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92"/>
  </p:normalViewPr>
  <p:slideViewPr>
    <p:cSldViewPr snapToGrid="0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6" Type="http://schemas.openxmlformats.org/officeDocument/2006/relationships/image" Target="../media/image55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6" Type="http://schemas.openxmlformats.org/officeDocument/2006/relationships/image" Target="../media/image55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429F6-5F7B-4A0F-B608-6141210E9E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26D40B-F0FD-4D18-8221-68C048756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server where static files are being saved, stored and accessed inside a network. </a:t>
          </a:r>
        </a:p>
      </dgm:t>
    </dgm:pt>
    <dgm:pt modelId="{39A778E6-8F1E-4A47-B4B8-152573A7B06A}" type="parTrans" cxnId="{20BBDD8F-DD60-47D2-AF55-3C46C3207BA3}">
      <dgm:prSet/>
      <dgm:spPr/>
      <dgm:t>
        <a:bodyPr/>
        <a:lstStyle/>
        <a:p>
          <a:endParaRPr lang="en-US"/>
        </a:p>
      </dgm:t>
    </dgm:pt>
    <dgm:pt modelId="{FA3C4236-F856-4164-AFF8-FAA5B898A9C9}" type="sibTrans" cxnId="{20BBDD8F-DD60-47D2-AF55-3C46C3207BA3}">
      <dgm:prSet/>
      <dgm:spPr/>
      <dgm:t>
        <a:bodyPr/>
        <a:lstStyle/>
        <a:p>
          <a:endParaRPr lang="en-US"/>
        </a:p>
      </dgm:t>
    </dgm:pt>
    <dgm:pt modelId="{E09A8192-8EA9-43D7-B736-3938D83F7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especially works in a client-server network model. </a:t>
          </a:r>
        </a:p>
      </dgm:t>
    </dgm:pt>
    <dgm:pt modelId="{14492591-5929-481E-A0E6-C9E1038402E0}" type="parTrans" cxnId="{AE391D26-1D0F-4AE0-AA83-C670A132C3E0}">
      <dgm:prSet/>
      <dgm:spPr/>
      <dgm:t>
        <a:bodyPr/>
        <a:lstStyle/>
        <a:p>
          <a:endParaRPr lang="en-US"/>
        </a:p>
      </dgm:t>
    </dgm:pt>
    <dgm:pt modelId="{7DF49D66-DE98-4955-B360-2C1A6964AC6F}" type="sibTrans" cxnId="{AE391D26-1D0F-4AE0-AA83-C670A132C3E0}">
      <dgm:prSet/>
      <dgm:spPr/>
      <dgm:t>
        <a:bodyPr/>
        <a:lstStyle/>
        <a:p>
          <a:endParaRPr lang="en-US"/>
        </a:p>
      </dgm:t>
    </dgm:pt>
    <dgm:pt modelId="{D19D9F2A-131E-4012-8A2A-6EFE505231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server are flexible and accessible in terms of keeping important static files.</a:t>
          </a:r>
        </a:p>
      </dgm:t>
    </dgm:pt>
    <dgm:pt modelId="{BB4D76D9-C038-4CEE-BF40-17B7A193B48E}" type="parTrans" cxnId="{4F9F4F47-3618-4DCF-93A3-096B911702B6}">
      <dgm:prSet/>
      <dgm:spPr/>
      <dgm:t>
        <a:bodyPr/>
        <a:lstStyle/>
        <a:p>
          <a:endParaRPr lang="en-US"/>
        </a:p>
      </dgm:t>
    </dgm:pt>
    <dgm:pt modelId="{A93F50B0-F767-49B3-B820-C4F3444D5F17}" type="sibTrans" cxnId="{4F9F4F47-3618-4DCF-93A3-096B911702B6}">
      <dgm:prSet/>
      <dgm:spPr/>
      <dgm:t>
        <a:bodyPr/>
        <a:lstStyle/>
        <a:p>
          <a:endParaRPr lang="en-US"/>
        </a:p>
      </dgm:t>
    </dgm:pt>
    <dgm:pt modelId="{CE0369A3-738D-D343-BCD2-913D7CD15B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effectLst/>
              <a:latin typeface="hero-new"/>
            </a:rPr>
            <a:t>file server is used for efficient data storage such as text files, spreadsheets, graphs, videos, pictures and any kinds of media.</a:t>
          </a:r>
          <a:endParaRPr lang="en-US"/>
        </a:p>
      </dgm:t>
    </dgm:pt>
    <dgm:pt modelId="{5BBBEBD1-0102-B448-92F9-CDD023BD6EDE}" type="parTrans" cxnId="{5B060869-1069-3449-B100-E8723987C2DD}">
      <dgm:prSet/>
      <dgm:spPr/>
    </dgm:pt>
    <dgm:pt modelId="{AE174CCA-D8C8-9249-842E-CE3750CAC595}" type="sibTrans" cxnId="{5B060869-1069-3449-B100-E8723987C2DD}">
      <dgm:prSet/>
      <dgm:spPr/>
      <dgm:t>
        <a:bodyPr/>
        <a:lstStyle/>
        <a:p>
          <a:endParaRPr lang="en-US"/>
        </a:p>
      </dgm:t>
    </dgm:pt>
    <dgm:pt modelId="{ADBA3559-B8CD-4A09-9CD6-0E528B3D20A1}" type="pres">
      <dgm:prSet presAssocID="{131429F6-5F7B-4A0F-B608-6141210E9E40}" presName="root" presStyleCnt="0">
        <dgm:presLayoutVars>
          <dgm:dir/>
          <dgm:resizeHandles val="exact"/>
        </dgm:presLayoutVars>
      </dgm:prSet>
      <dgm:spPr/>
    </dgm:pt>
    <dgm:pt modelId="{2E5D9C25-CED5-422E-9CF4-B503A743F046}" type="pres">
      <dgm:prSet presAssocID="{E326D40B-F0FD-4D18-8221-68C048756712}" presName="compNode" presStyleCnt="0"/>
      <dgm:spPr/>
    </dgm:pt>
    <dgm:pt modelId="{F1E694FB-0B7C-4662-8016-E3A570537EB3}" type="pres">
      <dgm:prSet presAssocID="{E326D40B-F0FD-4D18-8221-68C048756712}" presName="bgRect" presStyleLbl="bgShp" presStyleIdx="0" presStyleCnt="4"/>
      <dgm:spPr/>
    </dgm:pt>
    <dgm:pt modelId="{71824481-65F7-4EBC-A50F-FD1755D30E81}" type="pres">
      <dgm:prSet presAssocID="{E326D40B-F0FD-4D18-8221-68C0487567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69D263F-5F14-44C4-A234-F9731462275B}" type="pres">
      <dgm:prSet presAssocID="{E326D40B-F0FD-4D18-8221-68C048756712}" presName="spaceRect" presStyleCnt="0"/>
      <dgm:spPr/>
    </dgm:pt>
    <dgm:pt modelId="{B8980E63-D2E0-4F59-BA43-7CB55982E88C}" type="pres">
      <dgm:prSet presAssocID="{E326D40B-F0FD-4D18-8221-68C048756712}" presName="parTx" presStyleLbl="revTx" presStyleIdx="0" presStyleCnt="4">
        <dgm:presLayoutVars>
          <dgm:chMax val="0"/>
          <dgm:chPref val="0"/>
        </dgm:presLayoutVars>
      </dgm:prSet>
      <dgm:spPr/>
    </dgm:pt>
    <dgm:pt modelId="{FDF71225-EAA9-494F-AB9E-997DC4C223D5}" type="pres">
      <dgm:prSet presAssocID="{FA3C4236-F856-4164-AFF8-FAA5B898A9C9}" presName="sibTrans" presStyleCnt="0"/>
      <dgm:spPr/>
    </dgm:pt>
    <dgm:pt modelId="{CE1263F5-5F5E-40C9-8A3F-2A9374C16D67}" type="pres">
      <dgm:prSet presAssocID="{E09A8192-8EA9-43D7-B736-3938D83F7FD9}" presName="compNode" presStyleCnt="0"/>
      <dgm:spPr/>
    </dgm:pt>
    <dgm:pt modelId="{BB3F516B-4C66-4186-B690-16E7106F6C81}" type="pres">
      <dgm:prSet presAssocID="{E09A8192-8EA9-43D7-B736-3938D83F7FD9}" presName="bgRect" presStyleLbl="bgShp" presStyleIdx="1" presStyleCnt="4"/>
      <dgm:spPr/>
    </dgm:pt>
    <dgm:pt modelId="{937A3EFC-112E-4708-A288-DCDA526D41BB}" type="pres">
      <dgm:prSet presAssocID="{E09A8192-8EA9-43D7-B736-3938D83F7F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232C6E3-F6CA-4A14-9DA3-4D715E83B4CF}" type="pres">
      <dgm:prSet presAssocID="{E09A8192-8EA9-43D7-B736-3938D83F7FD9}" presName="spaceRect" presStyleCnt="0"/>
      <dgm:spPr/>
    </dgm:pt>
    <dgm:pt modelId="{6F0EC823-39D0-45C3-BACD-B624D9653A59}" type="pres">
      <dgm:prSet presAssocID="{E09A8192-8EA9-43D7-B736-3938D83F7FD9}" presName="parTx" presStyleLbl="revTx" presStyleIdx="1" presStyleCnt="4">
        <dgm:presLayoutVars>
          <dgm:chMax val="0"/>
          <dgm:chPref val="0"/>
        </dgm:presLayoutVars>
      </dgm:prSet>
      <dgm:spPr/>
    </dgm:pt>
    <dgm:pt modelId="{334EBB37-BE13-4A8C-9237-6691FC03659C}" type="pres">
      <dgm:prSet presAssocID="{7DF49D66-DE98-4955-B360-2C1A6964AC6F}" presName="sibTrans" presStyleCnt="0"/>
      <dgm:spPr/>
    </dgm:pt>
    <dgm:pt modelId="{A24E29E6-040A-404C-83EA-C1C7F84B8B7E}" type="pres">
      <dgm:prSet presAssocID="{D19D9F2A-131E-4012-8A2A-6EFE505231C4}" presName="compNode" presStyleCnt="0"/>
      <dgm:spPr/>
    </dgm:pt>
    <dgm:pt modelId="{0C52BD1B-B24B-4E4B-8D88-37B4E758AD05}" type="pres">
      <dgm:prSet presAssocID="{D19D9F2A-131E-4012-8A2A-6EFE505231C4}" presName="bgRect" presStyleLbl="bgShp" presStyleIdx="2" presStyleCnt="4"/>
      <dgm:spPr/>
    </dgm:pt>
    <dgm:pt modelId="{0FDE0CD6-9AA7-47C4-84E1-BA52273EF554}" type="pres">
      <dgm:prSet presAssocID="{D19D9F2A-131E-4012-8A2A-6EFE50523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0B6DCF8-272B-468E-9BF4-A09E835BAC14}" type="pres">
      <dgm:prSet presAssocID="{D19D9F2A-131E-4012-8A2A-6EFE505231C4}" presName="spaceRect" presStyleCnt="0"/>
      <dgm:spPr/>
    </dgm:pt>
    <dgm:pt modelId="{61F1D1D2-12E8-4DAF-BF4B-11918C19A896}" type="pres">
      <dgm:prSet presAssocID="{D19D9F2A-131E-4012-8A2A-6EFE505231C4}" presName="parTx" presStyleLbl="revTx" presStyleIdx="2" presStyleCnt="4">
        <dgm:presLayoutVars>
          <dgm:chMax val="0"/>
          <dgm:chPref val="0"/>
        </dgm:presLayoutVars>
      </dgm:prSet>
      <dgm:spPr/>
    </dgm:pt>
    <dgm:pt modelId="{AC6B7688-6A56-46ED-A886-EFEDD8058E2C}" type="pres">
      <dgm:prSet presAssocID="{A93F50B0-F767-49B3-B820-C4F3444D5F17}" presName="sibTrans" presStyleCnt="0"/>
      <dgm:spPr/>
    </dgm:pt>
    <dgm:pt modelId="{63E6BDBA-15CB-4D56-A289-67F00FEAA7B6}" type="pres">
      <dgm:prSet presAssocID="{CE0369A3-738D-D343-BCD2-913D7CD15B71}" presName="compNode" presStyleCnt="0"/>
      <dgm:spPr/>
    </dgm:pt>
    <dgm:pt modelId="{58673B6F-4067-4E8C-ABEA-925563E2115E}" type="pres">
      <dgm:prSet presAssocID="{CE0369A3-738D-D343-BCD2-913D7CD15B71}" presName="bgRect" presStyleLbl="bgShp" presStyleIdx="3" presStyleCnt="4"/>
      <dgm:spPr/>
    </dgm:pt>
    <dgm:pt modelId="{611F51FA-3714-4F50-9F4C-EF6A2C2C2D39}" type="pres">
      <dgm:prSet presAssocID="{CE0369A3-738D-D343-BCD2-913D7CD15B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0D85BB-A69F-42D9-8B5D-FA86B889F337}" type="pres">
      <dgm:prSet presAssocID="{CE0369A3-738D-D343-BCD2-913D7CD15B71}" presName="spaceRect" presStyleCnt="0"/>
      <dgm:spPr/>
    </dgm:pt>
    <dgm:pt modelId="{92180C31-5DB9-4A8C-A430-52E40C660FE1}" type="pres">
      <dgm:prSet presAssocID="{CE0369A3-738D-D343-BCD2-913D7CD15B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391D26-1D0F-4AE0-AA83-C670A132C3E0}" srcId="{131429F6-5F7B-4A0F-B608-6141210E9E40}" destId="{E09A8192-8EA9-43D7-B736-3938D83F7FD9}" srcOrd="1" destOrd="0" parTransId="{14492591-5929-481E-A0E6-C9E1038402E0}" sibTransId="{7DF49D66-DE98-4955-B360-2C1A6964AC6F}"/>
    <dgm:cxn modelId="{0D36D836-76E0-B343-AC83-CDFED73E4D03}" type="presOf" srcId="{D19D9F2A-131E-4012-8A2A-6EFE505231C4}" destId="{61F1D1D2-12E8-4DAF-BF4B-11918C19A896}" srcOrd="0" destOrd="0" presId="urn:microsoft.com/office/officeart/2018/2/layout/IconVerticalSolidList"/>
    <dgm:cxn modelId="{8ADAA942-96B8-0641-A4A0-973FE7D5E9F5}" type="presOf" srcId="{CE0369A3-738D-D343-BCD2-913D7CD15B71}" destId="{92180C31-5DB9-4A8C-A430-52E40C660FE1}" srcOrd="0" destOrd="0" presId="urn:microsoft.com/office/officeart/2018/2/layout/IconVerticalSolidList"/>
    <dgm:cxn modelId="{4F9F4F47-3618-4DCF-93A3-096B911702B6}" srcId="{131429F6-5F7B-4A0F-B608-6141210E9E40}" destId="{D19D9F2A-131E-4012-8A2A-6EFE505231C4}" srcOrd="2" destOrd="0" parTransId="{BB4D76D9-C038-4CEE-BF40-17B7A193B48E}" sibTransId="{A93F50B0-F767-49B3-B820-C4F3444D5F17}"/>
    <dgm:cxn modelId="{7700F263-183E-9344-AB3A-6634DEF74498}" type="presOf" srcId="{E09A8192-8EA9-43D7-B736-3938D83F7FD9}" destId="{6F0EC823-39D0-45C3-BACD-B624D9653A59}" srcOrd="0" destOrd="0" presId="urn:microsoft.com/office/officeart/2018/2/layout/IconVerticalSolidList"/>
    <dgm:cxn modelId="{5B060869-1069-3449-B100-E8723987C2DD}" srcId="{131429F6-5F7B-4A0F-B608-6141210E9E40}" destId="{CE0369A3-738D-D343-BCD2-913D7CD15B71}" srcOrd="3" destOrd="0" parTransId="{5BBBEBD1-0102-B448-92F9-CDD023BD6EDE}" sibTransId="{AE174CCA-D8C8-9249-842E-CE3750CAC595}"/>
    <dgm:cxn modelId="{53BD8D6D-B8EA-164D-BA61-36914F60D502}" type="presOf" srcId="{E326D40B-F0FD-4D18-8221-68C048756712}" destId="{B8980E63-D2E0-4F59-BA43-7CB55982E88C}" srcOrd="0" destOrd="0" presId="urn:microsoft.com/office/officeart/2018/2/layout/IconVerticalSolidList"/>
    <dgm:cxn modelId="{20BBDD8F-DD60-47D2-AF55-3C46C3207BA3}" srcId="{131429F6-5F7B-4A0F-B608-6141210E9E40}" destId="{E326D40B-F0FD-4D18-8221-68C048756712}" srcOrd="0" destOrd="0" parTransId="{39A778E6-8F1E-4A47-B4B8-152573A7B06A}" sibTransId="{FA3C4236-F856-4164-AFF8-FAA5B898A9C9}"/>
    <dgm:cxn modelId="{C432E5D7-724A-524A-94B7-868D57D06DA9}" type="presOf" srcId="{131429F6-5F7B-4A0F-B608-6141210E9E40}" destId="{ADBA3559-B8CD-4A09-9CD6-0E528B3D20A1}" srcOrd="0" destOrd="0" presId="urn:microsoft.com/office/officeart/2018/2/layout/IconVerticalSolidList"/>
    <dgm:cxn modelId="{F64BAB70-3913-3246-BED3-DDF232EC76F2}" type="presParOf" srcId="{ADBA3559-B8CD-4A09-9CD6-0E528B3D20A1}" destId="{2E5D9C25-CED5-422E-9CF4-B503A743F046}" srcOrd="0" destOrd="0" presId="urn:microsoft.com/office/officeart/2018/2/layout/IconVerticalSolidList"/>
    <dgm:cxn modelId="{DA454B99-C655-A543-BACD-CD7F758B48A5}" type="presParOf" srcId="{2E5D9C25-CED5-422E-9CF4-B503A743F046}" destId="{F1E694FB-0B7C-4662-8016-E3A570537EB3}" srcOrd="0" destOrd="0" presId="urn:microsoft.com/office/officeart/2018/2/layout/IconVerticalSolidList"/>
    <dgm:cxn modelId="{7F59C644-1581-6F4E-AC4D-C07136AD70CF}" type="presParOf" srcId="{2E5D9C25-CED5-422E-9CF4-B503A743F046}" destId="{71824481-65F7-4EBC-A50F-FD1755D30E81}" srcOrd="1" destOrd="0" presId="urn:microsoft.com/office/officeart/2018/2/layout/IconVerticalSolidList"/>
    <dgm:cxn modelId="{C7184A48-938C-F74B-8766-8680FCB41701}" type="presParOf" srcId="{2E5D9C25-CED5-422E-9CF4-B503A743F046}" destId="{269D263F-5F14-44C4-A234-F9731462275B}" srcOrd="2" destOrd="0" presId="urn:microsoft.com/office/officeart/2018/2/layout/IconVerticalSolidList"/>
    <dgm:cxn modelId="{B2063FCA-7B72-484B-B6BF-E9AD67C8E7F3}" type="presParOf" srcId="{2E5D9C25-CED5-422E-9CF4-B503A743F046}" destId="{B8980E63-D2E0-4F59-BA43-7CB55982E88C}" srcOrd="3" destOrd="0" presId="urn:microsoft.com/office/officeart/2018/2/layout/IconVerticalSolidList"/>
    <dgm:cxn modelId="{75A7915F-3649-DB4B-B3F9-FB5D81864E2A}" type="presParOf" srcId="{ADBA3559-B8CD-4A09-9CD6-0E528B3D20A1}" destId="{FDF71225-EAA9-494F-AB9E-997DC4C223D5}" srcOrd="1" destOrd="0" presId="urn:microsoft.com/office/officeart/2018/2/layout/IconVerticalSolidList"/>
    <dgm:cxn modelId="{0BBF41B0-08EE-5E4B-872B-0AEEB73E06E0}" type="presParOf" srcId="{ADBA3559-B8CD-4A09-9CD6-0E528B3D20A1}" destId="{CE1263F5-5F5E-40C9-8A3F-2A9374C16D67}" srcOrd="2" destOrd="0" presId="urn:microsoft.com/office/officeart/2018/2/layout/IconVerticalSolidList"/>
    <dgm:cxn modelId="{EB357ECC-53CC-5D4F-AAA9-2A50F6FF9D45}" type="presParOf" srcId="{CE1263F5-5F5E-40C9-8A3F-2A9374C16D67}" destId="{BB3F516B-4C66-4186-B690-16E7106F6C81}" srcOrd="0" destOrd="0" presId="urn:microsoft.com/office/officeart/2018/2/layout/IconVerticalSolidList"/>
    <dgm:cxn modelId="{7DFDECD6-B83B-AB4B-826C-44BD8A664D01}" type="presParOf" srcId="{CE1263F5-5F5E-40C9-8A3F-2A9374C16D67}" destId="{937A3EFC-112E-4708-A288-DCDA526D41BB}" srcOrd="1" destOrd="0" presId="urn:microsoft.com/office/officeart/2018/2/layout/IconVerticalSolidList"/>
    <dgm:cxn modelId="{B2A0F6BC-3431-5041-9E89-04D762A3930F}" type="presParOf" srcId="{CE1263F5-5F5E-40C9-8A3F-2A9374C16D67}" destId="{4232C6E3-F6CA-4A14-9DA3-4D715E83B4CF}" srcOrd="2" destOrd="0" presId="urn:microsoft.com/office/officeart/2018/2/layout/IconVerticalSolidList"/>
    <dgm:cxn modelId="{694658F6-47C3-694C-B3B4-E85A03632F87}" type="presParOf" srcId="{CE1263F5-5F5E-40C9-8A3F-2A9374C16D67}" destId="{6F0EC823-39D0-45C3-BACD-B624D9653A59}" srcOrd="3" destOrd="0" presId="urn:microsoft.com/office/officeart/2018/2/layout/IconVerticalSolidList"/>
    <dgm:cxn modelId="{1453672C-9443-5B43-9B14-F5DC36723796}" type="presParOf" srcId="{ADBA3559-B8CD-4A09-9CD6-0E528B3D20A1}" destId="{334EBB37-BE13-4A8C-9237-6691FC03659C}" srcOrd="3" destOrd="0" presId="urn:microsoft.com/office/officeart/2018/2/layout/IconVerticalSolidList"/>
    <dgm:cxn modelId="{672D537D-9595-4B4B-86F3-372E0B016E02}" type="presParOf" srcId="{ADBA3559-B8CD-4A09-9CD6-0E528B3D20A1}" destId="{A24E29E6-040A-404C-83EA-C1C7F84B8B7E}" srcOrd="4" destOrd="0" presId="urn:microsoft.com/office/officeart/2018/2/layout/IconVerticalSolidList"/>
    <dgm:cxn modelId="{6581D11C-507D-E44F-A8EE-831083D80E4E}" type="presParOf" srcId="{A24E29E6-040A-404C-83EA-C1C7F84B8B7E}" destId="{0C52BD1B-B24B-4E4B-8D88-37B4E758AD05}" srcOrd="0" destOrd="0" presId="urn:microsoft.com/office/officeart/2018/2/layout/IconVerticalSolidList"/>
    <dgm:cxn modelId="{3A61FD20-3D49-4F46-80EA-B1FF58E04DCF}" type="presParOf" srcId="{A24E29E6-040A-404C-83EA-C1C7F84B8B7E}" destId="{0FDE0CD6-9AA7-47C4-84E1-BA52273EF554}" srcOrd="1" destOrd="0" presId="urn:microsoft.com/office/officeart/2018/2/layout/IconVerticalSolidList"/>
    <dgm:cxn modelId="{770DB07E-B890-6041-8E4C-C4D761C4E114}" type="presParOf" srcId="{A24E29E6-040A-404C-83EA-C1C7F84B8B7E}" destId="{90B6DCF8-272B-468E-9BF4-A09E835BAC14}" srcOrd="2" destOrd="0" presId="urn:microsoft.com/office/officeart/2018/2/layout/IconVerticalSolidList"/>
    <dgm:cxn modelId="{A0D17271-F728-A24C-8541-183CB2A1CAA8}" type="presParOf" srcId="{A24E29E6-040A-404C-83EA-C1C7F84B8B7E}" destId="{61F1D1D2-12E8-4DAF-BF4B-11918C19A896}" srcOrd="3" destOrd="0" presId="urn:microsoft.com/office/officeart/2018/2/layout/IconVerticalSolidList"/>
    <dgm:cxn modelId="{A03BEBCB-4388-A246-A780-EC70EE55C72B}" type="presParOf" srcId="{ADBA3559-B8CD-4A09-9CD6-0E528B3D20A1}" destId="{AC6B7688-6A56-46ED-A886-EFEDD8058E2C}" srcOrd="5" destOrd="0" presId="urn:microsoft.com/office/officeart/2018/2/layout/IconVerticalSolidList"/>
    <dgm:cxn modelId="{3A528DB6-DDAF-8B4C-8AB8-EF04060A11A8}" type="presParOf" srcId="{ADBA3559-B8CD-4A09-9CD6-0E528B3D20A1}" destId="{63E6BDBA-15CB-4D56-A289-67F00FEAA7B6}" srcOrd="6" destOrd="0" presId="urn:microsoft.com/office/officeart/2018/2/layout/IconVerticalSolidList"/>
    <dgm:cxn modelId="{A2CE4E39-0C54-CD42-BDB5-E2B310A3783A}" type="presParOf" srcId="{63E6BDBA-15CB-4D56-A289-67F00FEAA7B6}" destId="{58673B6F-4067-4E8C-ABEA-925563E2115E}" srcOrd="0" destOrd="0" presId="urn:microsoft.com/office/officeart/2018/2/layout/IconVerticalSolidList"/>
    <dgm:cxn modelId="{30D49335-FAB5-8842-AE8F-629FB618748B}" type="presParOf" srcId="{63E6BDBA-15CB-4D56-A289-67F00FEAA7B6}" destId="{611F51FA-3714-4F50-9F4C-EF6A2C2C2D39}" srcOrd="1" destOrd="0" presId="urn:microsoft.com/office/officeart/2018/2/layout/IconVerticalSolidList"/>
    <dgm:cxn modelId="{9F5A7561-A4F8-C54E-91A0-A5C3284D89B6}" type="presParOf" srcId="{63E6BDBA-15CB-4D56-A289-67F00FEAA7B6}" destId="{600D85BB-A69F-42D9-8B5D-FA86B889F337}" srcOrd="2" destOrd="0" presId="urn:microsoft.com/office/officeart/2018/2/layout/IconVerticalSolidList"/>
    <dgm:cxn modelId="{453CB8A2-88F1-E348-B7D6-7BC5412A5C80}" type="presParOf" srcId="{63E6BDBA-15CB-4D56-A289-67F00FEAA7B6}" destId="{92180C31-5DB9-4A8C-A430-52E40C660F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3F443C-C56D-4C4A-B770-3A1A77668DB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3DB65D-1D98-40BB-A0D8-100D8D76AC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AAA server (authentication, authorization and accounting).</a:t>
          </a:r>
        </a:p>
      </dgm:t>
    </dgm:pt>
    <dgm:pt modelId="{2D1C0F3A-8D41-43A1-BCB9-06D24F7E0A50}" type="parTrans" cxnId="{C6B601BA-F523-47EE-A6BE-541155C7AA2D}">
      <dgm:prSet/>
      <dgm:spPr/>
      <dgm:t>
        <a:bodyPr/>
        <a:lstStyle/>
        <a:p>
          <a:endParaRPr lang="en-US" sz="1800"/>
        </a:p>
      </dgm:t>
    </dgm:pt>
    <dgm:pt modelId="{1CB29B0E-1E79-4308-B330-10A53FC4F090}" type="sibTrans" cxnId="{C6B601BA-F523-47EE-A6BE-541155C7AA2D}">
      <dgm:prSet/>
      <dgm:spPr/>
      <dgm:t>
        <a:bodyPr/>
        <a:lstStyle/>
        <a:p>
          <a:endParaRPr lang="en-US" sz="1800"/>
        </a:p>
      </dgm:t>
    </dgm:pt>
    <dgm:pt modelId="{5568D8EC-3B56-4CD2-AF5B-0F27BD3BBD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It is server program that handles user requests for access to computer resources and, for an enterprise, provides authentication, authorization, and accounting (AAA) services.</a:t>
          </a:r>
          <a:endParaRPr lang="en-US" sz="1400" dirty="0"/>
        </a:p>
      </dgm:t>
    </dgm:pt>
    <dgm:pt modelId="{07F70E37-E4E6-49C3-9527-29D068C1AB29}" type="parTrans" cxnId="{217E7323-ACD6-42EF-BBBE-F5D7304D817C}">
      <dgm:prSet/>
      <dgm:spPr/>
      <dgm:t>
        <a:bodyPr/>
        <a:lstStyle/>
        <a:p>
          <a:endParaRPr lang="en-US" sz="1800"/>
        </a:p>
      </dgm:t>
    </dgm:pt>
    <dgm:pt modelId="{A9F38642-367A-4CBB-A06F-D62DA1C2083F}" type="sibTrans" cxnId="{217E7323-ACD6-42EF-BBBE-F5D7304D817C}">
      <dgm:prSet/>
      <dgm:spPr/>
      <dgm:t>
        <a:bodyPr/>
        <a:lstStyle/>
        <a:p>
          <a:endParaRPr lang="en-US" sz="1800"/>
        </a:p>
      </dgm:t>
    </dgm:pt>
    <dgm:pt modelId="{7A00DCA7-1034-4C82-A6D8-8114AFEB9A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Authentication is the process of identifying an individual, usually based on a username and password.</a:t>
          </a:r>
        </a:p>
      </dgm:t>
    </dgm:pt>
    <dgm:pt modelId="{9A7F3495-3ED6-415C-B15B-EF2CA048DDE5}" type="parTrans" cxnId="{4D2E6AC6-3EA9-4A6F-B900-AF92539A9FC5}">
      <dgm:prSet/>
      <dgm:spPr/>
      <dgm:t>
        <a:bodyPr/>
        <a:lstStyle/>
        <a:p>
          <a:endParaRPr lang="en-US" sz="1800"/>
        </a:p>
      </dgm:t>
    </dgm:pt>
    <dgm:pt modelId="{A8F25C6B-1FB2-46D5-BD5F-6BABADC51DE2}" type="sibTrans" cxnId="{4D2E6AC6-3EA9-4A6F-B900-AF92539A9FC5}">
      <dgm:prSet/>
      <dgm:spPr/>
      <dgm:t>
        <a:bodyPr/>
        <a:lstStyle/>
        <a:p>
          <a:endParaRPr lang="en-US" sz="1800"/>
        </a:p>
      </dgm:t>
    </dgm:pt>
    <dgm:pt modelId="{DC643424-64DB-42E0-8241-1B3C673B3F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Authorization is the process of granting or denying a user access to network resources once the user has been authenticated through the username and password. </a:t>
          </a:r>
        </a:p>
      </dgm:t>
    </dgm:pt>
    <dgm:pt modelId="{D27341E8-6073-482F-9AAE-64D30273E5F1}" type="parTrans" cxnId="{21C2510F-484B-4EBF-9B08-B0EBAA48D627}">
      <dgm:prSet/>
      <dgm:spPr/>
      <dgm:t>
        <a:bodyPr/>
        <a:lstStyle/>
        <a:p>
          <a:endParaRPr lang="en-US" sz="1800"/>
        </a:p>
      </dgm:t>
    </dgm:pt>
    <dgm:pt modelId="{5A41B9D2-0C01-473A-A826-45C77CE57CD4}" type="sibTrans" cxnId="{21C2510F-484B-4EBF-9B08-B0EBAA48D627}">
      <dgm:prSet/>
      <dgm:spPr/>
      <dgm:t>
        <a:bodyPr/>
        <a:lstStyle/>
        <a:p>
          <a:endParaRPr lang="en-US" sz="1800"/>
        </a:p>
      </dgm:t>
    </dgm:pt>
    <dgm:pt modelId="{266C4C4A-5B7E-4680-91AA-D6A73C7A86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Accounting is the process of keeping track of a user's activity while accessing the network resources, including the amount of time spent in the network, the services accessed while there and the amount of data transferred during the session. </a:t>
          </a:r>
        </a:p>
      </dgm:t>
    </dgm:pt>
    <dgm:pt modelId="{F91AB0F2-129C-4D3E-BB8D-67C480DF2457}" type="parTrans" cxnId="{F945159F-F02A-4F1A-9F10-FCC058053D02}">
      <dgm:prSet/>
      <dgm:spPr/>
      <dgm:t>
        <a:bodyPr/>
        <a:lstStyle/>
        <a:p>
          <a:endParaRPr lang="en-US" sz="1800"/>
        </a:p>
      </dgm:t>
    </dgm:pt>
    <dgm:pt modelId="{C648FEF3-E500-47AF-B2F5-55E4D2C81476}" type="sibTrans" cxnId="{F945159F-F02A-4F1A-9F10-FCC058053D02}">
      <dgm:prSet/>
      <dgm:spPr/>
      <dgm:t>
        <a:bodyPr/>
        <a:lstStyle/>
        <a:p>
          <a:endParaRPr lang="en-US" sz="1800"/>
        </a:p>
      </dgm:t>
    </dgm:pt>
    <dgm:pt modelId="{851F205A-EAC5-4DEA-BDCE-C0BA121F5978}" type="pres">
      <dgm:prSet presAssocID="{133F443C-C56D-4C4A-B770-3A1A77668DB4}" presName="root" presStyleCnt="0">
        <dgm:presLayoutVars>
          <dgm:dir/>
          <dgm:resizeHandles val="exact"/>
        </dgm:presLayoutVars>
      </dgm:prSet>
      <dgm:spPr/>
    </dgm:pt>
    <dgm:pt modelId="{E2E6EE4C-AEFE-4494-AFE7-F1A3D9E615C1}" type="pres">
      <dgm:prSet presAssocID="{D43DB65D-1D98-40BB-A0D8-100D8D76ACD2}" presName="compNode" presStyleCnt="0"/>
      <dgm:spPr/>
    </dgm:pt>
    <dgm:pt modelId="{57249E40-1BEB-4DF2-A7E2-F3DB7A110795}" type="pres">
      <dgm:prSet presAssocID="{D43DB65D-1D98-40BB-A0D8-100D8D76ACD2}" presName="bgRect" presStyleLbl="bgShp" presStyleIdx="0" presStyleCnt="5"/>
      <dgm:spPr/>
    </dgm:pt>
    <dgm:pt modelId="{9D5675DA-7AD8-4C77-95BB-ADE2D38832B7}" type="pres">
      <dgm:prSet presAssocID="{D43DB65D-1D98-40BB-A0D8-100D8D76AC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574DFDB-8B76-4537-88E5-8CCCC9D8D1F1}" type="pres">
      <dgm:prSet presAssocID="{D43DB65D-1D98-40BB-A0D8-100D8D76ACD2}" presName="spaceRect" presStyleCnt="0"/>
      <dgm:spPr/>
    </dgm:pt>
    <dgm:pt modelId="{A5DA3DB7-0AAA-4301-926B-2A279AFEFE32}" type="pres">
      <dgm:prSet presAssocID="{D43DB65D-1D98-40BB-A0D8-100D8D76ACD2}" presName="parTx" presStyleLbl="revTx" presStyleIdx="0" presStyleCnt="5">
        <dgm:presLayoutVars>
          <dgm:chMax val="0"/>
          <dgm:chPref val="0"/>
        </dgm:presLayoutVars>
      </dgm:prSet>
      <dgm:spPr/>
    </dgm:pt>
    <dgm:pt modelId="{A000BFF4-3AA5-4755-BD6E-81F392E03E29}" type="pres">
      <dgm:prSet presAssocID="{1CB29B0E-1E79-4308-B330-10A53FC4F090}" presName="sibTrans" presStyleCnt="0"/>
      <dgm:spPr/>
    </dgm:pt>
    <dgm:pt modelId="{4DD5DE0B-816F-4197-B394-D6F44D5F26D3}" type="pres">
      <dgm:prSet presAssocID="{5568D8EC-3B56-4CD2-AF5B-0F27BD3BBD63}" presName="compNode" presStyleCnt="0"/>
      <dgm:spPr/>
    </dgm:pt>
    <dgm:pt modelId="{AF79A55E-8B59-4229-A684-B844F78E3351}" type="pres">
      <dgm:prSet presAssocID="{5568D8EC-3B56-4CD2-AF5B-0F27BD3BBD63}" presName="bgRect" presStyleLbl="bgShp" presStyleIdx="1" presStyleCnt="5"/>
      <dgm:spPr/>
    </dgm:pt>
    <dgm:pt modelId="{61BBD4C3-9C33-4E28-B251-2CC36557E6EF}" type="pres">
      <dgm:prSet presAssocID="{5568D8EC-3B56-4CD2-AF5B-0F27BD3BBD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994DB06-13DD-426F-A733-34F2B3EE87DE}" type="pres">
      <dgm:prSet presAssocID="{5568D8EC-3B56-4CD2-AF5B-0F27BD3BBD63}" presName="spaceRect" presStyleCnt="0"/>
      <dgm:spPr/>
    </dgm:pt>
    <dgm:pt modelId="{189D37B8-8091-4306-B3A2-384498A8E82E}" type="pres">
      <dgm:prSet presAssocID="{5568D8EC-3B56-4CD2-AF5B-0F27BD3BBD63}" presName="parTx" presStyleLbl="revTx" presStyleIdx="1" presStyleCnt="5">
        <dgm:presLayoutVars>
          <dgm:chMax val="0"/>
          <dgm:chPref val="0"/>
        </dgm:presLayoutVars>
      </dgm:prSet>
      <dgm:spPr/>
    </dgm:pt>
    <dgm:pt modelId="{F4D1A3DF-0BFF-4115-AE32-31DC54DA08F9}" type="pres">
      <dgm:prSet presAssocID="{A9F38642-367A-4CBB-A06F-D62DA1C2083F}" presName="sibTrans" presStyleCnt="0"/>
      <dgm:spPr/>
    </dgm:pt>
    <dgm:pt modelId="{079EE77E-E3B0-4AED-B650-BFF78761BEA9}" type="pres">
      <dgm:prSet presAssocID="{7A00DCA7-1034-4C82-A6D8-8114AFEB9AE0}" presName="compNode" presStyleCnt="0"/>
      <dgm:spPr/>
    </dgm:pt>
    <dgm:pt modelId="{BFFD3C88-4A21-4054-AC9C-EDF16AC57E7B}" type="pres">
      <dgm:prSet presAssocID="{7A00DCA7-1034-4C82-A6D8-8114AFEB9AE0}" presName="bgRect" presStyleLbl="bgShp" presStyleIdx="2" presStyleCnt="5"/>
      <dgm:spPr/>
    </dgm:pt>
    <dgm:pt modelId="{1BBAC490-2452-4522-97C6-31EB643ACA77}" type="pres">
      <dgm:prSet presAssocID="{7A00DCA7-1034-4C82-A6D8-8114AFEB9A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71F8758-A776-4F1D-A5FF-9DA6399AEB86}" type="pres">
      <dgm:prSet presAssocID="{7A00DCA7-1034-4C82-A6D8-8114AFEB9AE0}" presName="spaceRect" presStyleCnt="0"/>
      <dgm:spPr/>
    </dgm:pt>
    <dgm:pt modelId="{098ABB3A-F02F-45E9-B16B-E27412827F3F}" type="pres">
      <dgm:prSet presAssocID="{7A00DCA7-1034-4C82-A6D8-8114AFEB9AE0}" presName="parTx" presStyleLbl="revTx" presStyleIdx="2" presStyleCnt="5">
        <dgm:presLayoutVars>
          <dgm:chMax val="0"/>
          <dgm:chPref val="0"/>
        </dgm:presLayoutVars>
      </dgm:prSet>
      <dgm:spPr/>
    </dgm:pt>
    <dgm:pt modelId="{E88A68B6-8FDB-4649-89C6-30FBA737740D}" type="pres">
      <dgm:prSet presAssocID="{A8F25C6B-1FB2-46D5-BD5F-6BABADC51DE2}" presName="sibTrans" presStyleCnt="0"/>
      <dgm:spPr/>
    </dgm:pt>
    <dgm:pt modelId="{F89C6669-D28B-451A-84BC-9A5EF70EA10A}" type="pres">
      <dgm:prSet presAssocID="{DC643424-64DB-42E0-8241-1B3C673B3F33}" presName="compNode" presStyleCnt="0"/>
      <dgm:spPr/>
    </dgm:pt>
    <dgm:pt modelId="{667128E7-A676-4A7B-BE8D-F53EDBB7F2F1}" type="pres">
      <dgm:prSet presAssocID="{DC643424-64DB-42E0-8241-1B3C673B3F33}" presName="bgRect" presStyleLbl="bgShp" presStyleIdx="3" presStyleCnt="5"/>
      <dgm:spPr/>
    </dgm:pt>
    <dgm:pt modelId="{F7428073-C24B-4698-AA5C-DBE797910285}" type="pres">
      <dgm:prSet presAssocID="{DC643424-64DB-42E0-8241-1B3C673B3F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DD4E177-B835-4CA4-B9D3-7D438A3F5E7D}" type="pres">
      <dgm:prSet presAssocID="{DC643424-64DB-42E0-8241-1B3C673B3F33}" presName="spaceRect" presStyleCnt="0"/>
      <dgm:spPr/>
    </dgm:pt>
    <dgm:pt modelId="{CA925DDC-97E4-486C-B1CE-8F2C3DA68F7A}" type="pres">
      <dgm:prSet presAssocID="{DC643424-64DB-42E0-8241-1B3C673B3F33}" presName="parTx" presStyleLbl="revTx" presStyleIdx="3" presStyleCnt="5" custScaleY="139580">
        <dgm:presLayoutVars>
          <dgm:chMax val="0"/>
          <dgm:chPref val="0"/>
        </dgm:presLayoutVars>
      </dgm:prSet>
      <dgm:spPr/>
    </dgm:pt>
    <dgm:pt modelId="{190322EF-A0EB-455B-9151-B8159E57FAB8}" type="pres">
      <dgm:prSet presAssocID="{5A41B9D2-0C01-473A-A826-45C77CE57CD4}" presName="sibTrans" presStyleCnt="0"/>
      <dgm:spPr/>
    </dgm:pt>
    <dgm:pt modelId="{72B3C80C-0EE7-463A-A62E-6492EE735514}" type="pres">
      <dgm:prSet presAssocID="{266C4C4A-5B7E-4680-91AA-D6A73C7A86F5}" presName="compNode" presStyleCnt="0"/>
      <dgm:spPr/>
    </dgm:pt>
    <dgm:pt modelId="{E1353190-EF6A-4D18-A895-D6461ADF312C}" type="pres">
      <dgm:prSet presAssocID="{266C4C4A-5B7E-4680-91AA-D6A73C7A86F5}" presName="bgRect" presStyleLbl="bgShp" presStyleIdx="4" presStyleCnt="5" custScaleY="199650"/>
      <dgm:spPr/>
    </dgm:pt>
    <dgm:pt modelId="{5AD966C5-AC89-4C1E-9488-CAEBA36AADB4}" type="pres">
      <dgm:prSet presAssocID="{266C4C4A-5B7E-4680-91AA-D6A73C7A86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0A489A9-5D9E-47B7-9E47-BC5BB72A8F48}" type="pres">
      <dgm:prSet presAssocID="{266C4C4A-5B7E-4680-91AA-D6A73C7A86F5}" presName="spaceRect" presStyleCnt="0"/>
      <dgm:spPr/>
    </dgm:pt>
    <dgm:pt modelId="{55C56760-F209-4122-B822-A1E5546BCF09}" type="pres">
      <dgm:prSet presAssocID="{266C4C4A-5B7E-4680-91AA-D6A73C7A86F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C2510F-484B-4EBF-9B08-B0EBAA48D627}" srcId="{133F443C-C56D-4C4A-B770-3A1A77668DB4}" destId="{DC643424-64DB-42E0-8241-1B3C673B3F33}" srcOrd="3" destOrd="0" parTransId="{D27341E8-6073-482F-9AAE-64D30273E5F1}" sibTransId="{5A41B9D2-0C01-473A-A826-45C77CE57CD4}"/>
    <dgm:cxn modelId="{66A39320-23B0-4A6B-A255-0F1A2AD7FCA5}" type="presOf" srcId="{266C4C4A-5B7E-4680-91AA-D6A73C7A86F5}" destId="{55C56760-F209-4122-B822-A1E5546BCF09}" srcOrd="0" destOrd="0" presId="urn:microsoft.com/office/officeart/2018/2/layout/IconVerticalSolidList"/>
    <dgm:cxn modelId="{217E7323-ACD6-42EF-BBBE-F5D7304D817C}" srcId="{133F443C-C56D-4C4A-B770-3A1A77668DB4}" destId="{5568D8EC-3B56-4CD2-AF5B-0F27BD3BBD63}" srcOrd="1" destOrd="0" parTransId="{07F70E37-E4E6-49C3-9527-29D068C1AB29}" sibTransId="{A9F38642-367A-4CBB-A06F-D62DA1C2083F}"/>
    <dgm:cxn modelId="{3249F12A-D35E-4F23-8BCB-B0A84705533F}" type="presOf" srcId="{D43DB65D-1D98-40BB-A0D8-100D8D76ACD2}" destId="{A5DA3DB7-0AAA-4301-926B-2A279AFEFE32}" srcOrd="0" destOrd="0" presId="urn:microsoft.com/office/officeart/2018/2/layout/IconVerticalSolidList"/>
    <dgm:cxn modelId="{FC2C383B-8B24-4AE5-840B-4E37687FA2E8}" type="presOf" srcId="{133F443C-C56D-4C4A-B770-3A1A77668DB4}" destId="{851F205A-EAC5-4DEA-BDCE-C0BA121F5978}" srcOrd="0" destOrd="0" presId="urn:microsoft.com/office/officeart/2018/2/layout/IconVerticalSolidList"/>
    <dgm:cxn modelId="{82870F4E-59DF-40AD-B3E1-8A378F3C59F6}" type="presOf" srcId="{DC643424-64DB-42E0-8241-1B3C673B3F33}" destId="{CA925DDC-97E4-486C-B1CE-8F2C3DA68F7A}" srcOrd="0" destOrd="0" presId="urn:microsoft.com/office/officeart/2018/2/layout/IconVerticalSolidList"/>
    <dgm:cxn modelId="{5A134490-ABC6-4A69-9662-52B76C1684F5}" type="presOf" srcId="{7A00DCA7-1034-4C82-A6D8-8114AFEB9AE0}" destId="{098ABB3A-F02F-45E9-B16B-E27412827F3F}" srcOrd="0" destOrd="0" presId="urn:microsoft.com/office/officeart/2018/2/layout/IconVerticalSolidList"/>
    <dgm:cxn modelId="{F945159F-F02A-4F1A-9F10-FCC058053D02}" srcId="{133F443C-C56D-4C4A-B770-3A1A77668DB4}" destId="{266C4C4A-5B7E-4680-91AA-D6A73C7A86F5}" srcOrd="4" destOrd="0" parTransId="{F91AB0F2-129C-4D3E-BB8D-67C480DF2457}" sibTransId="{C648FEF3-E500-47AF-B2F5-55E4D2C81476}"/>
    <dgm:cxn modelId="{C6B601BA-F523-47EE-A6BE-541155C7AA2D}" srcId="{133F443C-C56D-4C4A-B770-3A1A77668DB4}" destId="{D43DB65D-1D98-40BB-A0D8-100D8D76ACD2}" srcOrd="0" destOrd="0" parTransId="{2D1C0F3A-8D41-43A1-BCB9-06D24F7E0A50}" sibTransId="{1CB29B0E-1E79-4308-B330-10A53FC4F090}"/>
    <dgm:cxn modelId="{4D2E6AC6-3EA9-4A6F-B900-AF92539A9FC5}" srcId="{133F443C-C56D-4C4A-B770-3A1A77668DB4}" destId="{7A00DCA7-1034-4C82-A6D8-8114AFEB9AE0}" srcOrd="2" destOrd="0" parTransId="{9A7F3495-3ED6-415C-B15B-EF2CA048DDE5}" sibTransId="{A8F25C6B-1FB2-46D5-BD5F-6BABADC51DE2}"/>
    <dgm:cxn modelId="{199479C8-EBC9-4874-B065-22F7FFE8182D}" type="presOf" srcId="{5568D8EC-3B56-4CD2-AF5B-0F27BD3BBD63}" destId="{189D37B8-8091-4306-B3A2-384498A8E82E}" srcOrd="0" destOrd="0" presId="urn:microsoft.com/office/officeart/2018/2/layout/IconVerticalSolidList"/>
    <dgm:cxn modelId="{41D16C38-A64D-4A00-8060-7A3E11366489}" type="presParOf" srcId="{851F205A-EAC5-4DEA-BDCE-C0BA121F5978}" destId="{E2E6EE4C-AEFE-4494-AFE7-F1A3D9E615C1}" srcOrd="0" destOrd="0" presId="urn:microsoft.com/office/officeart/2018/2/layout/IconVerticalSolidList"/>
    <dgm:cxn modelId="{C45C183E-FE18-4ECD-88A7-EEBF1DF36C53}" type="presParOf" srcId="{E2E6EE4C-AEFE-4494-AFE7-F1A3D9E615C1}" destId="{57249E40-1BEB-4DF2-A7E2-F3DB7A110795}" srcOrd="0" destOrd="0" presId="urn:microsoft.com/office/officeart/2018/2/layout/IconVerticalSolidList"/>
    <dgm:cxn modelId="{4131AA44-B3C8-41EA-AE72-2FA773C4BADD}" type="presParOf" srcId="{E2E6EE4C-AEFE-4494-AFE7-F1A3D9E615C1}" destId="{9D5675DA-7AD8-4C77-95BB-ADE2D38832B7}" srcOrd="1" destOrd="0" presId="urn:microsoft.com/office/officeart/2018/2/layout/IconVerticalSolidList"/>
    <dgm:cxn modelId="{E7E91C17-EB54-4FD9-9395-C610B6E3B3FD}" type="presParOf" srcId="{E2E6EE4C-AEFE-4494-AFE7-F1A3D9E615C1}" destId="{2574DFDB-8B76-4537-88E5-8CCCC9D8D1F1}" srcOrd="2" destOrd="0" presId="urn:microsoft.com/office/officeart/2018/2/layout/IconVerticalSolidList"/>
    <dgm:cxn modelId="{5632FE1E-0CE6-4626-A823-EE664E250A96}" type="presParOf" srcId="{E2E6EE4C-AEFE-4494-AFE7-F1A3D9E615C1}" destId="{A5DA3DB7-0AAA-4301-926B-2A279AFEFE32}" srcOrd="3" destOrd="0" presId="urn:microsoft.com/office/officeart/2018/2/layout/IconVerticalSolidList"/>
    <dgm:cxn modelId="{B2C7CB12-B88A-42BA-8E2E-BF959EF96501}" type="presParOf" srcId="{851F205A-EAC5-4DEA-BDCE-C0BA121F5978}" destId="{A000BFF4-3AA5-4755-BD6E-81F392E03E29}" srcOrd="1" destOrd="0" presId="urn:microsoft.com/office/officeart/2018/2/layout/IconVerticalSolidList"/>
    <dgm:cxn modelId="{3038F46E-B92F-44A3-B94B-A3E58F5B8F9D}" type="presParOf" srcId="{851F205A-EAC5-4DEA-BDCE-C0BA121F5978}" destId="{4DD5DE0B-816F-4197-B394-D6F44D5F26D3}" srcOrd="2" destOrd="0" presId="urn:microsoft.com/office/officeart/2018/2/layout/IconVerticalSolidList"/>
    <dgm:cxn modelId="{D8E14D1E-C25A-470C-8EA6-B90DBD9AEB2F}" type="presParOf" srcId="{4DD5DE0B-816F-4197-B394-D6F44D5F26D3}" destId="{AF79A55E-8B59-4229-A684-B844F78E3351}" srcOrd="0" destOrd="0" presId="urn:microsoft.com/office/officeart/2018/2/layout/IconVerticalSolidList"/>
    <dgm:cxn modelId="{A336C11F-CB8A-4F03-9DE2-A235A74DD56C}" type="presParOf" srcId="{4DD5DE0B-816F-4197-B394-D6F44D5F26D3}" destId="{61BBD4C3-9C33-4E28-B251-2CC36557E6EF}" srcOrd="1" destOrd="0" presId="urn:microsoft.com/office/officeart/2018/2/layout/IconVerticalSolidList"/>
    <dgm:cxn modelId="{C0D56668-7B12-4BC4-AA92-8DE8A7FBBF58}" type="presParOf" srcId="{4DD5DE0B-816F-4197-B394-D6F44D5F26D3}" destId="{8994DB06-13DD-426F-A733-34F2B3EE87DE}" srcOrd="2" destOrd="0" presId="urn:microsoft.com/office/officeart/2018/2/layout/IconVerticalSolidList"/>
    <dgm:cxn modelId="{185EFC7E-843C-43D1-9A64-C1F68E13A647}" type="presParOf" srcId="{4DD5DE0B-816F-4197-B394-D6F44D5F26D3}" destId="{189D37B8-8091-4306-B3A2-384498A8E82E}" srcOrd="3" destOrd="0" presId="urn:microsoft.com/office/officeart/2018/2/layout/IconVerticalSolidList"/>
    <dgm:cxn modelId="{8C7F3A3F-2E96-4933-94BC-E4D682FB317B}" type="presParOf" srcId="{851F205A-EAC5-4DEA-BDCE-C0BA121F5978}" destId="{F4D1A3DF-0BFF-4115-AE32-31DC54DA08F9}" srcOrd="3" destOrd="0" presId="urn:microsoft.com/office/officeart/2018/2/layout/IconVerticalSolidList"/>
    <dgm:cxn modelId="{2DEDF834-B7A1-43AB-999F-17BEDA7CC671}" type="presParOf" srcId="{851F205A-EAC5-4DEA-BDCE-C0BA121F5978}" destId="{079EE77E-E3B0-4AED-B650-BFF78761BEA9}" srcOrd="4" destOrd="0" presId="urn:microsoft.com/office/officeart/2018/2/layout/IconVerticalSolidList"/>
    <dgm:cxn modelId="{88DAA999-AEE7-4032-8801-EBBB55DE619A}" type="presParOf" srcId="{079EE77E-E3B0-4AED-B650-BFF78761BEA9}" destId="{BFFD3C88-4A21-4054-AC9C-EDF16AC57E7B}" srcOrd="0" destOrd="0" presId="urn:microsoft.com/office/officeart/2018/2/layout/IconVerticalSolidList"/>
    <dgm:cxn modelId="{6C18F2B3-9E5B-4843-8D3A-4BCD8FF48487}" type="presParOf" srcId="{079EE77E-E3B0-4AED-B650-BFF78761BEA9}" destId="{1BBAC490-2452-4522-97C6-31EB643ACA77}" srcOrd="1" destOrd="0" presId="urn:microsoft.com/office/officeart/2018/2/layout/IconVerticalSolidList"/>
    <dgm:cxn modelId="{0335A411-B1D2-46AF-ADEF-8773909F553D}" type="presParOf" srcId="{079EE77E-E3B0-4AED-B650-BFF78761BEA9}" destId="{E71F8758-A776-4F1D-A5FF-9DA6399AEB86}" srcOrd="2" destOrd="0" presId="urn:microsoft.com/office/officeart/2018/2/layout/IconVerticalSolidList"/>
    <dgm:cxn modelId="{BEE2421F-6C33-45AC-B384-74CD6701B76C}" type="presParOf" srcId="{079EE77E-E3B0-4AED-B650-BFF78761BEA9}" destId="{098ABB3A-F02F-45E9-B16B-E27412827F3F}" srcOrd="3" destOrd="0" presId="urn:microsoft.com/office/officeart/2018/2/layout/IconVerticalSolidList"/>
    <dgm:cxn modelId="{5443E429-A064-4EDB-ABB9-14FA0DAB0CA0}" type="presParOf" srcId="{851F205A-EAC5-4DEA-BDCE-C0BA121F5978}" destId="{E88A68B6-8FDB-4649-89C6-30FBA737740D}" srcOrd="5" destOrd="0" presId="urn:microsoft.com/office/officeart/2018/2/layout/IconVerticalSolidList"/>
    <dgm:cxn modelId="{4D451282-09BB-4B24-BBC8-1941B1E73FE4}" type="presParOf" srcId="{851F205A-EAC5-4DEA-BDCE-C0BA121F5978}" destId="{F89C6669-D28B-451A-84BC-9A5EF70EA10A}" srcOrd="6" destOrd="0" presId="urn:microsoft.com/office/officeart/2018/2/layout/IconVerticalSolidList"/>
    <dgm:cxn modelId="{164794C4-18F2-4C11-B26F-1CB157DB5FEB}" type="presParOf" srcId="{F89C6669-D28B-451A-84BC-9A5EF70EA10A}" destId="{667128E7-A676-4A7B-BE8D-F53EDBB7F2F1}" srcOrd="0" destOrd="0" presId="urn:microsoft.com/office/officeart/2018/2/layout/IconVerticalSolidList"/>
    <dgm:cxn modelId="{1B676727-1E06-4550-92DD-870549F3B4B7}" type="presParOf" srcId="{F89C6669-D28B-451A-84BC-9A5EF70EA10A}" destId="{F7428073-C24B-4698-AA5C-DBE797910285}" srcOrd="1" destOrd="0" presId="urn:microsoft.com/office/officeart/2018/2/layout/IconVerticalSolidList"/>
    <dgm:cxn modelId="{DDFC4C9E-41DF-43CB-BE25-AF59320CA384}" type="presParOf" srcId="{F89C6669-D28B-451A-84BC-9A5EF70EA10A}" destId="{7DD4E177-B835-4CA4-B9D3-7D438A3F5E7D}" srcOrd="2" destOrd="0" presId="urn:microsoft.com/office/officeart/2018/2/layout/IconVerticalSolidList"/>
    <dgm:cxn modelId="{CDC6D2F2-E8BA-4A59-B31E-58502770F130}" type="presParOf" srcId="{F89C6669-D28B-451A-84BC-9A5EF70EA10A}" destId="{CA925DDC-97E4-486C-B1CE-8F2C3DA68F7A}" srcOrd="3" destOrd="0" presId="urn:microsoft.com/office/officeart/2018/2/layout/IconVerticalSolidList"/>
    <dgm:cxn modelId="{479E75DF-775B-46F4-99DF-ED4F301F2E55}" type="presParOf" srcId="{851F205A-EAC5-4DEA-BDCE-C0BA121F5978}" destId="{190322EF-A0EB-455B-9151-B8159E57FAB8}" srcOrd="7" destOrd="0" presId="urn:microsoft.com/office/officeart/2018/2/layout/IconVerticalSolidList"/>
    <dgm:cxn modelId="{DAA9EEDC-8A09-48E6-BC7C-964B88077DAE}" type="presParOf" srcId="{851F205A-EAC5-4DEA-BDCE-C0BA121F5978}" destId="{72B3C80C-0EE7-463A-A62E-6492EE735514}" srcOrd="8" destOrd="0" presId="urn:microsoft.com/office/officeart/2018/2/layout/IconVerticalSolidList"/>
    <dgm:cxn modelId="{D95FB60F-97D8-4D5F-8D6A-1AD10560BF9E}" type="presParOf" srcId="{72B3C80C-0EE7-463A-A62E-6492EE735514}" destId="{E1353190-EF6A-4D18-A895-D6461ADF312C}" srcOrd="0" destOrd="0" presId="urn:microsoft.com/office/officeart/2018/2/layout/IconVerticalSolidList"/>
    <dgm:cxn modelId="{326BFA46-F902-4F99-8A2D-845244CAA81C}" type="presParOf" srcId="{72B3C80C-0EE7-463A-A62E-6492EE735514}" destId="{5AD966C5-AC89-4C1E-9488-CAEBA36AADB4}" srcOrd="1" destOrd="0" presId="urn:microsoft.com/office/officeart/2018/2/layout/IconVerticalSolidList"/>
    <dgm:cxn modelId="{7015FE7D-0C1B-4C5F-B10C-FDF973691D65}" type="presParOf" srcId="{72B3C80C-0EE7-463A-A62E-6492EE735514}" destId="{A0A489A9-5D9E-47B7-9E47-BC5BB72A8F48}" srcOrd="2" destOrd="0" presId="urn:microsoft.com/office/officeart/2018/2/layout/IconVerticalSolidList"/>
    <dgm:cxn modelId="{444E5021-EDD0-40F6-93E3-09FFC479D9FD}" type="presParOf" srcId="{72B3C80C-0EE7-463A-A62E-6492EE735514}" destId="{55C56760-F209-4122-B822-A1E5546BC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191A70-2335-4F01-8306-B000AC23B17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5EBCA7-CC10-4C97-B40D-CDD529770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monitoring systems include software and hardware tools that can track various aspects of a network and its operation, such as traffic, bandwidth utilization, and uptime. </a:t>
          </a:r>
        </a:p>
      </dgm:t>
    </dgm:pt>
    <dgm:pt modelId="{DA1B6BE7-F98C-4D1E-B574-15F2929E3E6D}" type="parTrans" cxnId="{1F0DA579-80F7-4F98-8093-6A8A57BC13C7}">
      <dgm:prSet/>
      <dgm:spPr/>
      <dgm:t>
        <a:bodyPr/>
        <a:lstStyle/>
        <a:p>
          <a:endParaRPr lang="en-US"/>
        </a:p>
      </dgm:t>
    </dgm:pt>
    <dgm:pt modelId="{CE0BC687-FA81-4403-AD55-2FDF5DD02428}" type="sibTrans" cxnId="{1F0DA579-80F7-4F98-8093-6A8A57BC13C7}">
      <dgm:prSet/>
      <dgm:spPr/>
      <dgm:t>
        <a:bodyPr/>
        <a:lstStyle/>
        <a:p>
          <a:endParaRPr lang="en-US"/>
        </a:p>
      </dgm:t>
    </dgm:pt>
    <dgm:pt modelId="{4E5C30DA-5182-487B-AF40-2738ADE0C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systems can detect devices and other elements that comprise or touch the network, as well as provide status updates.</a:t>
          </a:r>
        </a:p>
      </dgm:t>
    </dgm:pt>
    <dgm:pt modelId="{DE076EB3-2B9D-489F-BBF8-62081A26813E}" type="parTrans" cxnId="{39D0F96A-325B-46CD-8EE2-BC0423944DCD}">
      <dgm:prSet/>
      <dgm:spPr/>
      <dgm:t>
        <a:bodyPr/>
        <a:lstStyle/>
        <a:p>
          <a:endParaRPr lang="en-US"/>
        </a:p>
      </dgm:t>
    </dgm:pt>
    <dgm:pt modelId="{F4A3383B-E86D-4CB5-9289-DB4D7C54D966}" type="sibTrans" cxnId="{39D0F96A-325B-46CD-8EE2-BC0423944DCD}">
      <dgm:prSet/>
      <dgm:spPr/>
      <dgm:t>
        <a:bodyPr/>
        <a:lstStyle/>
        <a:p>
          <a:endParaRPr lang="en-US"/>
        </a:p>
      </dgm:t>
    </dgm:pt>
    <dgm:pt modelId="{BEC91AC9-E454-411C-A1A8-3DE3ADDC5471}" type="pres">
      <dgm:prSet presAssocID="{E1191A70-2335-4F01-8306-B000AC23B17D}" presName="root" presStyleCnt="0">
        <dgm:presLayoutVars>
          <dgm:dir/>
          <dgm:resizeHandles val="exact"/>
        </dgm:presLayoutVars>
      </dgm:prSet>
      <dgm:spPr/>
    </dgm:pt>
    <dgm:pt modelId="{202587F6-5445-4B87-B6C6-7C579EB896B5}" type="pres">
      <dgm:prSet presAssocID="{B35EBCA7-CC10-4C97-B40D-CDD529770105}" presName="compNode" presStyleCnt="0"/>
      <dgm:spPr/>
    </dgm:pt>
    <dgm:pt modelId="{CEEF6E5D-B004-4F17-B0F3-2FE2B456766E}" type="pres">
      <dgm:prSet presAssocID="{B35EBCA7-CC10-4C97-B40D-CDD529770105}" presName="bgRect" presStyleLbl="bgShp" presStyleIdx="0" presStyleCnt="2"/>
      <dgm:spPr/>
    </dgm:pt>
    <dgm:pt modelId="{95DBFE00-7EAB-4118-BC07-4AB9EE4ACA49}" type="pres">
      <dgm:prSet presAssocID="{B35EBCA7-CC10-4C97-B40D-CDD5297701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5A850E-4A9A-475F-8EFB-DE3BB2299993}" type="pres">
      <dgm:prSet presAssocID="{B35EBCA7-CC10-4C97-B40D-CDD529770105}" presName="spaceRect" presStyleCnt="0"/>
      <dgm:spPr/>
    </dgm:pt>
    <dgm:pt modelId="{3C8FE9BA-FC19-4150-BADF-273E17F36E63}" type="pres">
      <dgm:prSet presAssocID="{B35EBCA7-CC10-4C97-B40D-CDD529770105}" presName="parTx" presStyleLbl="revTx" presStyleIdx="0" presStyleCnt="2">
        <dgm:presLayoutVars>
          <dgm:chMax val="0"/>
          <dgm:chPref val="0"/>
        </dgm:presLayoutVars>
      </dgm:prSet>
      <dgm:spPr/>
    </dgm:pt>
    <dgm:pt modelId="{7586F46A-223E-42FA-ACFD-B2303223BA65}" type="pres">
      <dgm:prSet presAssocID="{CE0BC687-FA81-4403-AD55-2FDF5DD02428}" presName="sibTrans" presStyleCnt="0"/>
      <dgm:spPr/>
    </dgm:pt>
    <dgm:pt modelId="{CB4914D0-22B2-4E8F-BA4C-E065ECD985B8}" type="pres">
      <dgm:prSet presAssocID="{4E5C30DA-5182-487B-AF40-2738ADE0C5CA}" presName="compNode" presStyleCnt="0"/>
      <dgm:spPr/>
    </dgm:pt>
    <dgm:pt modelId="{18D5B265-B7EB-4F62-85C6-2D2459B6185E}" type="pres">
      <dgm:prSet presAssocID="{4E5C30DA-5182-487B-AF40-2738ADE0C5CA}" presName="bgRect" presStyleLbl="bgShp" presStyleIdx="1" presStyleCnt="2"/>
      <dgm:spPr/>
    </dgm:pt>
    <dgm:pt modelId="{C3E11568-2B4E-407C-A5F6-367623BC0331}" type="pres">
      <dgm:prSet presAssocID="{4E5C30DA-5182-487B-AF40-2738ADE0C5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9E1B9C3-E4A0-42C2-B065-D1E2CDBE7A66}" type="pres">
      <dgm:prSet presAssocID="{4E5C30DA-5182-487B-AF40-2738ADE0C5CA}" presName="spaceRect" presStyleCnt="0"/>
      <dgm:spPr/>
    </dgm:pt>
    <dgm:pt modelId="{06A899A2-9BC3-4674-900F-6435247E16C5}" type="pres">
      <dgm:prSet presAssocID="{4E5C30DA-5182-487B-AF40-2738ADE0C5C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427B40-9AC5-47D3-9C22-ECF37695C27F}" type="presOf" srcId="{E1191A70-2335-4F01-8306-B000AC23B17D}" destId="{BEC91AC9-E454-411C-A1A8-3DE3ADDC5471}" srcOrd="0" destOrd="0" presId="urn:microsoft.com/office/officeart/2018/2/layout/IconVerticalSolidList"/>
    <dgm:cxn modelId="{39D0F96A-325B-46CD-8EE2-BC0423944DCD}" srcId="{E1191A70-2335-4F01-8306-B000AC23B17D}" destId="{4E5C30DA-5182-487B-AF40-2738ADE0C5CA}" srcOrd="1" destOrd="0" parTransId="{DE076EB3-2B9D-489F-BBF8-62081A26813E}" sibTransId="{F4A3383B-E86D-4CB5-9289-DB4D7C54D966}"/>
    <dgm:cxn modelId="{1F0DA579-80F7-4F98-8093-6A8A57BC13C7}" srcId="{E1191A70-2335-4F01-8306-B000AC23B17D}" destId="{B35EBCA7-CC10-4C97-B40D-CDD529770105}" srcOrd="0" destOrd="0" parTransId="{DA1B6BE7-F98C-4D1E-B574-15F2929E3E6D}" sibTransId="{CE0BC687-FA81-4403-AD55-2FDF5DD02428}"/>
    <dgm:cxn modelId="{8B30198F-598F-4F8E-9AE1-777F89202AE4}" type="presOf" srcId="{4E5C30DA-5182-487B-AF40-2738ADE0C5CA}" destId="{06A899A2-9BC3-4674-900F-6435247E16C5}" srcOrd="0" destOrd="0" presId="urn:microsoft.com/office/officeart/2018/2/layout/IconVerticalSolidList"/>
    <dgm:cxn modelId="{16295D97-B5DF-4A25-B45B-FC8588E42F96}" type="presOf" srcId="{B35EBCA7-CC10-4C97-B40D-CDD529770105}" destId="{3C8FE9BA-FC19-4150-BADF-273E17F36E63}" srcOrd="0" destOrd="0" presId="urn:microsoft.com/office/officeart/2018/2/layout/IconVerticalSolidList"/>
    <dgm:cxn modelId="{08BB6B2C-0322-43C6-9648-A8A0BC987B96}" type="presParOf" srcId="{BEC91AC9-E454-411C-A1A8-3DE3ADDC5471}" destId="{202587F6-5445-4B87-B6C6-7C579EB896B5}" srcOrd="0" destOrd="0" presId="urn:microsoft.com/office/officeart/2018/2/layout/IconVerticalSolidList"/>
    <dgm:cxn modelId="{619515A4-4FE2-4D32-B7B2-58C9488116AB}" type="presParOf" srcId="{202587F6-5445-4B87-B6C6-7C579EB896B5}" destId="{CEEF6E5D-B004-4F17-B0F3-2FE2B456766E}" srcOrd="0" destOrd="0" presId="urn:microsoft.com/office/officeart/2018/2/layout/IconVerticalSolidList"/>
    <dgm:cxn modelId="{D4F9E87E-117C-4ADF-BCD6-BF073F297A9A}" type="presParOf" srcId="{202587F6-5445-4B87-B6C6-7C579EB896B5}" destId="{95DBFE00-7EAB-4118-BC07-4AB9EE4ACA49}" srcOrd="1" destOrd="0" presId="urn:microsoft.com/office/officeart/2018/2/layout/IconVerticalSolidList"/>
    <dgm:cxn modelId="{51F49485-10D1-4967-9B30-8CFDE079F675}" type="presParOf" srcId="{202587F6-5445-4B87-B6C6-7C579EB896B5}" destId="{695A850E-4A9A-475F-8EFB-DE3BB2299993}" srcOrd="2" destOrd="0" presId="urn:microsoft.com/office/officeart/2018/2/layout/IconVerticalSolidList"/>
    <dgm:cxn modelId="{CCC7BEDC-D91D-472E-B4E5-E76C6811C18B}" type="presParOf" srcId="{202587F6-5445-4B87-B6C6-7C579EB896B5}" destId="{3C8FE9BA-FC19-4150-BADF-273E17F36E63}" srcOrd="3" destOrd="0" presId="urn:microsoft.com/office/officeart/2018/2/layout/IconVerticalSolidList"/>
    <dgm:cxn modelId="{707B269E-7A4B-4E05-8928-45324913EE95}" type="presParOf" srcId="{BEC91AC9-E454-411C-A1A8-3DE3ADDC5471}" destId="{7586F46A-223E-42FA-ACFD-B2303223BA65}" srcOrd="1" destOrd="0" presId="urn:microsoft.com/office/officeart/2018/2/layout/IconVerticalSolidList"/>
    <dgm:cxn modelId="{B8E0613E-B7BB-41FA-BFCB-CB9AE1E8979E}" type="presParOf" srcId="{BEC91AC9-E454-411C-A1A8-3DE3ADDC5471}" destId="{CB4914D0-22B2-4E8F-BA4C-E065ECD985B8}" srcOrd="2" destOrd="0" presId="urn:microsoft.com/office/officeart/2018/2/layout/IconVerticalSolidList"/>
    <dgm:cxn modelId="{70752216-7F9E-423F-BAB5-1318D4886F60}" type="presParOf" srcId="{CB4914D0-22B2-4E8F-BA4C-E065ECD985B8}" destId="{18D5B265-B7EB-4F62-85C6-2D2459B6185E}" srcOrd="0" destOrd="0" presId="urn:microsoft.com/office/officeart/2018/2/layout/IconVerticalSolidList"/>
    <dgm:cxn modelId="{16FC76B9-7316-40FA-A73E-DEA6BB12A2F6}" type="presParOf" srcId="{CB4914D0-22B2-4E8F-BA4C-E065ECD985B8}" destId="{C3E11568-2B4E-407C-A5F6-367623BC0331}" srcOrd="1" destOrd="0" presId="urn:microsoft.com/office/officeart/2018/2/layout/IconVerticalSolidList"/>
    <dgm:cxn modelId="{D6B67DFC-11D5-4F16-AADB-85E921E9D1A7}" type="presParOf" srcId="{CB4914D0-22B2-4E8F-BA4C-E065ECD985B8}" destId="{59E1B9C3-E4A0-42C2-B065-D1E2CDBE7A66}" srcOrd="2" destOrd="0" presId="urn:microsoft.com/office/officeart/2018/2/layout/IconVerticalSolidList"/>
    <dgm:cxn modelId="{3C9D46F0-06FA-417B-8FB9-30E24C8D51F6}" type="presParOf" srcId="{CB4914D0-22B2-4E8F-BA4C-E065ECD985B8}" destId="{06A899A2-9BC3-4674-900F-6435247E16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C264CF-1A8F-4429-842D-8170C7CF0B0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AD46C2-9140-450B-9322-9998A9553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Protocols are sets of rules and directions for devices on a network to communicate with one another. </a:t>
          </a:r>
        </a:p>
      </dgm:t>
    </dgm:pt>
    <dgm:pt modelId="{607053FB-0B29-4EC8-AF67-81C833BBFCDA}" type="parTrans" cxnId="{588845AD-F165-4F30-A992-5AC5484A399A}">
      <dgm:prSet/>
      <dgm:spPr/>
      <dgm:t>
        <a:bodyPr/>
        <a:lstStyle/>
        <a:p>
          <a:endParaRPr lang="en-US"/>
        </a:p>
      </dgm:t>
    </dgm:pt>
    <dgm:pt modelId="{F3ACE454-BDCE-45B3-B407-8101471D2C6F}" type="sibTrans" cxnId="{588845AD-F165-4F30-A992-5AC5484A399A}">
      <dgm:prSet/>
      <dgm:spPr/>
      <dgm:t>
        <a:bodyPr/>
        <a:lstStyle/>
        <a:p>
          <a:endParaRPr lang="en-US"/>
        </a:p>
      </dgm:t>
    </dgm:pt>
    <dgm:pt modelId="{42E9857D-2506-4895-B3CD-E6950452B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hardware must use protocols in order to transmit data. </a:t>
          </a:r>
        </a:p>
      </dgm:t>
    </dgm:pt>
    <dgm:pt modelId="{DC5099C1-A80D-4D2C-BBE7-BDD414CBC385}" type="parTrans" cxnId="{526F871B-7EB3-4188-B752-7D5F198AF32A}">
      <dgm:prSet/>
      <dgm:spPr/>
      <dgm:t>
        <a:bodyPr/>
        <a:lstStyle/>
        <a:p>
          <a:endParaRPr lang="en-US"/>
        </a:p>
      </dgm:t>
    </dgm:pt>
    <dgm:pt modelId="{BBD74E8A-D2AE-4256-AB0E-82D318011862}" type="sibTrans" cxnId="{526F871B-7EB3-4188-B752-7D5F198AF32A}">
      <dgm:prSet/>
      <dgm:spPr/>
      <dgm:t>
        <a:bodyPr/>
        <a:lstStyle/>
        <a:p>
          <a:endParaRPr lang="en-US"/>
        </a:p>
      </dgm:t>
    </dgm:pt>
    <dgm:pt modelId="{907A2780-8F16-43D5-9538-FC70A2EA5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monitoring systems use protocols to identify and report on network performance issues.</a:t>
          </a:r>
        </a:p>
      </dgm:t>
    </dgm:pt>
    <dgm:pt modelId="{DB6DD527-8A5E-4146-9AD0-26285FC006C5}" type="parTrans" cxnId="{32084224-5C03-45D1-A087-06EBA349CD4A}">
      <dgm:prSet/>
      <dgm:spPr/>
      <dgm:t>
        <a:bodyPr/>
        <a:lstStyle/>
        <a:p>
          <a:endParaRPr lang="en-US"/>
        </a:p>
      </dgm:t>
    </dgm:pt>
    <dgm:pt modelId="{C331C774-B479-4315-B291-DBA0B78B71E4}" type="sibTrans" cxnId="{32084224-5C03-45D1-A087-06EBA349CD4A}">
      <dgm:prSet/>
      <dgm:spPr/>
      <dgm:t>
        <a:bodyPr/>
        <a:lstStyle/>
        <a:p>
          <a:endParaRPr lang="en-US"/>
        </a:p>
      </dgm:t>
    </dgm:pt>
    <dgm:pt modelId="{6219FB64-7B65-4AF5-B41E-38160B621909}" type="pres">
      <dgm:prSet presAssocID="{B9C264CF-1A8F-4429-842D-8170C7CF0B02}" presName="root" presStyleCnt="0">
        <dgm:presLayoutVars>
          <dgm:dir/>
          <dgm:resizeHandles val="exact"/>
        </dgm:presLayoutVars>
      </dgm:prSet>
      <dgm:spPr/>
    </dgm:pt>
    <dgm:pt modelId="{3E6B634C-BC65-4A51-9AA8-17C1295A1E66}" type="pres">
      <dgm:prSet presAssocID="{15AD46C2-9140-450B-9322-9998A9553F2E}" presName="compNode" presStyleCnt="0"/>
      <dgm:spPr/>
    </dgm:pt>
    <dgm:pt modelId="{AD724F31-08D7-4415-AF9F-813EB8094A88}" type="pres">
      <dgm:prSet presAssocID="{15AD46C2-9140-450B-9322-9998A9553F2E}" presName="bgRect" presStyleLbl="bgShp" presStyleIdx="0" presStyleCnt="3"/>
      <dgm:spPr/>
    </dgm:pt>
    <dgm:pt modelId="{C6CEBC61-1367-4007-A41D-E71C49963362}" type="pres">
      <dgm:prSet presAssocID="{15AD46C2-9140-450B-9322-9998A9553F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A87F7C6D-C07F-45DB-A4AC-D066D0A9B176}" type="pres">
      <dgm:prSet presAssocID="{15AD46C2-9140-450B-9322-9998A9553F2E}" presName="spaceRect" presStyleCnt="0"/>
      <dgm:spPr/>
    </dgm:pt>
    <dgm:pt modelId="{99658795-9617-436D-856A-FBA61300A557}" type="pres">
      <dgm:prSet presAssocID="{15AD46C2-9140-450B-9322-9998A9553F2E}" presName="parTx" presStyleLbl="revTx" presStyleIdx="0" presStyleCnt="3">
        <dgm:presLayoutVars>
          <dgm:chMax val="0"/>
          <dgm:chPref val="0"/>
        </dgm:presLayoutVars>
      </dgm:prSet>
      <dgm:spPr/>
    </dgm:pt>
    <dgm:pt modelId="{09307D91-3BA9-47AA-8164-379AC08D0C7F}" type="pres">
      <dgm:prSet presAssocID="{F3ACE454-BDCE-45B3-B407-8101471D2C6F}" presName="sibTrans" presStyleCnt="0"/>
      <dgm:spPr/>
    </dgm:pt>
    <dgm:pt modelId="{4DF40A41-21F3-4C7B-8AC1-7579B3140247}" type="pres">
      <dgm:prSet presAssocID="{42E9857D-2506-4895-B3CD-E6950452B25F}" presName="compNode" presStyleCnt="0"/>
      <dgm:spPr/>
    </dgm:pt>
    <dgm:pt modelId="{458A6C69-C4EF-4133-91C4-23D02F083760}" type="pres">
      <dgm:prSet presAssocID="{42E9857D-2506-4895-B3CD-E6950452B25F}" presName="bgRect" presStyleLbl="bgShp" presStyleIdx="1" presStyleCnt="3"/>
      <dgm:spPr/>
    </dgm:pt>
    <dgm:pt modelId="{D6757734-A0AF-4059-B8CD-30390D447319}" type="pres">
      <dgm:prSet presAssocID="{42E9857D-2506-4895-B3CD-E6950452B2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46087CB-5EF2-4079-8798-A53C8023D4ED}" type="pres">
      <dgm:prSet presAssocID="{42E9857D-2506-4895-B3CD-E6950452B25F}" presName="spaceRect" presStyleCnt="0"/>
      <dgm:spPr/>
    </dgm:pt>
    <dgm:pt modelId="{1C62EA2E-31C1-4E45-80FE-75F217656201}" type="pres">
      <dgm:prSet presAssocID="{42E9857D-2506-4895-B3CD-E6950452B25F}" presName="parTx" presStyleLbl="revTx" presStyleIdx="1" presStyleCnt="3">
        <dgm:presLayoutVars>
          <dgm:chMax val="0"/>
          <dgm:chPref val="0"/>
        </dgm:presLayoutVars>
      </dgm:prSet>
      <dgm:spPr/>
    </dgm:pt>
    <dgm:pt modelId="{80690483-D5B4-42C8-8BC1-FB83C465790E}" type="pres">
      <dgm:prSet presAssocID="{BBD74E8A-D2AE-4256-AB0E-82D318011862}" presName="sibTrans" presStyleCnt="0"/>
      <dgm:spPr/>
    </dgm:pt>
    <dgm:pt modelId="{3F94DE54-8196-403F-B764-C416625AF9B3}" type="pres">
      <dgm:prSet presAssocID="{907A2780-8F16-43D5-9538-FC70A2EA5B12}" presName="compNode" presStyleCnt="0"/>
      <dgm:spPr/>
    </dgm:pt>
    <dgm:pt modelId="{AFF9ADDE-7390-4234-BDA0-7765D12CE981}" type="pres">
      <dgm:prSet presAssocID="{907A2780-8F16-43D5-9538-FC70A2EA5B12}" presName="bgRect" presStyleLbl="bgShp" presStyleIdx="2" presStyleCnt="3"/>
      <dgm:spPr/>
    </dgm:pt>
    <dgm:pt modelId="{787A120C-1472-451B-B06E-620087987F60}" type="pres">
      <dgm:prSet presAssocID="{907A2780-8F16-43D5-9538-FC70A2EA5B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EF36488-1FFE-481B-9A08-E5EC0F3E947E}" type="pres">
      <dgm:prSet presAssocID="{907A2780-8F16-43D5-9538-FC70A2EA5B12}" presName="spaceRect" presStyleCnt="0"/>
      <dgm:spPr/>
    </dgm:pt>
    <dgm:pt modelId="{21BF801A-9C72-4FB8-BBFA-D3F6AD50A13E}" type="pres">
      <dgm:prSet presAssocID="{907A2780-8F16-43D5-9538-FC70A2EA5B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6F871B-7EB3-4188-B752-7D5F198AF32A}" srcId="{B9C264CF-1A8F-4429-842D-8170C7CF0B02}" destId="{42E9857D-2506-4895-B3CD-E6950452B25F}" srcOrd="1" destOrd="0" parTransId="{DC5099C1-A80D-4D2C-BBE7-BDD414CBC385}" sibTransId="{BBD74E8A-D2AE-4256-AB0E-82D318011862}"/>
    <dgm:cxn modelId="{32084224-5C03-45D1-A087-06EBA349CD4A}" srcId="{B9C264CF-1A8F-4429-842D-8170C7CF0B02}" destId="{907A2780-8F16-43D5-9538-FC70A2EA5B12}" srcOrd="2" destOrd="0" parTransId="{DB6DD527-8A5E-4146-9AD0-26285FC006C5}" sibTransId="{C331C774-B479-4315-B291-DBA0B78B71E4}"/>
    <dgm:cxn modelId="{58D9CE72-99AC-479A-98C0-A30D7E670FE4}" type="presOf" srcId="{907A2780-8F16-43D5-9538-FC70A2EA5B12}" destId="{21BF801A-9C72-4FB8-BBFA-D3F6AD50A13E}" srcOrd="0" destOrd="0" presId="urn:microsoft.com/office/officeart/2018/2/layout/IconVerticalSolidList"/>
    <dgm:cxn modelId="{934185AA-83A0-4C6F-A597-1EE3B9D134C5}" type="presOf" srcId="{B9C264CF-1A8F-4429-842D-8170C7CF0B02}" destId="{6219FB64-7B65-4AF5-B41E-38160B621909}" srcOrd="0" destOrd="0" presId="urn:microsoft.com/office/officeart/2018/2/layout/IconVerticalSolidList"/>
    <dgm:cxn modelId="{588845AD-F165-4F30-A992-5AC5484A399A}" srcId="{B9C264CF-1A8F-4429-842D-8170C7CF0B02}" destId="{15AD46C2-9140-450B-9322-9998A9553F2E}" srcOrd="0" destOrd="0" parTransId="{607053FB-0B29-4EC8-AF67-81C833BBFCDA}" sibTransId="{F3ACE454-BDCE-45B3-B407-8101471D2C6F}"/>
    <dgm:cxn modelId="{8F8A8FB6-8A42-4B4B-B908-D40140B3F3FB}" type="presOf" srcId="{42E9857D-2506-4895-B3CD-E6950452B25F}" destId="{1C62EA2E-31C1-4E45-80FE-75F217656201}" srcOrd="0" destOrd="0" presId="urn:microsoft.com/office/officeart/2018/2/layout/IconVerticalSolidList"/>
    <dgm:cxn modelId="{5C7026CE-F52D-4CAE-8002-424D422D522E}" type="presOf" srcId="{15AD46C2-9140-450B-9322-9998A9553F2E}" destId="{99658795-9617-436D-856A-FBA61300A557}" srcOrd="0" destOrd="0" presId="urn:microsoft.com/office/officeart/2018/2/layout/IconVerticalSolidList"/>
    <dgm:cxn modelId="{8D8AC63F-C916-4603-9CA8-4BE31D9410A7}" type="presParOf" srcId="{6219FB64-7B65-4AF5-B41E-38160B621909}" destId="{3E6B634C-BC65-4A51-9AA8-17C1295A1E66}" srcOrd="0" destOrd="0" presId="urn:microsoft.com/office/officeart/2018/2/layout/IconVerticalSolidList"/>
    <dgm:cxn modelId="{BCC3D8C9-947B-4473-9B3F-C569D5460B5C}" type="presParOf" srcId="{3E6B634C-BC65-4A51-9AA8-17C1295A1E66}" destId="{AD724F31-08D7-4415-AF9F-813EB8094A88}" srcOrd="0" destOrd="0" presId="urn:microsoft.com/office/officeart/2018/2/layout/IconVerticalSolidList"/>
    <dgm:cxn modelId="{2459C25B-F392-4DB7-A193-C5CD266734BE}" type="presParOf" srcId="{3E6B634C-BC65-4A51-9AA8-17C1295A1E66}" destId="{C6CEBC61-1367-4007-A41D-E71C49963362}" srcOrd="1" destOrd="0" presId="urn:microsoft.com/office/officeart/2018/2/layout/IconVerticalSolidList"/>
    <dgm:cxn modelId="{6F158788-5923-4EAA-951D-21B246F114D9}" type="presParOf" srcId="{3E6B634C-BC65-4A51-9AA8-17C1295A1E66}" destId="{A87F7C6D-C07F-45DB-A4AC-D066D0A9B176}" srcOrd="2" destOrd="0" presId="urn:microsoft.com/office/officeart/2018/2/layout/IconVerticalSolidList"/>
    <dgm:cxn modelId="{6DEF497C-C1DD-4142-84EF-95835F705DD1}" type="presParOf" srcId="{3E6B634C-BC65-4A51-9AA8-17C1295A1E66}" destId="{99658795-9617-436D-856A-FBA61300A557}" srcOrd="3" destOrd="0" presId="urn:microsoft.com/office/officeart/2018/2/layout/IconVerticalSolidList"/>
    <dgm:cxn modelId="{B60832BB-853E-47D2-97FE-8F02C91DA58A}" type="presParOf" srcId="{6219FB64-7B65-4AF5-B41E-38160B621909}" destId="{09307D91-3BA9-47AA-8164-379AC08D0C7F}" srcOrd="1" destOrd="0" presId="urn:microsoft.com/office/officeart/2018/2/layout/IconVerticalSolidList"/>
    <dgm:cxn modelId="{8246A52F-C39B-432C-AFAC-C7F772FECDA7}" type="presParOf" srcId="{6219FB64-7B65-4AF5-B41E-38160B621909}" destId="{4DF40A41-21F3-4C7B-8AC1-7579B3140247}" srcOrd="2" destOrd="0" presId="urn:microsoft.com/office/officeart/2018/2/layout/IconVerticalSolidList"/>
    <dgm:cxn modelId="{A4FCDFEC-5BA3-4647-AB9D-A381ECC48790}" type="presParOf" srcId="{4DF40A41-21F3-4C7B-8AC1-7579B3140247}" destId="{458A6C69-C4EF-4133-91C4-23D02F083760}" srcOrd="0" destOrd="0" presId="urn:microsoft.com/office/officeart/2018/2/layout/IconVerticalSolidList"/>
    <dgm:cxn modelId="{C2BC8887-9E15-4F74-981E-39B897A20BDD}" type="presParOf" srcId="{4DF40A41-21F3-4C7B-8AC1-7579B3140247}" destId="{D6757734-A0AF-4059-B8CD-30390D447319}" srcOrd="1" destOrd="0" presId="urn:microsoft.com/office/officeart/2018/2/layout/IconVerticalSolidList"/>
    <dgm:cxn modelId="{8752412B-4165-49E4-A380-2878AC956C40}" type="presParOf" srcId="{4DF40A41-21F3-4C7B-8AC1-7579B3140247}" destId="{446087CB-5EF2-4079-8798-A53C8023D4ED}" srcOrd="2" destOrd="0" presId="urn:microsoft.com/office/officeart/2018/2/layout/IconVerticalSolidList"/>
    <dgm:cxn modelId="{B6EA00E6-9560-432B-AFD0-27A6D45CE0BE}" type="presParOf" srcId="{4DF40A41-21F3-4C7B-8AC1-7579B3140247}" destId="{1C62EA2E-31C1-4E45-80FE-75F217656201}" srcOrd="3" destOrd="0" presId="urn:microsoft.com/office/officeart/2018/2/layout/IconVerticalSolidList"/>
    <dgm:cxn modelId="{2E085AC7-D20E-46E3-A281-3FB88E81465A}" type="presParOf" srcId="{6219FB64-7B65-4AF5-B41E-38160B621909}" destId="{80690483-D5B4-42C8-8BC1-FB83C465790E}" srcOrd="3" destOrd="0" presId="urn:microsoft.com/office/officeart/2018/2/layout/IconVerticalSolidList"/>
    <dgm:cxn modelId="{09478EA0-421C-4CEA-9DC8-246B63716ACB}" type="presParOf" srcId="{6219FB64-7B65-4AF5-B41E-38160B621909}" destId="{3F94DE54-8196-403F-B764-C416625AF9B3}" srcOrd="4" destOrd="0" presId="urn:microsoft.com/office/officeart/2018/2/layout/IconVerticalSolidList"/>
    <dgm:cxn modelId="{F5C1C4E1-ADBA-4081-9872-B9A734012B83}" type="presParOf" srcId="{3F94DE54-8196-403F-B764-C416625AF9B3}" destId="{AFF9ADDE-7390-4234-BDA0-7765D12CE981}" srcOrd="0" destOrd="0" presId="urn:microsoft.com/office/officeart/2018/2/layout/IconVerticalSolidList"/>
    <dgm:cxn modelId="{52EA3030-E5E0-405F-BFDF-74A3DAD9DE41}" type="presParOf" srcId="{3F94DE54-8196-403F-B764-C416625AF9B3}" destId="{787A120C-1472-451B-B06E-620087987F60}" srcOrd="1" destOrd="0" presId="urn:microsoft.com/office/officeart/2018/2/layout/IconVerticalSolidList"/>
    <dgm:cxn modelId="{221E1EFA-3222-46D6-BE51-8B67031D4B00}" type="presParOf" srcId="{3F94DE54-8196-403F-B764-C416625AF9B3}" destId="{5EF36488-1FFE-481B-9A08-E5EC0F3E947E}" srcOrd="2" destOrd="0" presId="urn:microsoft.com/office/officeart/2018/2/layout/IconVerticalSolidList"/>
    <dgm:cxn modelId="{41E141E5-AF48-4C8F-BF4C-4B8FBD11AEE0}" type="presParOf" srcId="{3F94DE54-8196-403F-B764-C416625AF9B3}" destId="{21BF801A-9C72-4FB8-BBFA-D3F6AD50A1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2827BC-5FA1-48DC-80E3-78229CA2C34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DCE29B-1BEC-4F0E-A317-764D7DF42C7C}">
      <dgm:prSet/>
      <dgm:spPr/>
      <dgm:t>
        <a:bodyPr/>
        <a:lstStyle/>
        <a:p>
          <a:r>
            <a:rPr lang="en-US" b="0" i="0"/>
            <a:t>Clear visibility into the network</a:t>
          </a:r>
          <a:endParaRPr lang="en-US"/>
        </a:p>
      </dgm:t>
    </dgm:pt>
    <dgm:pt modelId="{EBD15AC7-411D-4910-91AC-42ACE5D87D52}" type="parTrans" cxnId="{B5551FD7-6D5A-4C5C-925F-BD3E46DFA8A0}">
      <dgm:prSet/>
      <dgm:spPr/>
      <dgm:t>
        <a:bodyPr/>
        <a:lstStyle/>
        <a:p>
          <a:endParaRPr lang="en-US"/>
        </a:p>
      </dgm:t>
    </dgm:pt>
    <dgm:pt modelId="{0BA449D6-8781-4804-AEDE-0F89E0C463E3}" type="sibTrans" cxnId="{B5551FD7-6D5A-4C5C-925F-BD3E46DFA8A0}">
      <dgm:prSet/>
      <dgm:spPr/>
      <dgm:t>
        <a:bodyPr/>
        <a:lstStyle/>
        <a:p>
          <a:endParaRPr lang="en-US"/>
        </a:p>
      </dgm:t>
    </dgm:pt>
    <dgm:pt modelId="{D44B6B5A-E9A0-4DA4-B1D1-862435A0DBF8}">
      <dgm:prSet/>
      <dgm:spPr/>
      <dgm:t>
        <a:bodyPr/>
        <a:lstStyle/>
        <a:p>
          <a:r>
            <a:rPr lang="en-US" b="0" i="0"/>
            <a:t>Increasing complexity</a:t>
          </a:r>
          <a:endParaRPr lang="en-US"/>
        </a:p>
      </dgm:t>
    </dgm:pt>
    <dgm:pt modelId="{6BCF4507-8E68-47B2-A3E5-EDDE53A1ED17}" type="parTrans" cxnId="{B23AAAA5-7C22-409B-9B08-862D350AE8C6}">
      <dgm:prSet/>
      <dgm:spPr/>
      <dgm:t>
        <a:bodyPr/>
        <a:lstStyle/>
        <a:p>
          <a:endParaRPr lang="en-US"/>
        </a:p>
      </dgm:t>
    </dgm:pt>
    <dgm:pt modelId="{DF95BD81-EEDA-4E21-B96D-6DCF99728D29}" type="sibTrans" cxnId="{B23AAAA5-7C22-409B-9B08-862D350AE8C6}">
      <dgm:prSet/>
      <dgm:spPr/>
      <dgm:t>
        <a:bodyPr/>
        <a:lstStyle/>
        <a:p>
          <a:endParaRPr lang="en-US"/>
        </a:p>
      </dgm:t>
    </dgm:pt>
    <dgm:pt modelId="{E466792A-2A76-4E7C-85D5-B5196EFB9C02}">
      <dgm:prSet/>
      <dgm:spPr/>
      <dgm:t>
        <a:bodyPr/>
        <a:lstStyle/>
        <a:p>
          <a:r>
            <a:rPr lang="en-US" b="0" i="0"/>
            <a:t>Better use of IT resources</a:t>
          </a:r>
          <a:endParaRPr lang="en-US"/>
        </a:p>
      </dgm:t>
    </dgm:pt>
    <dgm:pt modelId="{18CD5DA9-2383-43EC-BD20-C7CB58C3E68A}" type="parTrans" cxnId="{11565264-0787-46BC-8BED-EF3BD5466CEB}">
      <dgm:prSet/>
      <dgm:spPr/>
      <dgm:t>
        <a:bodyPr/>
        <a:lstStyle/>
        <a:p>
          <a:endParaRPr lang="en-US"/>
        </a:p>
      </dgm:t>
    </dgm:pt>
    <dgm:pt modelId="{EEE88E13-6CB8-4E4C-863B-C503DC4D82E4}" type="sibTrans" cxnId="{11565264-0787-46BC-8BED-EF3BD5466CEB}">
      <dgm:prSet/>
      <dgm:spPr/>
      <dgm:t>
        <a:bodyPr/>
        <a:lstStyle/>
        <a:p>
          <a:endParaRPr lang="en-US"/>
        </a:p>
      </dgm:t>
    </dgm:pt>
    <dgm:pt modelId="{B5B4ED19-01F8-4A0F-90D2-747523153121}">
      <dgm:prSet/>
      <dgm:spPr/>
      <dgm:t>
        <a:bodyPr/>
        <a:lstStyle/>
        <a:p>
          <a:r>
            <a:rPr lang="en-US" b="0" i="0"/>
            <a:t>Early insight into future infrastructure needs</a:t>
          </a:r>
          <a:endParaRPr lang="en-US"/>
        </a:p>
      </dgm:t>
    </dgm:pt>
    <dgm:pt modelId="{45EE86F6-669E-4BAF-8C3E-5AA2F5C4EF57}" type="parTrans" cxnId="{D6EF13FA-1E2D-4B72-B82C-6DD013B9C02C}">
      <dgm:prSet/>
      <dgm:spPr/>
      <dgm:t>
        <a:bodyPr/>
        <a:lstStyle/>
        <a:p>
          <a:endParaRPr lang="en-US"/>
        </a:p>
      </dgm:t>
    </dgm:pt>
    <dgm:pt modelId="{4903BB64-6C05-4AAE-A77F-5922DD73E78B}" type="sibTrans" cxnId="{D6EF13FA-1E2D-4B72-B82C-6DD013B9C02C}">
      <dgm:prSet/>
      <dgm:spPr/>
      <dgm:t>
        <a:bodyPr/>
        <a:lstStyle/>
        <a:p>
          <a:endParaRPr lang="en-US"/>
        </a:p>
      </dgm:t>
    </dgm:pt>
    <dgm:pt modelId="{B85482C4-07DD-4AA7-A6BC-48844871829A}">
      <dgm:prSet/>
      <dgm:spPr/>
      <dgm:t>
        <a:bodyPr/>
        <a:lstStyle/>
        <a:p>
          <a:r>
            <a:rPr lang="en-US" b="0" i="0"/>
            <a:t>The ability to identify security threats faster</a:t>
          </a:r>
          <a:endParaRPr lang="en-US"/>
        </a:p>
      </dgm:t>
    </dgm:pt>
    <dgm:pt modelId="{9FD6DC76-79AE-4845-A7F7-08FF212A1D8D}" type="parTrans" cxnId="{B119B243-C0D3-49F6-ADFC-7D8ED685FCB9}">
      <dgm:prSet/>
      <dgm:spPr/>
      <dgm:t>
        <a:bodyPr/>
        <a:lstStyle/>
        <a:p>
          <a:endParaRPr lang="en-US"/>
        </a:p>
      </dgm:t>
    </dgm:pt>
    <dgm:pt modelId="{1A4F9D3D-04B2-4060-B42D-F6A96A43542C}" type="sibTrans" cxnId="{B119B243-C0D3-49F6-ADFC-7D8ED685FCB9}">
      <dgm:prSet/>
      <dgm:spPr/>
      <dgm:t>
        <a:bodyPr/>
        <a:lstStyle/>
        <a:p>
          <a:endParaRPr lang="en-US"/>
        </a:p>
      </dgm:t>
    </dgm:pt>
    <dgm:pt modelId="{53A6D6A1-FBA2-2D41-B58C-862F1C8FAC6E}" type="pres">
      <dgm:prSet presAssocID="{EA2827BC-5FA1-48DC-80E3-78229CA2C34B}" presName="diagram" presStyleCnt="0">
        <dgm:presLayoutVars>
          <dgm:dir/>
          <dgm:resizeHandles val="exact"/>
        </dgm:presLayoutVars>
      </dgm:prSet>
      <dgm:spPr/>
    </dgm:pt>
    <dgm:pt modelId="{AF878625-D4C4-1448-BE17-65D3728057AE}" type="pres">
      <dgm:prSet presAssocID="{36DCE29B-1BEC-4F0E-A317-764D7DF42C7C}" presName="node" presStyleLbl="node1" presStyleIdx="0" presStyleCnt="5">
        <dgm:presLayoutVars>
          <dgm:bulletEnabled val="1"/>
        </dgm:presLayoutVars>
      </dgm:prSet>
      <dgm:spPr/>
    </dgm:pt>
    <dgm:pt modelId="{D3C7C95D-3F9B-274A-9A06-B0466F712D7E}" type="pres">
      <dgm:prSet presAssocID="{0BA449D6-8781-4804-AEDE-0F89E0C463E3}" presName="sibTrans" presStyleCnt="0"/>
      <dgm:spPr/>
    </dgm:pt>
    <dgm:pt modelId="{8E8E142B-3BF7-D94B-827E-877D9981C77A}" type="pres">
      <dgm:prSet presAssocID="{D44B6B5A-E9A0-4DA4-B1D1-862435A0DBF8}" presName="node" presStyleLbl="node1" presStyleIdx="1" presStyleCnt="5">
        <dgm:presLayoutVars>
          <dgm:bulletEnabled val="1"/>
        </dgm:presLayoutVars>
      </dgm:prSet>
      <dgm:spPr/>
    </dgm:pt>
    <dgm:pt modelId="{72B86115-F540-7C41-9A09-667A75D4173E}" type="pres">
      <dgm:prSet presAssocID="{DF95BD81-EEDA-4E21-B96D-6DCF99728D29}" presName="sibTrans" presStyleCnt="0"/>
      <dgm:spPr/>
    </dgm:pt>
    <dgm:pt modelId="{56D14641-7D3F-7F45-8863-7E1C3A958FA3}" type="pres">
      <dgm:prSet presAssocID="{E466792A-2A76-4E7C-85D5-B5196EFB9C02}" presName="node" presStyleLbl="node1" presStyleIdx="2" presStyleCnt="5">
        <dgm:presLayoutVars>
          <dgm:bulletEnabled val="1"/>
        </dgm:presLayoutVars>
      </dgm:prSet>
      <dgm:spPr/>
    </dgm:pt>
    <dgm:pt modelId="{84C3CD75-70FC-4243-9D8B-8E62236212DA}" type="pres">
      <dgm:prSet presAssocID="{EEE88E13-6CB8-4E4C-863B-C503DC4D82E4}" presName="sibTrans" presStyleCnt="0"/>
      <dgm:spPr/>
    </dgm:pt>
    <dgm:pt modelId="{1865D7FC-1E9F-C34A-B960-5F756775D14B}" type="pres">
      <dgm:prSet presAssocID="{B5B4ED19-01F8-4A0F-90D2-747523153121}" presName="node" presStyleLbl="node1" presStyleIdx="3" presStyleCnt="5">
        <dgm:presLayoutVars>
          <dgm:bulletEnabled val="1"/>
        </dgm:presLayoutVars>
      </dgm:prSet>
      <dgm:spPr/>
    </dgm:pt>
    <dgm:pt modelId="{9E35CF99-1DF6-584C-9120-C05B76636DF7}" type="pres">
      <dgm:prSet presAssocID="{4903BB64-6C05-4AAE-A77F-5922DD73E78B}" presName="sibTrans" presStyleCnt="0"/>
      <dgm:spPr/>
    </dgm:pt>
    <dgm:pt modelId="{09CA3C7D-C1D9-2F49-BB94-6A0C483F6528}" type="pres">
      <dgm:prSet presAssocID="{B85482C4-07DD-4AA7-A6BC-48844871829A}" presName="node" presStyleLbl="node1" presStyleIdx="4" presStyleCnt="5">
        <dgm:presLayoutVars>
          <dgm:bulletEnabled val="1"/>
        </dgm:presLayoutVars>
      </dgm:prSet>
      <dgm:spPr/>
    </dgm:pt>
  </dgm:ptLst>
  <dgm:cxnLst>
    <dgm:cxn modelId="{B119B243-C0D3-49F6-ADFC-7D8ED685FCB9}" srcId="{EA2827BC-5FA1-48DC-80E3-78229CA2C34B}" destId="{B85482C4-07DD-4AA7-A6BC-48844871829A}" srcOrd="4" destOrd="0" parTransId="{9FD6DC76-79AE-4845-A7F7-08FF212A1D8D}" sibTransId="{1A4F9D3D-04B2-4060-B42D-F6A96A43542C}"/>
    <dgm:cxn modelId="{336C564A-0CEF-4149-9760-402017513E5D}" type="presOf" srcId="{B5B4ED19-01F8-4A0F-90D2-747523153121}" destId="{1865D7FC-1E9F-C34A-B960-5F756775D14B}" srcOrd="0" destOrd="0" presId="urn:microsoft.com/office/officeart/2005/8/layout/default"/>
    <dgm:cxn modelId="{2D6B5A52-07BF-7D45-B69B-1EB691AB18C9}" type="presOf" srcId="{B85482C4-07DD-4AA7-A6BC-48844871829A}" destId="{09CA3C7D-C1D9-2F49-BB94-6A0C483F6528}" srcOrd="0" destOrd="0" presId="urn:microsoft.com/office/officeart/2005/8/layout/default"/>
    <dgm:cxn modelId="{CB0E865F-FEDC-144A-BB76-BC057560A2A5}" type="presOf" srcId="{E466792A-2A76-4E7C-85D5-B5196EFB9C02}" destId="{56D14641-7D3F-7F45-8863-7E1C3A958FA3}" srcOrd="0" destOrd="0" presId="urn:microsoft.com/office/officeart/2005/8/layout/default"/>
    <dgm:cxn modelId="{11565264-0787-46BC-8BED-EF3BD5466CEB}" srcId="{EA2827BC-5FA1-48DC-80E3-78229CA2C34B}" destId="{E466792A-2A76-4E7C-85D5-B5196EFB9C02}" srcOrd="2" destOrd="0" parTransId="{18CD5DA9-2383-43EC-BD20-C7CB58C3E68A}" sibTransId="{EEE88E13-6CB8-4E4C-863B-C503DC4D82E4}"/>
    <dgm:cxn modelId="{B23AAAA5-7C22-409B-9B08-862D350AE8C6}" srcId="{EA2827BC-5FA1-48DC-80E3-78229CA2C34B}" destId="{D44B6B5A-E9A0-4DA4-B1D1-862435A0DBF8}" srcOrd="1" destOrd="0" parTransId="{6BCF4507-8E68-47B2-A3E5-EDDE53A1ED17}" sibTransId="{DF95BD81-EEDA-4E21-B96D-6DCF99728D29}"/>
    <dgm:cxn modelId="{570851BA-0F25-9142-AA41-0605E3496552}" type="presOf" srcId="{36DCE29B-1BEC-4F0E-A317-764D7DF42C7C}" destId="{AF878625-D4C4-1448-BE17-65D3728057AE}" srcOrd="0" destOrd="0" presId="urn:microsoft.com/office/officeart/2005/8/layout/default"/>
    <dgm:cxn modelId="{CE5B50CD-1F65-4C4D-BDB3-13ACD0A77A14}" type="presOf" srcId="{D44B6B5A-E9A0-4DA4-B1D1-862435A0DBF8}" destId="{8E8E142B-3BF7-D94B-827E-877D9981C77A}" srcOrd="0" destOrd="0" presId="urn:microsoft.com/office/officeart/2005/8/layout/default"/>
    <dgm:cxn modelId="{B5551FD7-6D5A-4C5C-925F-BD3E46DFA8A0}" srcId="{EA2827BC-5FA1-48DC-80E3-78229CA2C34B}" destId="{36DCE29B-1BEC-4F0E-A317-764D7DF42C7C}" srcOrd="0" destOrd="0" parTransId="{EBD15AC7-411D-4910-91AC-42ACE5D87D52}" sibTransId="{0BA449D6-8781-4804-AEDE-0F89E0C463E3}"/>
    <dgm:cxn modelId="{85532BF4-69C4-934B-AEEC-7D1748FC359A}" type="presOf" srcId="{EA2827BC-5FA1-48DC-80E3-78229CA2C34B}" destId="{53A6D6A1-FBA2-2D41-B58C-862F1C8FAC6E}" srcOrd="0" destOrd="0" presId="urn:microsoft.com/office/officeart/2005/8/layout/default"/>
    <dgm:cxn modelId="{D6EF13FA-1E2D-4B72-B82C-6DD013B9C02C}" srcId="{EA2827BC-5FA1-48DC-80E3-78229CA2C34B}" destId="{B5B4ED19-01F8-4A0F-90D2-747523153121}" srcOrd="3" destOrd="0" parTransId="{45EE86F6-669E-4BAF-8C3E-5AA2F5C4EF57}" sibTransId="{4903BB64-6C05-4AAE-A77F-5922DD73E78B}"/>
    <dgm:cxn modelId="{57C3C7E4-E356-2E4C-8F2A-5CB548BAEE31}" type="presParOf" srcId="{53A6D6A1-FBA2-2D41-B58C-862F1C8FAC6E}" destId="{AF878625-D4C4-1448-BE17-65D3728057AE}" srcOrd="0" destOrd="0" presId="urn:microsoft.com/office/officeart/2005/8/layout/default"/>
    <dgm:cxn modelId="{4B304059-52BE-AD46-8EDB-9EEDC9B1B4CF}" type="presParOf" srcId="{53A6D6A1-FBA2-2D41-B58C-862F1C8FAC6E}" destId="{D3C7C95D-3F9B-274A-9A06-B0466F712D7E}" srcOrd="1" destOrd="0" presId="urn:microsoft.com/office/officeart/2005/8/layout/default"/>
    <dgm:cxn modelId="{5DB5B834-EA7E-404F-AE59-E805ABA76809}" type="presParOf" srcId="{53A6D6A1-FBA2-2D41-B58C-862F1C8FAC6E}" destId="{8E8E142B-3BF7-D94B-827E-877D9981C77A}" srcOrd="2" destOrd="0" presId="urn:microsoft.com/office/officeart/2005/8/layout/default"/>
    <dgm:cxn modelId="{DBFBBD88-7E28-7B44-9186-1F8D62DE76D9}" type="presParOf" srcId="{53A6D6A1-FBA2-2D41-B58C-862F1C8FAC6E}" destId="{72B86115-F540-7C41-9A09-667A75D4173E}" srcOrd="3" destOrd="0" presId="urn:microsoft.com/office/officeart/2005/8/layout/default"/>
    <dgm:cxn modelId="{8F4AF3B0-CCC4-054B-A3E2-83D89F3649E3}" type="presParOf" srcId="{53A6D6A1-FBA2-2D41-B58C-862F1C8FAC6E}" destId="{56D14641-7D3F-7F45-8863-7E1C3A958FA3}" srcOrd="4" destOrd="0" presId="urn:microsoft.com/office/officeart/2005/8/layout/default"/>
    <dgm:cxn modelId="{B3BFC05C-1E2C-7640-8F9E-EBE2829654A0}" type="presParOf" srcId="{53A6D6A1-FBA2-2D41-B58C-862F1C8FAC6E}" destId="{84C3CD75-70FC-4243-9D8B-8E62236212DA}" srcOrd="5" destOrd="0" presId="urn:microsoft.com/office/officeart/2005/8/layout/default"/>
    <dgm:cxn modelId="{6EAF5487-5B39-C145-BE87-2711FA4D67C0}" type="presParOf" srcId="{53A6D6A1-FBA2-2D41-B58C-862F1C8FAC6E}" destId="{1865D7FC-1E9F-C34A-B960-5F756775D14B}" srcOrd="6" destOrd="0" presId="urn:microsoft.com/office/officeart/2005/8/layout/default"/>
    <dgm:cxn modelId="{4695E5C5-1D1B-F44A-883C-2DB83CEDDD60}" type="presParOf" srcId="{53A6D6A1-FBA2-2D41-B58C-862F1C8FAC6E}" destId="{9E35CF99-1DF6-584C-9120-C05B76636DF7}" srcOrd="7" destOrd="0" presId="urn:microsoft.com/office/officeart/2005/8/layout/default"/>
    <dgm:cxn modelId="{24B18410-BF3B-8D41-93FA-D9EC86767741}" type="presParOf" srcId="{53A6D6A1-FBA2-2D41-B58C-862F1C8FAC6E}" destId="{09CA3C7D-C1D9-2F49-BB94-6A0C483F652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1BBC7-4E16-4EC2-9A2C-024B0F03A3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3638F9-95A6-48BA-9749-3CC2410CD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organization of the entire file inventory</a:t>
          </a:r>
        </a:p>
      </dgm:t>
    </dgm:pt>
    <dgm:pt modelId="{279941C8-4DC3-4FBE-B1C5-C53AF3DE8E42}" type="parTrans" cxnId="{1C27AB5A-8717-48AC-B9B3-3C043F937D95}">
      <dgm:prSet/>
      <dgm:spPr/>
      <dgm:t>
        <a:bodyPr/>
        <a:lstStyle/>
        <a:p>
          <a:endParaRPr lang="en-US"/>
        </a:p>
      </dgm:t>
    </dgm:pt>
    <dgm:pt modelId="{DC4E6F8A-1A96-477A-AF2C-CCDADD717AAF}" type="sibTrans" cxnId="{1C27AB5A-8717-48AC-B9B3-3C043F937D95}">
      <dgm:prSet/>
      <dgm:spPr/>
      <dgm:t>
        <a:bodyPr/>
        <a:lstStyle/>
        <a:p>
          <a:endParaRPr lang="en-US"/>
        </a:p>
      </dgm:t>
    </dgm:pt>
    <dgm:pt modelId="{B17C2824-55C9-45F5-BFA1-A7132D473B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degree of clarity</a:t>
          </a:r>
        </a:p>
      </dgm:t>
    </dgm:pt>
    <dgm:pt modelId="{9401985F-BE2E-4B7A-BBE0-115D6AC36F23}" type="parTrans" cxnId="{A64E9BEB-03F4-4AEC-BE81-4BF3687C9734}">
      <dgm:prSet/>
      <dgm:spPr/>
      <dgm:t>
        <a:bodyPr/>
        <a:lstStyle/>
        <a:p>
          <a:endParaRPr lang="en-US"/>
        </a:p>
      </dgm:t>
    </dgm:pt>
    <dgm:pt modelId="{CDAB3D80-11C4-41DA-BCF3-C62AB5213D0F}" type="sibTrans" cxnId="{A64E9BEB-03F4-4AEC-BE81-4BF3687C9734}">
      <dgm:prSet/>
      <dgm:spPr/>
      <dgm:t>
        <a:bodyPr/>
        <a:lstStyle/>
        <a:p>
          <a:endParaRPr lang="en-US"/>
        </a:p>
      </dgm:t>
    </dgm:pt>
    <dgm:pt modelId="{90D4282C-C1E2-4E87-AF51-8F73350C8B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Convenient file sharing</a:t>
          </a:r>
        </a:p>
      </dgm:t>
    </dgm:pt>
    <dgm:pt modelId="{FF72C297-B3B7-40A5-92D7-07A6390FF1C5}" type="parTrans" cxnId="{DAFCC1DB-3A4D-4864-93AE-485166D1EF98}">
      <dgm:prSet/>
      <dgm:spPr/>
      <dgm:t>
        <a:bodyPr/>
        <a:lstStyle/>
        <a:p>
          <a:endParaRPr lang="en-US"/>
        </a:p>
      </dgm:t>
    </dgm:pt>
    <dgm:pt modelId="{D9B80C27-C3CD-4607-A312-D1D5AF33656D}" type="sibTrans" cxnId="{DAFCC1DB-3A4D-4864-93AE-485166D1EF98}">
      <dgm:prSet/>
      <dgm:spPr/>
      <dgm:t>
        <a:bodyPr/>
        <a:lstStyle/>
        <a:p>
          <a:endParaRPr lang="en-US"/>
        </a:p>
      </dgm:t>
    </dgm:pt>
    <dgm:pt modelId="{EF2E0D23-207E-4185-8D99-CC99CB5124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 without version conflicts</a:t>
          </a:r>
        </a:p>
      </dgm:t>
    </dgm:pt>
    <dgm:pt modelId="{CE6F0654-A4DB-4B7F-AFBB-B42B79FC7585}" type="parTrans" cxnId="{F0A1B0F0-30B0-421F-BA2A-9435B35EB54C}">
      <dgm:prSet/>
      <dgm:spPr/>
      <dgm:t>
        <a:bodyPr/>
        <a:lstStyle/>
        <a:p>
          <a:endParaRPr lang="en-US"/>
        </a:p>
      </dgm:t>
    </dgm:pt>
    <dgm:pt modelId="{37091F50-B44A-47DC-9795-E66184557542}" type="sibTrans" cxnId="{F0A1B0F0-30B0-421F-BA2A-9435B35EB54C}">
      <dgm:prSet/>
      <dgm:spPr/>
      <dgm:t>
        <a:bodyPr/>
        <a:lstStyle/>
        <a:p>
          <a:endParaRPr lang="en-US"/>
        </a:p>
      </dgm:t>
    </dgm:pt>
    <dgm:pt modelId="{073B7964-72AB-4B0A-B8E2-69CB3F7B0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Relief of client computers (almost unlimited storage possible)</a:t>
          </a:r>
        </a:p>
      </dgm:t>
    </dgm:pt>
    <dgm:pt modelId="{100D40CF-272F-4099-817A-DE1A2E6FF320}" type="parTrans" cxnId="{904DB0FE-9EBE-4798-871D-9C783B84B264}">
      <dgm:prSet/>
      <dgm:spPr/>
      <dgm:t>
        <a:bodyPr/>
        <a:lstStyle/>
        <a:p>
          <a:endParaRPr lang="en-US"/>
        </a:p>
      </dgm:t>
    </dgm:pt>
    <dgm:pt modelId="{7BC0672F-080E-4561-90E0-CB1BACE3221E}" type="sibTrans" cxnId="{904DB0FE-9EBE-4798-871D-9C783B84B264}">
      <dgm:prSet/>
      <dgm:spPr/>
      <dgm:t>
        <a:bodyPr/>
        <a:lstStyle/>
        <a:p>
          <a:endParaRPr lang="en-US"/>
        </a:p>
      </dgm:t>
    </dgm:pt>
    <dgm:pt modelId="{12756EC3-E64E-447C-9AF0-95EEBA2DD9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Remote access via WebDAV, (S)FTP, or SCP possible</a:t>
          </a:r>
        </a:p>
      </dgm:t>
    </dgm:pt>
    <dgm:pt modelId="{13C4C5FF-B000-4256-BFD1-9FF52B00BAC3}" type="parTrans" cxnId="{B3AF2444-A581-48EB-A25A-AF53961F32D9}">
      <dgm:prSet/>
      <dgm:spPr/>
      <dgm:t>
        <a:bodyPr/>
        <a:lstStyle/>
        <a:p>
          <a:endParaRPr lang="en-US"/>
        </a:p>
      </dgm:t>
    </dgm:pt>
    <dgm:pt modelId="{7E02F961-3533-4B4A-9DE6-66DC89C2874F}" type="sibTrans" cxnId="{B3AF2444-A581-48EB-A25A-AF53961F32D9}">
      <dgm:prSet/>
      <dgm:spPr/>
      <dgm:t>
        <a:bodyPr/>
        <a:lstStyle/>
        <a:p>
          <a:endParaRPr lang="en-US"/>
        </a:p>
      </dgm:t>
    </dgm:pt>
    <dgm:pt modelId="{5E0CEB0B-CBB6-40EB-BE4E-BFF64C7E3F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protection and security in your own hands</a:t>
          </a:r>
        </a:p>
      </dgm:t>
    </dgm:pt>
    <dgm:pt modelId="{C093C85E-53DB-4CC0-A0DE-8774F9BADFF7}" type="parTrans" cxnId="{E479CCD8-C61D-4B0A-B244-5D5EC9DB8F2D}">
      <dgm:prSet/>
      <dgm:spPr/>
      <dgm:t>
        <a:bodyPr/>
        <a:lstStyle/>
        <a:p>
          <a:endParaRPr lang="en-US"/>
        </a:p>
      </dgm:t>
    </dgm:pt>
    <dgm:pt modelId="{98D98355-78E8-4019-81A4-B308AAF7AF93}" type="sibTrans" cxnId="{E479CCD8-C61D-4B0A-B244-5D5EC9DB8F2D}">
      <dgm:prSet/>
      <dgm:spPr/>
      <dgm:t>
        <a:bodyPr/>
        <a:lstStyle/>
        <a:p>
          <a:endParaRPr lang="en-US"/>
        </a:p>
      </dgm:t>
    </dgm:pt>
    <dgm:pt modelId="{629C0916-0D1A-4A22-80A0-8B76990BAE21}" type="pres">
      <dgm:prSet presAssocID="{E971BBC7-4E16-4EC2-9A2C-024B0F03A342}" presName="root" presStyleCnt="0">
        <dgm:presLayoutVars>
          <dgm:dir/>
          <dgm:resizeHandles val="exact"/>
        </dgm:presLayoutVars>
      </dgm:prSet>
      <dgm:spPr/>
    </dgm:pt>
    <dgm:pt modelId="{0D4AD546-9286-4D6F-B8D4-2565950528A6}" type="pres">
      <dgm:prSet presAssocID="{293638F9-95A6-48BA-9749-3CC2410CDFE3}" presName="compNode" presStyleCnt="0"/>
      <dgm:spPr/>
    </dgm:pt>
    <dgm:pt modelId="{30E8C7E9-8A1D-4770-97F7-0F9ADC06FB83}" type="pres">
      <dgm:prSet presAssocID="{293638F9-95A6-48BA-9749-3CC2410CDFE3}" presName="bgRect" presStyleLbl="bgShp" presStyleIdx="0" presStyleCnt="7"/>
      <dgm:spPr/>
    </dgm:pt>
    <dgm:pt modelId="{101F3871-1CD8-42BC-9EE9-0F11BED097E7}" type="pres">
      <dgm:prSet presAssocID="{293638F9-95A6-48BA-9749-3CC2410CDFE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2187ADF-5DF6-4DF1-8360-D6EAF41878DD}" type="pres">
      <dgm:prSet presAssocID="{293638F9-95A6-48BA-9749-3CC2410CDFE3}" presName="spaceRect" presStyleCnt="0"/>
      <dgm:spPr/>
    </dgm:pt>
    <dgm:pt modelId="{13B4F09D-DB4C-4A80-9DFB-41B52778E6DF}" type="pres">
      <dgm:prSet presAssocID="{293638F9-95A6-48BA-9749-3CC2410CDFE3}" presName="parTx" presStyleLbl="revTx" presStyleIdx="0" presStyleCnt="7">
        <dgm:presLayoutVars>
          <dgm:chMax val="0"/>
          <dgm:chPref val="0"/>
        </dgm:presLayoutVars>
      </dgm:prSet>
      <dgm:spPr/>
    </dgm:pt>
    <dgm:pt modelId="{70F4951B-27CD-4364-9316-4E1BF38C3CF1}" type="pres">
      <dgm:prSet presAssocID="{DC4E6F8A-1A96-477A-AF2C-CCDADD717AAF}" presName="sibTrans" presStyleCnt="0"/>
      <dgm:spPr/>
    </dgm:pt>
    <dgm:pt modelId="{2FBEBE7B-C298-4277-A5C0-4E125DC10C58}" type="pres">
      <dgm:prSet presAssocID="{B17C2824-55C9-45F5-BFA1-A7132D473B0C}" presName="compNode" presStyleCnt="0"/>
      <dgm:spPr/>
    </dgm:pt>
    <dgm:pt modelId="{17EAFE57-858D-4746-A81F-8AAA419387B2}" type="pres">
      <dgm:prSet presAssocID="{B17C2824-55C9-45F5-BFA1-A7132D473B0C}" presName="bgRect" presStyleLbl="bgShp" presStyleIdx="1" presStyleCnt="7"/>
      <dgm:spPr/>
    </dgm:pt>
    <dgm:pt modelId="{DF1BD1AD-3B45-4056-B4C5-9D18FFE48E45}" type="pres">
      <dgm:prSet presAssocID="{B17C2824-55C9-45F5-BFA1-A7132D473B0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76F1C5-9333-4513-91F7-6FEB43ED6F95}" type="pres">
      <dgm:prSet presAssocID="{B17C2824-55C9-45F5-BFA1-A7132D473B0C}" presName="spaceRect" presStyleCnt="0"/>
      <dgm:spPr/>
    </dgm:pt>
    <dgm:pt modelId="{3C36E168-61F8-4D7B-AA95-A47A3037740E}" type="pres">
      <dgm:prSet presAssocID="{B17C2824-55C9-45F5-BFA1-A7132D473B0C}" presName="parTx" presStyleLbl="revTx" presStyleIdx="1" presStyleCnt="7">
        <dgm:presLayoutVars>
          <dgm:chMax val="0"/>
          <dgm:chPref val="0"/>
        </dgm:presLayoutVars>
      </dgm:prSet>
      <dgm:spPr/>
    </dgm:pt>
    <dgm:pt modelId="{03EEA48D-DFDF-4933-80EA-703210C2A28B}" type="pres">
      <dgm:prSet presAssocID="{CDAB3D80-11C4-41DA-BCF3-C62AB5213D0F}" presName="sibTrans" presStyleCnt="0"/>
      <dgm:spPr/>
    </dgm:pt>
    <dgm:pt modelId="{C58E2C67-0C8D-44DB-9345-028A0BC35517}" type="pres">
      <dgm:prSet presAssocID="{90D4282C-C1E2-4E87-AF51-8F73350C8BDE}" presName="compNode" presStyleCnt="0"/>
      <dgm:spPr/>
    </dgm:pt>
    <dgm:pt modelId="{72A142A8-3E1C-4BE9-AAF7-1163FAC75B0B}" type="pres">
      <dgm:prSet presAssocID="{90D4282C-C1E2-4E87-AF51-8F73350C8BDE}" presName="bgRect" presStyleLbl="bgShp" presStyleIdx="2" presStyleCnt="7"/>
      <dgm:spPr/>
    </dgm:pt>
    <dgm:pt modelId="{5BC93D52-5886-427F-8723-7BB5F0194BDB}" type="pres">
      <dgm:prSet presAssocID="{90D4282C-C1E2-4E87-AF51-8F73350C8BD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5ED7734-A077-4FF8-9CBF-686156A0277E}" type="pres">
      <dgm:prSet presAssocID="{90D4282C-C1E2-4E87-AF51-8F73350C8BDE}" presName="spaceRect" presStyleCnt="0"/>
      <dgm:spPr/>
    </dgm:pt>
    <dgm:pt modelId="{C2097CD6-DFFC-41FC-8B84-3C69E8310902}" type="pres">
      <dgm:prSet presAssocID="{90D4282C-C1E2-4E87-AF51-8F73350C8BDE}" presName="parTx" presStyleLbl="revTx" presStyleIdx="2" presStyleCnt="7">
        <dgm:presLayoutVars>
          <dgm:chMax val="0"/>
          <dgm:chPref val="0"/>
        </dgm:presLayoutVars>
      </dgm:prSet>
      <dgm:spPr/>
    </dgm:pt>
    <dgm:pt modelId="{E7DBED20-E9C4-4B4E-BB73-D44C04E45A58}" type="pres">
      <dgm:prSet presAssocID="{D9B80C27-C3CD-4607-A312-D1D5AF33656D}" presName="sibTrans" presStyleCnt="0"/>
      <dgm:spPr/>
    </dgm:pt>
    <dgm:pt modelId="{CD38F94B-19F4-42F0-9EE8-DA8D5B9C4D9B}" type="pres">
      <dgm:prSet presAssocID="{EF2E0D23-207E-4185-8D99-CC99CB512409}" presName="compNode" presStyleCnt="0"/>
      <dgm:spPr/>
    </dgm:pt>
    <dgm:pt modelId="{A3C592B2-4D12-4D6F-BD2F-EA781D73B47F}" type="pres">
      <dgm:prSet presAssocID="{EF2E0D23-207E-4185-8D99-CC99CB512409}" presName="bgRect" presStyleLbl="bgShp" presStyleIdx="3" presStyleCnt="7"/>
      <dgm:spPr/>
    </dgm:pt>
    <dgm:pt modelId="{B66D1A34-7F82-4B7E-B5D6-8C30343BF67E}" type="pres">
      <dgm:prSet presAssocID="{EF2E0D23-207E-4185-8D99-CC99CB51240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110127F-A1F3-41B5-8375-91E21359A85C}" type="pres">
      <dgm:prSet presAssocID="{EF2E0D23-207E-4185-8D99-CC99CB512409}" presName="spaceRect" presStyleCnt="0"/>
      <dgm:spPr/>
    </dgm:pt>
    <dgm:pt modelId="{7AA2A576-3FEA-4736-8F81-4CF581A012DC}" type="pres">
      <dgm:prSet presAssocID="{EF2E0D23-207E-4185-8D99-CC99CB512409}" presName="parTx" presStyleLbl="revTx" presStyleIdx="3" presStyleCnt="7">
        <dgm:presLayoutVars>
          <dgm:chMax val="0"/>
          <dgm:chPref val="0"/>
        </dgm:presLayoutVars>
      </dgm:prSet>
      <dgm:spPr/>
    </dgm:pt>
    <dgm:pt modelId="{F80BFCFF-ECD2-4FED-A435-946D13102F30}" type="pres">
      <dgm:prSet presAssocID="{37091F50-B44A-47DC-9795-E66184557542}" presName="sibTrans" presStyleCnt="0"/>
      <dgm:spPr/>
    </dgm:pt>
    <dgm:pt modelId="{2B818169-DA03-4A87-9927-FA169B712941}" type="pres">
      <dgm:prSet presAssocID="{073B7964-72AB-4B0A-B8E2-69CB3F7B05DB}" presName="compNode" presStyleCnt="0"/>
      <dgm:spPr/>
    </dgm:pt>
    <dgm:pt modelId="{9850EDC7-FB07-42A7-9CA5-062DD9C7F5FF}" type="pres">
      <dgm:prSet presAssocID="{073B7964-72AB-4B0A-B8E2-69CB3F7B05DB}" presName="bgRect" presStyleLbl="bgShp" presStyleIdx="4" presStyleCnt="7"/>
      <dgm:spPr/>
    </dgm:pt>
    <dgm:pt modelId="{A03E93D7-9F9B-4A01-88E0-DDC8F755FD2C}" type="pres">
      <dgm:prSet presAssocID="{073B7964-72AB-4B0A-B8E2-69CB3F7B05D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621CA2-3ABE-47D1-A28F-ADA06FEB36C1}" type="pres">
      <dgm:prSet presAssocID="{073B7964-72AB-4B0A-B8E2-69CB3F7B05DB}" presName="spaceRect" presStyleCnt="0"/>
      <dgm:spPr/>
    </dgm:pt>
    <dgm:pt modelId="{85EC25DE-FBC6-4503-8F95-80ED9E3CA7BD}" type="pres">
      <dgm:prSet presAssocID="{073B7964-72AB-4B0A-B8E2-69CB3F7B05DB}" presName="parTx" presStyleLbl="revTx" presStyleIdx="4" presStyleCnt="7">
        <dgm:presLayoutVars>
          <dgm:chMax val="0"/>
          <dgm:chPref val="0"/>
        </dgm:presLayoutVars>
      </dgm:prSet>
      <dgm:spPr/>
    </dgm:pt>
    <dgm:pt modelId="{40A7D90B-1B61-4DCC-8415-FD87B3B0B256}" type="pres">
      <dgm:prSet presAssocID="{7BC0672F-080E-4561-90E0-CB1BACE3221E}" presName="sibTrans" presStyleCnt="0"/>
      <dgm:spPr/>
    </dgm:pt>
    <dgm:pt modelId="{620161B5-202D-499B-BEAC-2E33342C258C}" type="pres">
      <dgm:prSet presAssocID="{12756EC3-E64E-447C-9AF0-95EEBA2DD909}" presName="compNode" presStyleCnt="0"/>
      <dgm:spPr/>
    </dgm:pt>
    <dgm:pt modelId="{EA28A10F-D9D2-4A54-8639-D454941C9671}" type="pres">
      <dgm:prSet presAssocID="{12756EC3-E64E-447C-9AF0-95EEBA2DD909}" presName="bgRect" presStyleLbl="bgShp" presStyleIdx="5" presStyleCnt="7"/>
      <dgm:spPr/>
    </dgm:pt>
    <dgm:pt modelId="{8E8D2506-0D12-43FD-9A27-BC8EFFFA8E11}" type="pres">
      <dgm:prSet presAssocID="{12756EC3-E64E-447C-9AF0-95EEBA2DD90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71C758F9-975D-4B7A-A078-543064F7A343}" type="pres">
      <dgm:prSet presAssocID="{12756EC3-E64E-447C-9AF0-95EEBA2DD909}" presName="spaceRect" presStyleCnt="0"/>
      <dgm:spPr/>
    </dgm:pt>
    <dgm:pt modelId="{49FEE741-4A38-4BD7-A499-7CDE45376EC2}" type="pres">
      <dgm:prSet presAssocID="{12756EC3-E64E-447C-9AF0-95EEBA2DD909}" presName="parTx" presStyleLbl="revTx" presStyleIdx="5" presStyleCnt="7">
        <dgm:presLayoutVars>
          <dgm:chMax val="0"/>
          <dgm:chPref val="0"/>
        </dgm:presLayoutVars>
      </dgm:prSet>
      <dgm:spPr/>
    </dgm:pt>
    <dgm:pt modelId="{98B432E5-C301-4405-AFD3-D206E38C7D9F}" type="pres">
      <dgm:prSet presAssocID="{7E02F961-3533-4B4A-9DE6-66DC89C2874F}" presName="sibTrans" presStyleCnt="0"/>
      <dgm:spPr/>
    </dgm:pt>
    <dgm:pt modelId="{36879162-98CF-4821-A734-7198CAAC9F42}" type="pres">
      <dgm:prSet presAssocID="{5E0CEB0B-CBB6-40EB-BE4E-BFF64C7E3F52}" presName="compNode" presStyleCnt="0"/>
      <dgm:spPr/>
    </dgm:pt>
    <dgm:pt modelId="{8F2ACF57-9185-43E4-A863-27D4942E8EA2}" type="pres">
      <dgm:prSet presAssocID="{5E0CEB0B-CBB6-40EB-BE4E-BFF64C7E3F52}" presName="bgRect" presStyleLbl="bgShp" presStyleIdx="6" presStyleCnt="7"/>
      <dgm:spPr/>
    </dgm:pt>
    <dgm:pt modelId="{F45C94D5-3A5B-4C8B-BA99-7650D33E4C5F}" type="pres">
      <dgm:prSet presAssocID="{5E0CEB0B-CBB6-40EB-BE4E-BFF64C7E3F5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CF1D9D1-4F65-4CF4-9D3B-0555665F7848}" type="pres">
      <dgm:prSet presAssocID="{5E0CEB0B-CBB6-40EB-BE4E-BFF64C7E3F52}" presName="spaceRect" presStyleCnt="0"/>
      <dgm:spPr/>
    </dgm:pt>
    <dgm:pt modelId="{18EC81A7-B33C-4246-818B-E8953170B797}" type="pres">
      <dgm:prSet presAssocID="{5E0CEB0B-CBB6-40EB-BE4E-BFF64C7E3F5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D8D9A07-5D72-45A2-9775-A333F7D3C7B4}" type="presOf" srcId="{12756EC3-E64E-447C-9AF0-95EEBA2DD909}" destId="{49FEE741-4A38-4BD7-A499-7CDE45376EC2}" srcOrd="0" destOrd="0" presId="urn:microsoft.com/office/officeart/2018/2/layout/IconVerticalSolidList"/>
    <dgm:cxn modelId="{01857527-48F4-4498-B235-54FC32ABA7C1}" type="presOf" srcId="{EF2E0D23-207E-4185-8D99-CC99CB512409}" destId="{7AA2A576-3FEA-4736-8F81-4CF581A012DC}" srcOrd="0" destOrd="0" presId="urn:microsoft.com/office/officeart/2018/2/layout/IconVerticalSolidList"/>
    <dgm:cxn modelId="{B3AF2444-A581-48EB-A25A-AF53961F32D9}" srcId="{E971BBC7-4E16-4EC2-9A2C-024B0F03A342}" destId="{12756EC3-E64E-447C-9AF0-95EEBA2DD909}" srcOrd="5" destOrd="0" parTransId="{13C4C5FF-B000-4256-BFD1-9FF52B00BAC3}" sibTransId="{7E02F961-3533-4B4A-9DE6-66DC89C2874F}"/>
    <dgm:cxn modelId="{28DB0B4A-59EE-4EB2-8697-AF1CD6ED84ED}" type="presOf" srcId="{B17C2824-55C9-45F5-BFA1-A7132D473B0C}" destId="{3C36E168-61F8-4D7B-AA95-A47A3037740E}" srcOrd="0" destOrd="0" presId="urn:microsoft.com/office/officeart/2018/2/layout/IconVerticalSolidList"/>
    <dgm:cxn modelId="{08630653-D0B6-43A3-A64A-5BAF5BA92CEA}" type="presOf" srcId="{293638F9-95A6-48BA-9749-3CC2410CDFE3}" destId="{13B4F09D-DB4C-4A80-9DFB-41B52778E6DF}" srcOrd="0" destOrd="0" presId="urn:microsoft.com/office/officeart/2018/2/layout/IconVerticalSolidList"/>
    <dgm:cxn modelId="{1C27AB5A-8717-48AC-B9B3-3C043F937D95}" srcId="{E971BBC7-4E16-4EC2-9A2C-024B0F03A342}" destId="{293638F9-95A6-48BA-9749-3CC2410CDFE3}" srcOrd="0" destOrd="0" parTransId="{279941C8-4DC3-4FBE-B1C5-C53AF3DE8E42}" sibTransId="{DC4E6F8A-1A96-477A-AF2C-CCDADD717AAF}"/>
    <dgm:cxn modelId="{2B06AD74-16DA-49D4-A35B-F94F9178D017}" type="presOf" srcId="{E971BBC7-4E16-4EC2-9A2C-024B0F03A342}" destId="{629C0916-0D1A-4A22-80A0-8B76990BAE21}" srcOrd="0" destOrd="0" presId="urn:microsoft.com/office/officeart/2018/2/layout/IconVerticalSolidList"/>
    <dgm:cxn modelId="{92C5D0A3-8A77-4C7B-8582-EE11DE589A91}" type="presOf" srcId="{5E0CEB0B-CBB6-40EB-BE4E-BFF64C7E3F52}" destId="{18EC81A7-B33C-4246-818B-E8953170B797}" srcOrd="0" destOrd="0" presId="urn:microsoft.com/office/officeart/2018/2/layout/IconVerticalSolidList"/>
    <dgm:cxn modelId="{714405D3-ABC1-4F88-9DD4-273E7C144841}" type="presOf" srcId="{90D4282C-C1E2-4E87-AF51-8F73350C8BDE}" destId="{C2097CD6-DFFC-41FC-8B84-3C69E8310902}" srcOrd="0" destOrd="0" presId="urn:microsoft.com/office/officeart/2018/2/layout/IconVerticalSolidList"/>
    <dgm:cxn modelId="{E479CCD8-C61D-4B0A-B244-5D5EC9DB8F2D}" srcId="{E971BBC7-4E16-4EC2-9A2C-024B0F03A342}" destId="{5E0CEB0B-CBB6-40EB-BE4E-BFF64C7E3F52}" srcOrd="6" destOrd="0" parTransId="{C093C85E-53DB-4CC0-A0DE-8774F9BADFF7}" sibTransId="{98D98355-78E8-4019-81A4-B308AAF7AF93}"/>
    <dgm:cxn modelId="{DAFCC1DB-3A4D-4864-93AE-485166D1EF98}" srcId="{E971BBC7-4E16-4EC2-9A2C-024B0F03A342}" destId="{90D4282C-C1E2-4E87-AF51-8F73350C8BDE}" srcOrd="2" destOrd="0" parTransId="{FF72C297-B3B7-40A5-92D7-07A6390FF1C5}" sibTransId="{D9B80C27-C3CD-4607-A312-D1D5AF33656D}"/>
    <dgm:cxn modelId="{1942E5DC-B538-4F4C-82D0-60FA87957E2F}" type="presOf" srcId="{073B7964-72AB-4B0A-B8E2-69CB3F7B05DB}" destId="{85EC25DE-FBC6-4503-8F95-80ED9E3CA7BD}" srcOrd="0" destOrd="0" presId="urn:microsoft.com/office/officeart/2018/2/layout/IconVerticalSolidList"/>
    <dgm:cxn modelId="{A64E9BEB-03F4-4AEC-BE81-4BF3687C9734}" srcId="{E971BBC7-4E16-4EC2-9A2C-024B0F03A342}" destId="{B17C2824-55C9-45F5-BFA1-A7132D473B0C}" srcOrd="1" destOrd="0" parTransId="{9401985F-BE2E-4B7A-BBE0-115D6AC36F23}" sibTransId="{CDAB3D80-11C4-41DA-BCF3-C62AB5213D0F}"/>
    <dgm:cxn modelId="{F0A1B0F0-30B0-421F-BA2A-9435B35EB54C}" srcId="{E971BBC7-4E16-4EC2-9A2C-024B0F03A342}" destId="{EF2E0D23-207E-4185-8D99-CC99CB512409}" srcOrd="3" destOrd="0" parTransId="{CE6F0654-A4DB-4B7F-AFBB-B42B79FC7585}" sibTransId="{37091F50-B44A-47DC-9795-E66184557542}"/>
    <dgm:cxn modelId="{904DB0FE-9EBE-4798-871D-9C783B84B264}" srcId="{E971BBC7-4E16-4EC2-9A2C-024B0F03A342}" destId="{073B7964-72AB-4B0A-B8E2-69CB3F7B05DB}" srcOrd="4" destOrd="0" parTransId="{100D40CF-272F-4099-817A-DE1A2E6FF320}" sibTransId="{7BC0672F-080E-4561-90E0-CB1BACE3221E}"/>
    <dgm:cxn modelId="{2B0D6319-661A-4055-900A-89CF01707707}" type="presParOf" srcId="{629C0916-0D1A-4A22-80A0-8B76990BAE21}" destId="{0D4AD546-9286-4D6F-B8D4-2565950528A6}" srcOrd="0" destOrd="0" presId="urn:microsoft.com/office/officeart/2018/2/layout/IconVerticalSolidList"/>
    <dgm:cxn modelId="{1FA6A9CC-3EDC-41C1-AA37-35299C1ED8B0}" type="presParOf" srcId="{0D4AD546-9286-4D6F-B8D4-2565950528A6}" destId="{30E8C7E9-8A1D-4770-97F7-0F9ADC06FB83}" srcOrd="0" destOrd="0" presId="urn:microsoft.com/office/officeart/2018/2/layout/IconVerticalSolidList"/>
    <dgm:cxn modelId="{28706352-E08C-4414-8B16-4742A4FF8FAD}" type="presParOf" srcId="{0D4AD546-9286-4D6F-B8D4-2565950528A6}" destId="{101F3871-1CD8-42BC-9EE9-0F11BED097E7}" srcOrd="1" destOrd="0" presId="urn:microsoft.com/office/officeart/2018/2/layout/IconVerticalSolidList"/>
    <dgm:cxn modelId="{227B4F22-78D8-443E-B3B9-20E09934005B}" type="presParOf" srcId="{0D4AD546-9286-4D6F-B8D4-2565950528A6}" destId="{62187ADF-5DF6-4DF1-8360-D6EAF41878DD}" srcOrd="2" destOrd="0" presId="urn:microsoft.com/office/officeart/2018/2/layout/IconVerticalSolidList"/>
    <dgm:cxn modelId="{EDD5C33A-8DFB-47B5-83E7-23A859F4C8BC}" type="presParOf" srcId="{0D4AD546-9286-4D6F-B8D4-2565950528A6}" destId="{13B4F09D-DB4C-4A80-9DFB-41B52778E6DF}" srcOrd="3" destOrd="0" presId="urn:microsoft.com/office/officeart/2018/2/layout/IconVerticalSolidList"/>
    <dgm:cxn modelId="{5D9AB0EC-9D70-4FDD-B64D-A89B016D0D85}" type="presParOf" srcId="{629C0916-0D1A-4A22-80A0-8B76990BAE21}" destId="{70F4951B-27CD-4364-9316-4E1BF38C3CF1}" srcOrd="1" destOrd="0" presId="urn:microsoft.com/office/officeart/2018/2/layout/IconVerticalSolidList"/>
    <dgm:cxn modelId="{89011BB7-2204-4729-973F-98EE95CBA421}" type="presParOf" srcId="{629C0916-0D1A-4A22-80A0-8B76990BAE21}" destId="{2FBEBE7B-C298-4277-A5C0-4E125DC10C58}" srcOrd="2" destOrd="0" presId="urn:microsoft.com/office/officeart/2018/2/layout/IconVerticalSolidList"/>
    <dgm:cxn modelId="{8D63E374-10B9-4019-9B0D-B1BAEC02F2F3}" type="presParOf" srcId="{2FBEBE7B-C298-4277-A5C0-4E125DC10C58}" destId="{17EAFE57-858D-4746-A81F-8AAA419387B2}" srcOrd="0" destOrd="0" presId="urn:microsoft.com/office/officeart/2018/2/layout/IconVerticalSolidList"/>
    <dgm:cxn modelId="{4B5DC4DC-2D6A-4654-9AC4-3D93331E68B6}" type="presParOf" srcId="{2FBEBE7B-C298-4277-A5C0-4E125DC10C58}" destId="{DF1BD1AD-3B45-4056-B4C5-9D18FFE48E45}" srcOrd="1" destOrd="0" presId="urn:microsoft.com/office/officeart/2018/2/layout/IconVerticalSolidList"/>
    <dgm:cxn modelId="{9CA39A51-256A-481B-8B5F-847E5D1EF91E}" type="presParOf" srcId="{2FBEBE7B-C298-4277-A5C0-4E125DC10C58}" destId="{F676F1C5-9333-4513-91F7-6FEB43ED6F95}" srcOrd="2" destOrd="0" presId="urn:microsoft.com/office/officeart/2018/2/layout/IconVerticalSolidList"/>
    <dgm:cxn modelId="{9C0252CE-86E2-4608-86A9-EF8665DA98A1}" type="presParOf" srcId="{2FBEBE7B-C298-4277-A5C0-4E125DC10C58}" destId="{3C36E168-61F8-4D7B-AA95-A47A3037740E}" srcOrd="3" destOrd="0" presId="urn:microsoft.com/office/officeart/2018/2/layout/IconVerticalSolidList"/>
    <dgm:cxn modelId="{9CE5E0C4-F942-4CBF-8819-54B1DDC238C5}" type="presParOf" srcId="{629C0916-0D1A-4A22-80A0-8B76990BAE21}" destId="{03EEA48D-DFDF-4933-80EA-703210C2A28B}" srcOrd="3" destOrd="0" presId="urn:microsoft.com/office/officeart/2018/2/layout/IconVerticalSolidList"/>
    <dgm:cxn modelId="{AF2AB432-BF7B-4A85-8B8D-C62CA6BA24B5}" type="presParOf" srcId="{629C0916-0D1A-4A22-80A0-8B76990BAE21}" destId="{C58E2C67-0C8D-44DB-9345-028A0BC35517}" srcOrd="4" destOrd="0" presId="urn:microsoft.com/office/officeart/2018/2/layout/IconVerticalSolidList"/>
    <dgm:cxn modelId="{86D03DB8-5BE3-48F3-A7CE-D65DC8DAAACE}" type="presParOf" srcId="{C58E2C67-0C8D-44DB-9345-028A0BC35517}" destId="{72A142A8-3E1C-4BE9-AAF7-1163FAC75B0B}" srcOrd="0" destOrd="0" presId="urn:microsoft.com/office/officeart/2018/2/layout/IconVerticalSolidList"/>
    <dgm:cxn modelId="{E6B8F4CD-6501-4C18-92C7-ABCDCF183B43}" type="presParOf" srcId="{C58E2C67-0C8D-44DB-9345-028A0BC35517}" destId="{5BC93D52-5886-427F-8723-7BB5F0194BDB}" srcOrd="1" destOrd="0" presId="urn:microsoft.com/office/officeart/2018/2/layout/IconVerticalSolidList"/>
    <dgm:cxn modelId="{3BE4B441-D947-4573-AB57-DC16C0E56C45}" type="presParOf" srcId="{C58E2C67-0C8D-44DB-9345-028A0BC35517}" destId="{B5ED7734-A077-4FF8-9CBF-686156A0277E}" srcOrd="2" destOrd="0" presId="urn:microsoft.com/office/officeart/2018/2/layout/IconVerticalSolidList"/>
    <dgm:cxn modelId="{27F12284-E15B-458F-B2A7-396625D7769A}" type="presParOf" srcId="{C58E2C67-0C8D-44DB-9345-028A0BC35517}" destId="{C2097CD6-DFFC-41FC-8B84-3C69E8310902}" srcOrd="3" destOrd="0" presId="urn:microsoft.com/office/officeart/2018/2/layout/IconVerticalSolidList"/>
    <dgm:cxn modelId="{D49FB489-9DCA-4E62-99DE-A2346F0C189C}" type="presParOf" srcId="{629C0916-0D1A-4A22-80A0-8B76990BAE21}" destId="{E7DBED20-E9C4-4B4E-BB73-D44C04E45A58}" srcOrd="5" destOrd="0" presId="urn:microsoft.com/office/officeart/2018/2/layout/IconVerticalSolidList"/>
    <dgm:cxn modelId="{2EDF63E6-83ED-4DAF-A2DA-E52E31140A8E}" type="presParOf" srcId="{629C0916-0D1A-4A22-80A0-8B76990BAE21}" destId="{CD38F94B-19F4-42F0-9EE8-DA8D5B9C4D9B}" srcOrd="6" destOrd="0" presId="urn:microsoft.com/office/officeart/2018/2/layout/IconVerticalSolidList"/>
    <dgm:cxn modelId="{DB34D22F-4E57-41C8-BF51-C2B2F2C26B5F}" type="presParOf" srcId="{CD38F94B-19F4-42F0-9EE8-DA8D5B9C4D9B}" destId="{A3C592B2-4D12-4D6F-BD2F-EA781D73B47F}" srcOrd="0" destOrd="0" presId="urn:microsoft.com/office/officeart/2018/2/layout/IconVerticalSolidList"/>
    <dgm:cxn modelId="{42FAB6F3-BFBB-40D2-A4DD-8E7A43E514E0}" type="presParOf" srcId="{CD38F94B-19F4-42F0-9EE8-DA8D5B9C4D9B}" destId="{B66D1A34-7F82-4B7E-B5D6-8C30343BF67E}" srcOrd="1" destOrd="0" presId="urn:microsoft.com/office/officeart/2018/2/layout/IconVerticalSolidList"/>
    <dgm:cxn modelId="{24B92B30-4815-46A0-8542-129AF7C6871E}" type="presParOf" srcId="{CD38F94B-19F4-42F0-9EE8-DA8D5B9C4D9B}" destId="{1110127F-A1F3-41B5-8375-91E21359A85C}" srcOrd="2" destOrd="0" presId="urn:microsoft.com/office/officeart/2018/2/layout/IconVerticalSolidList"/>
    <dgm:cxn modelId="{D5B52550-DBA4-45DC-9C7A-0070C1378FA3}" type="presParOf" srcId="{CD38F94B-19F4-42F0-9EE8-DA8D5B9C4D9B}" destId="{7AA2A576-3FEA-4736-8F81-4CF581A012DC}" srcOrd="3" destOrd="0" presId="urn:microsoft.com/office/officeart/2018/2/layout/IconVerticalSolidList"/>
    <dgm:cxn modelId="{ECE24684-C67C-4315-8F8A-8742785600D8}" type="presParOf" srcId="{629C0916-0D1A-4A22-80A0-8B76990BAE21}" destId="{F80BFCFF-ECD2-4FED-A435-946D13102F30}" srcOrd="7" destOrd="0" presId="urn:microsoft.com/office/officeart/2018/2/layout/IconVerticalSolidList"/>
    <dgm:cxn modelId="{D24A6811-F137-457F-9739-BC95115CEE80}" type="presParOf" srcId="{629C0916-0D1A-4A22-80A0-8B76990BAE21}" destId="{2B818169-DA03-4A87-9927-FA169B712941}" srcOrd="8" destOrd="0" presId="urn:microsoft.com/office/officeart/2018/2/layout/IconVerticalSolidList"/>
    <dgm:cxn modelId="{44731DD0-ECE5-4374-A34B-FA1ED98432FB}" type="presParOf" srcId="{2B818169-DA03-4A87-9927-FA169B712941}" destId="{9850EDC7-FB07-42A7-9CA5-062DD9C7F5FF}" srcOrd="0" destOrd="0" presId="urn:microsoft.com/office/officeart/2018/2/layout/IconVerticalSolidList"/>
    <dgm:cxn modelId="{C647AA9B-617E-494A-8582-14220E822A09}" type="presParOf" srcId="{2B818169-DA03-4A87-9927-FA169B712941}" destId="{A03E93D7-9F9B-4A01-88E0-DDC8F755FD2C}" srcOrd="1" destOrd="0" presId="urn:microsoft.com/office/officeart/2018/2/layout/IconVerticalSolidList"/>
    <dgm:cxn modelId="{A91F0EB3-409F-46F3-9D76-AFB5C0CF3322}" type="presParOf" srcId="{2B818169-DA03-4A87-9927-FA169B712941}" destId="{FC621CA2-3ABE-47D1-A28F-ADA06FEB36C1}" srcOrd="2" destOrd="0" presId="urn:microsoft.com/office/officeart/2018/2/layout/IconVerticalSolidList"/>
    <dgm:cxn modelId="{EF694D6C-8529-4D0B-A251-EC1EDC84DF9B}" type="presParOf" srcId="{2B818169-DA03-4A87-9927-FA169B712941}" destId="{85EC25DE-FBC6-4503-8F95-80ED9E3CA7BD}" srcOrd="3" destOrd="0" presId="urn:microsoft.com/office/officeart/2018/2/layout/IconVerticalSolidList"/>
    <dgm:cxn modelId="{610133FA-EEC8-46AD-BE8F-9228BA3BE2FF}" type="presParOf" srcId="{629C0916-0D1A-4A22-80A0-8B76990BAE21}" destId="{40A7D90B-1B61-4DCC-8415-FD87B3B0B256}" srcOrd="9" destOrd="0" presId="urn:microsoft.com/office/officeart/2018/2/layout/IconVerticalSolidList"/>
    <dgm:cxn modelId="{2EEF1484-E359-46DF-A59C-F6BF5D23365E}" type="presParOf" srcId="{629C0916-0D1A-4A22-80A0-8B76990BAE21}" destId="{620161B5-202D-499B-BEAC-2E33342C258C}" srcOrd="10" destOrd="0" presId="urn:microsoft.com/office/officeart/2018/2/layout/IconVerticalSolidList"/>
    <dgm:cxn modelId="{10F34666-D0D9-4612-9D07-5FA82F1FE9D7}" type="presParOf" srcId="{620161B5-202D-499B-BEAC-2E33342C258C}" destId="{EA28A10F-D9D2-4A54-8639-D454941C9671}" srcOrd="0" destOrd="0" presId="urn:microsoft.com/office/officeart/2018/2/layout/IconVerticalSolidList"/>
    <dgm:cxn modelId="{3BB795D5-6A7B-4906-82D4-8CC19CC2E634}" type="presParOf" srcId="{620161B5-202D-499B-BEAC-2E33342C258C}" destId="{8E8D2506-0D12-43FD-9A27-BC8EFFFA8E11}" srcOrd="1" destOrd="0" presId="urn:microsoft.com/office/officeart/2018/2/layout/IconVerticalSolidList"/>
    <dgm:cxn modelId="{3953A773-10D5-4F19-A4D3-9D941E65E577}" type="presParOf" srcId="{620161B5-202D-499B-BEAC-2E33342C258C}" destId="{71C758F9-975D-4B7A-A078-543064F7A343}" srcOrd="2" destOrd="0" presId="urn:microsoft.com/office/officeart/2018/2/layout/IconVerticalSolidList"/>
    <dgm:cxn modelId="{165A3769-874C-4379-90C1-0C6AF1C3544A}" type="presParOf" srcId="{620161B5-202D-499B-BEAC-2E33342C258C}" destId="{49FEE741-4A38-4BD7-A499-7CDE45376EC2}" srcOrd="3" destOrd="0" presId="urn:microsoft.com/office/officeart/2018/2/layout/IconVerticalSolidList"/>
    <dgm:cxn modelId="{7B550452-2B87-4DA4-8749-71D452AF589E}" type="presParOf" srcId="{629C0916-0D1A-4A22-80A0-8B76990BAE21}" destId="{98B432E5-C301-4405-AFD3-D206E38C7D9F}" srcOrd="11" destOrd="0" presId="urn:microsoft.com/office/officeart/2018/2/layout/IconVerticalSolidList"/>
    <dgm:cxn modelId="{F029F0AC-355B-4B92-812A-5ADB104BF3AE}" type="presParOf" srcId="{629C0916-0D1A-4A22-80A0-8B76990BAE21}" destId="{36879162-98CF-4821-A734-7198CAAC9F42}" srcOrd="12" destOrd="0" presId="urn:microsoft.com/office/officeart/2018/2/layout/IconVerticalSolidList"/>
    <dgm:cxn modelId="{325B4A87-4362-490F-A43D-A3E00DA2B92C}" type="presParOf" srcId="{36879162-98CF-4821-A734-7198CAAC9F42}" destId="{8F2ACF57-9185-43E4-A863-27D4942E8EA2}" srcOrd="0" destOrd="0" presId="urn:microsoft.com/office/officeart/2018/2/layout/IconVerticalSolidList"/>
    <dgm:cxn modelId="{282C997B-CB16-4CD2-8BE1-56D887531F27}" type="presParOf" srcId="{36879162-98CF-4821-A734-7198CAAC9F42}" destId="{F45C94D5-3A5B-4C8B-BA99-7650D33E4C5F}" srcOrd="1" destOrd="0" presId="urn:microsoft.com/office/officeart/2018/2/layout/IconVerticalSolidList"/>
    <dgm:cxn modelId="{19FD665D-F725-472D-86D3-B06757196374}" type="presParOf" srcId="{36879162-98CF-4821-A734-7198CAAC9F42}" destId="{ACF1D9D1-4F65-4CF4-9D3B-0555665F7848}" srcOrd="2" destOrd="0" presId="urn:microsoft.com/office/officeart/2018/2/layout/IconVerticalSolidList"/>
    <dgm:cxn modelId="{DD4F0E0F-3CB1-4B60-816F-42B4DE2E6E67}" type="presParOf" srcId="{36879162-98CF-4821-A734-7198CAAC9F42}" destId="{18EC81A7-B33C-4246-818B-E8953170B7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2E94A-FD3B-4B45-A1AF-6AC06504D8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271FC8-50C7-4719-8FBC-957B4F3A16E4}">
      <dgm:prSet/>
      <dgm:spPr/>
      <dgm:t>
        <a:bodyPr/>
        <a:lstStyle/>
        <a:p>
          <a:r>
            <a:rPr lang="en-US" b="0" i="0"/>
            <a:t>It is a special kind of server that holds all the printers inside a network. </a:t>
          </a:r>
          <a:endParaRPr lang="en-US"/>
        </a:p>
      </dgm:t>
    </dgm:pt>
    <dgm:pt modelId="{EF0EBFF6-938A-463D-B6A7-F3302F559272}" type="parTrans" cxnId="{07FAAFFA-7E86-4FB2-AEA6-02EBB390305A}">
      <dgm:prSet/>
      <dgm:spPr/>
      <dgm:t>
        <a:bodyPr/>
        <a:lstStyle/>
        <a:p>
          <a:endParaRPr lang="en-US"/>
        </a:p>
      </dgm:t>
    </dgm:pt>
    <dgm:pt modelId="{17355AAD-B1B7-4C50-A22C-1DD31D39C7ED}" type="sibTrans" cxnId="{07FAAFFA-7E86-4FB2-AEA6-02EBB390305A}">
      <dgm:prSet/>
      <dgm:spPr/>
      <dgm:t>
        <a:bodyPr/>
        <a:lstStyle/>
        <a:p>
          <a:endParaRPr lang="en-US"/>
        </a:p>
      </dgm:t>
    </dgm:pt>
    <dgm:pt modelId="{E9D19BE3-E69A-4816-B6B1-1B48B962D003}">
      <dgm:prSet/>
      <dgm:spPr/>
      <dgm:t>
        <a:bodyPr/>
        <a:lstStyle/>
        <a:p>
          <a:r>
            <a:rPr lang="en-US" b="0" i="0"/>
            <a:t>provides authority for people whether what printers they can access anytime given that printer is inside the network.</a:t>
          </a:r>
          <a:endParaRPr lang="en-US"/>
        </a:p>
      </dgm:t>
    </dgm:pt>
    <dgm:pt modelId="{6A8478B8-20E7-4F39-80B8-C9332C2B2483}" type="parTrans" cxnId="{EFBF08AA-6A56-437B-B9D1-5EFF782E2D04}">
      <dgm:prSet/>
      <dgm:spPr/>
      <dgm:t>
        <a:bodyPr/>
        <a:lstStyle/>
        <a:p>
          <a:endParaRPr lang="en-US"/>
        </a:p>
      </dgm:t>
    </dgm:pt>
    <dgm:pt modelId="{308F8E8C-DE13-48EB-BFC4-E6A1D031D6B9}" type="sibTrans" cxnId="{EFBF08AA-6A56-437B-B9D1-5EFF782E2D04}">
      <dgm:prSet/>
      <dgm:spPr/>
      <dgm:t>
        <a:bodyPr/>
        <a:lstStyle/>
        <a:p>
          <a:endParaRPr lang="en-US"/>
        </a:p>
      </dgm:t>
    </dgm:pt>
    <dgm:pt modelId="{7138286D-9105-4056-B91D-66FB532DC4DA}" type="pres">
      <dgm:prSet presAssocID="{0C62E94A-FD3B-4B45-A1AF-6AC06504D87F}" presName="root" presStyleCnt="0">
        <dgm:presLayoutVars>
          <dgm:dir/>
          <dgm:resizeHandles val="exact"/>
        </dgm:presLayoutVars>
      </dgm:prSet>
      <dgm:spPr/>
    </dgm:pt>
    <dgm:pt modelId="{DE7E2BBB-EDCA-4D1B-A7EB-E3517225BBBB}" type="pres">
      <dgm:prSet presAssocID="{E2271FC8-50C7-4719-8FBC-957B4F3A16E4}" presName="compNode" presStyleCnt="0"/>
      <dgm:spPr/>
    </dgm:pt>
    <dgm:pt modelId="{487EA7B0-D2EE-4F8F-B2A1-46952615662D}" type="pres">
      <dgm:prSet presAssocID="{E2271FC8-50C7-4719-8FBC-957B4F3A16E4}" presName="bgRect" presStyleLbl="bgShp" presStyleIdx="0" presStyleCnt="2"/>
      <dgm:spPr/>
    </dgm:pt>
    <dgm:pt modelId="{854056C8-1360-4EE7-8B48-3317CED2840A}" type="pres">
      <dgm:prSet presAssocID="{E2271FC8-50C7-4719-8FBC-957B4F3A16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F35E4BEA-5373-4C09-9446-1675E88660FE}" type="pres">
      <dgm:prSet presAssocID="{E2271FC8-50C7-4719-8FBC-957B4F3A16E4}" presName="spaceRect" presStyleCnt="0"/>
      <dgm:spPr/>
    </dgm:pt>
    <dgm:pt modelId="{55E48DBC-515B-41F4-833E-8756009ABB4A}" type="pres">
      <dgm:prSet presAssocID="{E2271FC8-50C7-4719-8FBC-957B4F3A16E4}" presName="parTx" presStyleLbl="revTx" presStyleIdx="0" presStyleCnt="2">
        <dgm:presLayoutVars>
          <dgm:chMax val="0"/>
          <dgm:chPref val="0"/>
        </dgm:presLayoutVars>
      </dgm:prSet>
      <dgm:spPr/>
    </dgm:pt>
    <dgm:pt modelId="{9A673FC2-BDBC-429B-B2FF-106F3B391E04}" type="pres">
      <dgm:prSet presAssocID="{17355AAD-B1B7-4C50-A22C-1DD31D39C7ED}" presName="sibTrans" presStyleCnt="0"/>
      <dgm:spPr/>
    </dgm:pt>
    <dgm:pt modelId="{EC720B56-5385-4351-9732-10CA0B96E892}" type="pres">
      <dgm:prSet presAssocID="{E9D19BE3-E69A-4816-B6B1-1B48B962D003}" presName="compNode" presStyleCnt="0"/>
      <dgm:spPr/>
    </dgm:pt>
    <dgm:pt modelId="{2EC5EE9B-2672-44ED-84AF-3E5FB2D3849D}" type="pres">
      <dgm:prSet presAssocID="{E9D19BE3-E69A-4816-B6B1-1B48B962D003}" presName="bgRect" presStyleLbl="bgShp" presStyleIdx="1" presStyleCnt="2"/>
      <dgm:spPr/>
    </dgm:pt>
    <dgm:pt modelId="{A636847F-7016-4D1B-80CF-8B3CA467E935}" type="pres">
      <dgm:prSet presAssocID="{E9D19BE3-E69A-4816-B6B1-1B48B962D0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1C93FB47-DAAF-4918-917A-6883F5DCB447}" type="pres">
      <dgm:prSet presAssocID="{E9D19BE3-E69A-4816-B6B1-1B48B962D003}" presName="spaceRect" presStyleCnt="0"/>
      <dgm:spPr/>
    </dgm:pt>
    <dgm:pt modelId="{A4B11E9D-346D-48FE-A6B5-3FE895BE5307}" type="pres">
      <dgm:prSet presAssocID="{E9D19BE3-E69A-4816-B6B1-1B48B962D0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EF620E-7A6D-4378-90E1-96013F2E9016}" type="presOf" srcId="{E9D19BE3-E69A-4816-B6B1-1B48B962D003}" destId="{A4B11E9D-346D-48FE-A6B5-3FE895BE5307}" srcOrd="0" destOrd="0" presId="urn:microsoft.com/office/officeart/2018/2/layout/IconVerticalSolidList"/>
    <dgm:cxn modelId="{E6B6B087-B622-47B2-A3D4-1DF7472AB628}" type="presOf" srcId="{0C62E94A-FD3B-4B45-A1AF-6AC06504D87F}" destId="{7138286D-9105-4056-B91D-66FB532DC4DA}" srcOrd="0" destOrd="0" presId="urn:microsoft.com/office/officeart/2018/2/layout/IconVerticalSolidList"/>
    <dgm:cxn modelId="{EFBF08AA-6A56-437B-B9D1-5EFF782E2D04}" srcId="{0C62E94A-FD3B-4B45-A1AF-6AC06504D87F}" destId="{E9D19BE3-E69A-4816-B6B1-1B48B962D003}" srcOrd="1" destOrd="0" parTransId="{6A8478B8-20E7-4F39-80B8-C9332C2B2483}" sibTransId="{308F8E8C-DE13-48EB-BFC4-E6A1D031D6B9}"/>
    <dgm:cxn modelId="{0FD0EBCD-6D55-4BC7-8F5F-D2406A54C7FA}" type="presOf" srcId="{E2271FC8-50C7-4719-8FBC-957B4F3A16E4}" destId="{55E48DBC-515B-41F4-833E-8756009ABB4A}" srcOrd="0" destOrd="0" presId="urn:microsoft.com/office/officeart/2018/2/layout/IconVerticalSolidList"/>
    <dgm:cxn modelId="{07FAAFFA-7E86-4FB2-AEA6-02EBB390305A}" srcId="{0C62E94A-FD3B-4B45-A1AF-6AC06504D87F}" destId="{E2271FC8-50C7-4719-8FBC-957B4F3A16E4}" srcOrd="0" destOrd="0" parTransId="{EF0EBFF6-938A-463D-B6A7-F3302F559272}" sibTransId="{17355AAD-B1B7-4C50-A22C-1DD31D39C7ED}"/>
    <dgm:cxn modelId="{B7E7EB82-690F-4A0B-9051-8764080D1547}" type="presParOf" srcId="{7138286D-9105-4056-B91D-66FB532DC4DA}" destId="{DE7E2BBB-EDCA-4D1B-A7EB-E3517225BBBB}" srcOrd="0" destOrd="0" presId="urn:microsoft.com/office/officeart/2018/2/layout/IconVerticalSolidList"/>
    <dgm:cxn modelId="{3585CE99-9DDD-48FC-A5D8-D4CB430C4C71}" type="presParOf" srcId="{DE7E2BBB-EDCA-4D1B-A7EB-E3517225BBBB}" destId="{487EA7B0-D2EE-4F8F-B2A1-46952615662D}" srcOrd="0" destOrd="0" presId="urn:microsoft.com/office/officeart/2018/2/layout/IconVerticalSolidList"/>
    <dgm:cxn modelId="{4A5AD404-F097-490B-BBF6-A9F719271D13}" type="presParOf" srcId="{DE7E2BBB-EDCA-4D1B-A7EB-E3517225BBBB}" destId="{854056C8-1360-4EE7-8B48-3317CED2840A}" srcOrd="1" destOrd="0" presId="urn:microsoft.com/office/officeart/2018/2/layout/IconVerticalSolidList"/>
    <dgm:cxn modelId="{0E052208-787F-411B-BE9F-DC5B0D3B106A}" type="presParOf" srcId="{DE7E2BBB-EDCA-4D1B-A7EB-E3517225BBBB}" destId="{F35E4BEA-5373-4C09-9446-1675E88660FE}" srcOrd="2" destOrd="0" presId="urn:microsoft.com/office/officeart/2018/2/layout/IconVerticalSolidList"/>
    <dgm:cxn modelId="{334A1FAD-FFF7-4627-8C47-B93731040BEA}" type="presParOf" srcId="{DE7E2BBB-EDCA-4D1B-A7EB-E3517225BBBB}" destId="{55E48DBC-515B-41F4-833E-8756009ABB4A}" srcOrd="3" destOrd="0" presId="urn:microsoft.com/office/officeart/2018/2/layout/IconVerticalSolidList"/>
    <dgm:cxn modelId="{9AF47FEF-9734-44FB-9224-FB9FC6C2DFC3}" type="presParOf" srcId="{7138286D-9105-4056-B91D-66FB532DC4DA}" destId="{9A673FC2-BDBC-429B-B2FF-106F3B391E04}" srcOrd="1" destOrd="0" presId="urn:microsoft.com/office/officeart/2018/2/layout/IconVerticalSolidList"/>
    <dgm:cxn modelId="{E85C833E-931C-407C-A8EA-2CAC46918D92}" type="presParOf" srcId="{7138286D-9105-4056-B91D-66FB532DC4DA}" destId="{EC720B56-5385-4351-9732-10CA0B96E892}" srcOrd="2" destOrd="0" presId="urn:microsoft.com/office/officeart/2018/2/layout/IconVerticalSolidList"/>
    <dgm:cxn modelId="{94C8F2E7-9AA6-4682-B052-0C1909125E7C}" type="presParOf" srcId="{EC720B56-5385-4351-9732-10CA0B96E892}" destId="{2EC5EE9B-2672-44ED-84AF-3E5FB2D3849D}" srcOrd="0" destOrd="0" presId="urn:microsoft.com/office/officeart/2018/2/layout/IconVerticalSolidList"/>
    <dgm:cxn modelId="{26842F9B-6C17-4403-91EA-93643C2F053B}" type="presParOf" srcId="{EC720B56-5385-4351-9732-10CA0B96E892}" destId="{A636847F-7016-4D1B-80CF-8B3CA467E935}" srcOrd="1" destOrd="0" presId="urn:microsoft.com/office/officeart/2018/2/layout/IconVerticalSolidList"/>
    <dgm:cxn modelId="{923A5BAD-9AEE-4595-AFF0-743861759383}" type="presParOf" srcId="{EC720B56-5385-4351-9732-10CA0B96E892}" destId="{1C93FB47-DAAF-4918-917A-6883F5DCB447}" srcOrd="2" destOrd="0" presId="urn:microsoft.com/office/officeart/2018/2/layout/IconVerticalSolidList"/>
    <dgm:cxn modelId="{3F759BD3-17D5-4CA6-A367-3C28C15BC3D2}" type="presParOf" srcId="{EC720B56-5385-4351-9732-10CA0B96E892}" destId="{A4B11E9D-346D-48FE-A6B5-3FE895BE53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7EF0AD-AE78-47E2-B39D-E054066B22D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F7187A-6DDB-4524-8280-7A3F6CC11624}">
      <dgm:prSet/>
      <dgm:spPr/>
      <dgm:t>
        <a:bodyPr/>
        <a:lstStyle/>
        <a:p>
          <a:r>
            <a:rPr lang="en-US"/>
            <a:t>Receives and organizes print requests across a range of client devices and systems</a:t>
          </a:r>
        </a:p>
      </dgm:t>
    </dgm:pt>
    <dgm:pt modelId="{D069B348-4237-414F-A16E-D8547D48CEF8}" type="parTrans" cxnId="{ED1DA019-B822-4B02-A3CE-41B450D6E7C6}">
      <dgm:prSet/>
      <dgm:spPr/>
      <dgm:t>
        <a:bodyPr/>
        <a:lstStyle/>
        <a:p>
          <a:endParaRPr lang="en-US"/>
        </a:p>
      </dgm:t>
    </dgm:pt>
    <dgm:pt modelId="{A3BAC67A-AFB1-4333-926B-2C3A224DA1AB}" type="sibTrans" cxnId="{ED1DA019-B822-4B02-A3CE-41B450D6E7C6}">
      <dgm:prSet/>
      <dgm:spPr/>
      <dgm:t>
        <a:bodyPr/>
        <a:lstStyle/>
        <a:p>
          <a:endParaRPr lang="en-US"/>
        </a:p>
      </dgm:t>
    </dgm:pt>
    <dgm:pt modelId="{33008035-2DBB-4134-BA16-37346982D9C9}">
      <dgm:prSet/>
      <dgm:spPr/>
      <dgm:t>
        <a:bodyPr/>
        <a:lstStyle/>
        <a:p>
          <a:r>
            <a:rPr lang="en-US"/>
            <a:t>Processes requested data, including file data, print specifications, and printer location</a:t>
          </a:r>
        </a:p>
      </dgm:t>
    </dgm:pt>
    <dgm:pt modelId="{ED92A5D2-48A1-4F4A-AF43-08208FF662D0}" type="parTrans" cxnId="{F1BC13CF-FC58-48C3-9583-374DA3A7C5BD}">
      <dgm:prSet/>
      <dgm:spPr/>
      <dgm:t>
        <a:bodyPr/>
        <a:lstStyle/>
        <a:p>
          <a:endParaRPr lang="en-US"/>
        </a:p>
      </dgm:t>
    </dgm:pt>
    <dgm:pt modelId="{8755F687-DA50-40B5-94F8-88059CCBEEF2}" type="sibTrans" cxnId="{F1BC13CF-FC58-48C3-9583-374DA3A7C5BD}">
      <dgm:prSet/>
      <dgm:spPr/>
      <dgm:t>
        <a:bodyPr/>
        <a:lstStyle/>
        <a:p>
          <a:endParaRPr lang="en-US"/>
        </a:p>
      </dgm:t>
    </dgm:pt>
    <dgm:pt modelId="{7BDC74C3-0151-4918-8D86-96F0031D2276}">
      <dgm:prSet/>
      <dgm:spPr/>
      <dgm:t>
        <a:bodyPr/>
        <a:lstStyle/>
        <a:p>
          <a:r>
            <a:rPr lang="en-US"/>
            <a:t>Manages multiple printers for location-based clients and large networks</a:t>
          </a:r>
        </a:p>
      </dgm:t>
    </dgm:pt>
    <dgm:pt modelId="{95254A9E-3DF9-475A-881C-B8055AC123B8}" type="parTrans" cxnId="{D02B50D7-FE3C-401B-B73C-6271CEDE07F5}">
      <dgm:prSet/>
      <dgm:spPr/>
      <dgm:t>
        <a:bodyPr/>
        <a:lstStyle/>
        <a:p>
          <a:endParaRPr lang="en-US"/>
        </a:p>
      </dgm:t>
    </dgm:pt>
    <dgm:pt modelId="{8C9C9627-B326-4875-9E2A-36296E8E0DAC}" type="sibTrans" cxnId="{D02B50D7-FE3C-401B-B73C-6271CEDE07F5}">
      <dgm:prSet/>
      <dgm:spPr/>
      <dgm:t>
        <a:bodyPr/>
        <a:lstStyle/>
        <a:p>
          <a:endParaRPr lang="en-US"/>
        </a:p>
      </dgm:t>
    </dgm:pt>
    <dgm:pt modelId="{0D662BD7-9EF3-4AC2-8E3C-EE3045E30DA1}">
      <dgm:prSet/>
      <dgm:spPr/>
      <dgm:t>
        <a:bodyPr/>
        <a:lstStyle/>
        <a:p>
          <a:r>
            <a:rPr lang="en-US"/>
            <a:t>Improves efficiency by balancing network workloads for printing and office machines</a:t>
          </a:r>
        </a:p>
      </dgm:t>
    </dgm:pt>
    <dgm:pt modelId="{D43CFCA7-C3AF-4EEC-ADA0-17F3A13A61E3}" type="parTrans" cxnId="{92DA5F76-4234-41A5-8AF4-1488B009B0BD}">
      <dgm:prSet/>
      <dgm:spPr/>
      <dgm:t>
        <a:bodyPr/>
        <a:lstStyle/>
        <a:p>
          <a:endParaRPr lang="en-US"/>
        </a:p>
      </dgm:t>
    </dgm:pt>
    <dgm:pt modelId="{1561C699-5EF1-489C-B114-C2978BF6F505}" type="sibTrans" cxnId="{92DA5F76-4234-41A5-8AF4-1488B009B0BD}">
      <dgm:prSet/>
      <dgm:spPr/>
      <dgm:t>
        <a:bodyPr/>
        <a:lstStyle/>
        <a:p>
          <a:endParaRPr lang="en-US"/>
        </a:p>
      </dgm:t>
    </dgm:pt>
    <dgm:pt modelId="{D8175E87-425C-467B-84B0-2500FF0FABFB}">
      <dgm:prSet/>
      <dgm:spPr/>
      <dgm:t>
        <a:bodyPr/>
        <a:lstStyle/>
        <a:p>
          <a:r>
            <a:rPr lang="en-US"/>
            <a:t>Fit for enterprises and large organizations with expansive networks and print queues</a:t>
          </a:r>
        </a:p>
      </dgm:t>
    </dgm:pt>
    <dgm:pt modelId="{E8DBF513-5512-438A-84D4-2EB883BF7C83}" type="parTrans" cxnId="{4F4FBB95-96B0-4691-A244-B395519A5BCA}">
      <dgm:prSet/>
      <dgm:spPr/>
      <dgm:t>
        <a:bodyPr/>
        <a:lstStyle/>
        <a:p>
          <a:endParaRPr lang="en-US"/>
        </a:p>
      </dgm:t>
    </dgm:pt>
    <dgm:pt modelId="{1F130365-A122-46FE-9067-2DAE41400040}" type="sibTrans" cxnId="{4F4FBB95-96B0-4691-A244-B395519A5BCA}">
      <dgm:prSet/>
      <dgm:spPr/>
      <dgm:t>
        <a:bodyPr/>
        <a:lstStyle/>
        <a:p>
          <a:endParaRPr lang="en-US"/>
        </a:p>
      </dgm:t>
    </dgm:pt>
    <dgm:pt modelId="{CE392857-FE35-4449-86E2-5E122830BF97}" type="pres">
      <dgm:prSet presAssocID="{B57EF0AD-AE78-47E2-B39D-E054066B22D6}" presName="linear" presStyleCnt="0">
        <dgm:presLayoutVars>
          <dgm:animLvl val="lvl"/>
          <dgm:resizeHandles val="exact"/>
        </dgm:presLayoutVars>
      </dgm:prSet>
      <dgm:spPr/>
    </dgm:pt>
    <dgm:pt modelId="{F718615D-48A8-6C4E-9D87-A20B7BF4DB13}" type="pres">
      <dgm:prSet presAssocID="{F8F7187A-6DDB-4524-8280-7A3F6CC116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3D272A-9061-2346-BEB8-27B2F07C5D81}" type="pres">
      <dgm:prSet presAssocID="{A3BAC67A-AFB1-4333-926B-2C3A224DA1AB}" presName="spacer" presStyleCnt="0"/>
      <dgm:spPr/>
    </dgm:pt>
    <dgm:pt modelId="{38CCC4F4-C0C6-C54D-9971-44B757EFF614}" type="pres">
      <dgm:prSet presAssocID="{33008035-2DBB-4134-BA16-37346982D9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42CA5D-4CB7-CC42-9742-4B4208B4C3F5}" type="pres">
      <dgm:prSet presAssocID="{8755F687-DA50-40B5-94F8-88059CCBEEF2}" presName="spacer" presStyleCnt="0"/>
      <dgm:spPr/>
    </dgm:pt>
    <dgm:pt modelId="{A51423D1-5963-9E49-BB13-7CCF4C671B43}" type="pres">
      <dgm:prSet presAssocID="{7BDC74C3-0151-4918-8D86-96F0031D22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8C6713-B222-0441-94D2-5C6F3CE96A58}" type="pres">
      <dgm:prSet presAssocID="{8C9C9627-B326-4875-9E2A-36296E8E0DAC}" presName="spacer" presStyleCnt="0"/>
      <dgm:spPr/>
    </dgm:pt>
    <dgm:pt modelId="{9A2D313C-033E-6949-B12F-2079877C42B1}" type="pres">
      <dgm:prSet presAssocID="{0D662BD7-9EF3-4AC2-8E3C-EE3045E30DA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397844-6421-634D-8892-5881DFD46A4D}" type="pres">
      <dgm:prSet presAssocID="{1561C699-5EF1-489C-B114-C2978BF6F505}" presName="spacer" presStyleCnt="0"/>
      <dgm:spPr/>
    </dgm:pt>
    <dgm:pt modelId="{4C41D46F-3A43-AF4D-9B04-70F6122A4E29}" type="pres">
      <dgm:prSet presAssocID="{D8175E87-425C-467B-84B0-2500FF0FAB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1DA019-B822-4B02-A3CE-41B450D6E7C6}" srcId="{B57EF0AD-AE78-47E2-B39D-E054066B22D6}" destId="{F8F7187A-6DDB-4524-8280-7A3F6CC11624}" srcOrd="0" destOrd="0" parTransId="{D069B348-4237-414F-A16E-D8547D48CEF8}" sibTransId="{A3BAC67A-AFB1-4333-926B-2C3A224DA1AB}"/>
    <dgm:cxn modelId="{9E73744A-E853-C749-85F3-A8F19C6C78F0}" type="presOf" srcId="{F8F7187A-6DDB-4524-8280-7A3F6CC11624}" destId="{F718615D-48A8-6C4E-9D87-A20B7BF4DB13}" srcOrd="0" destOrd="0" presId="urn:microsoft.com/office/officeart/2005/8/layout/vList2"/>
    <dgm:cxn modelId="{95C3F35C-4B9F-9548-B8C4-07F3923DA7F9}" type="presOf" srcId="{7BDC74C3-0151-4918-8D86-96F0031D2276}" destId="{A51423D1-5963-9E49-BB13-7CCF4C671B43}" srcOrd="0" destOrd="0" presId="urn:microsoft.com/office/officeart/2005/8/layout/vList2"/>
    <dgm:cxn modelId="{92DA5F76-4234-41A5-8AF4-1488B009B0BD}" srcId="{B57EF0AD-AE78-47E2-B39D-E054066B22D6}" destId="{0D662BD7-9EF3-4AC2-8E3C-EE3045E30DA1}" srcOrd="3" destOrd="0" parTransId="{D43CFCA7-C3AF-4EEC-ADA0-17F3A13A61E3}" sibTransId="{1561C699-5EF1-489C-B114-C2978BF6F505}"/>
    <dgm:cxn modelId="{4F4FBB95-96B0-4691-A244-B395519A5BCA}" srcId="{B57EF0AD-AE78-47E2-B39D-E054066B22D6}" destId="{D8175E87-425C-467B-84B0-2500FF0FABFB}" srcOrd="4" destOrd="0" parTransId="{E8DBF513-5512-438A-84D4-2EB883BF7C83}" sibTransId="{1F130365-A122-46FE-9067-2DAE41400040}"/>
    <dgm:cxn modelId="{27B30BB5-4A91-0D4A-A074-10252C153434}" type="presOf" srcId="{B57EF0AD-AE78-47E2-B39D-E054066B22D6}" destId="{CE392857-FE35-4449-86E2-5E122830BF97}" srcOrd="0" destOrd="0" presId="urn:microsoft.com/office/officeart/2005/8/layout/vList2"/>
    <dgm:cxn modelId="{BCEF11B8-3DDD-EB49-8BCF-9705C893BE8B}" type="presOf" srcId="{33008035-2DBB-4134-BA16-37346982D9C9}" destId="{38CCC4F4-C0C6-C54D-9971-44B757EFF614}" srcOrd="0" destOrd="0" presId="urn:microsoft.com/office/officeart/2005/8/layout/vList2"/>
    <dgm:cxn modelId="{5E5747CA-BACA-A24F-9561-FF9849F6225D}" type="presOf" srcId="{0D662BD7-9EF3-4AC2-8E3C-EE3045E30DA1}" destId="{9A2D313C-033E-6949-B12F-2079877C42B1}" srcOrd="0" destOrd="0" presId="urn:microsoft.com/office/officeart/2005/8/layout/vList2"/>
    <dgm:cxn modelId="{F1BC13CF-FC58-48C3-9583-374DA3A7C5BD}" srcId="{B57EF0AD-AE78-47E2-B39D-E054066B22D6}" destId="{33008035-2DBB-4134-BA16-37346982D9C9}" srcOrd="1" destOrd="0" parTransId="{ED92A5D2-48A1-4F4A-AF43-08208FF662D0}" sibTransId="{8755F687-DA50-40B5-94F8-88059CCBEEF2}"/>
    <dgm:cxn modelId="{D02B50D7-FE3C-401B-B73C-6271CEDE07F5}" srcId="{B57EF0AD-AE78-47E2-B39D-E054066B22D6}" destId="{7BDC74C3-0151-4918-8D86-96F0031D2276}" srcOrd="2" destOrd="0" parTransId="{95254A9E-3DF9-475A-881C-B8055AC123B8}" sibTransId="{8C9C9627-B326-4875-9E2A-36296E8E0DAC}"/>
    <dgm:cxn modelId="{3FE49AF4-5AA6-3841-9153-077A74EE2B38}" type="presOf" srcId="{D8175E87-425C-467B-84B0-2500FF0FABFB}" destId="{4C41D46F-3A43-AF4D-9B04-70F6122A4E29}" srcOrd="0" destOrd="0" presId="urn:microsoft.com/office/officeart/2005/8/layout/vList2"/>
    <dgm:cxn modelId="{573683ED-84C3-9144-8DE0-4A312621C32C}" type="presParOf" srcId="{CE392857-FE35-4449-86E2-5E122830BF97}" destId="{F718615D-48A8-6C4E-9D87-A20B7BF4DB13}" srcOrd="0" destOrd="0" presId="urn:microsoft.com/office/officeart/2005/8/layout/vList2"/>
    <dgm:cxn modelId="{4EDC5861-8F7D-2246-9CD6-5E180DC62F6C}" type="presParOf" srcId="{CE392857-FE35-4449-86E2-5E122830BF97}" destId="{CB3D272A-9061-2346-BEB8-27B2F07C5D81}" srcOrd="1" destOrd="0" presId="urn:microsoft.com/office/officeart/2005/8/layout/vList2"/>
    <dgm:cxn modelId="{19D2C967-50DD-2640-9733-100A08F70B03}" type="presParOf" srcId="{CE392857-FE35-4449-86E2-5E122830BF97}" destId="{38CCC4F4-C0C6-C54D-9971-44B757EFF614}" srcOrd="2" destOrd="0" presId="urn:microsoft.com/office/officeart/2005/8/layout/vList2"/>
    <dgm:cxn modelId="{253393B7-699E-9845-96DA-852B03B03E60}" type="presParOf" srcId="{CE392857-FE35-4449-86E2-5E122830BF97}" destId="{EC42CA5D-4CB7-CC42-9742-4B4208B4C3F5}" srcOrd="3" destOrd="0" presId="urn:microsoft.com/office/officeart/2005/8/layout/vList2"/>
    <dgm:cxn modelId="{0AF5C37C-85BA-F044-B0E9-517AA82028C5}" type="presParOf" srcId="{CE392857-FE35-4449-86E2-5E122830BF97}" destId="{A51423D1-5963-9E49-BB13-7CCF4C671B43}" srcOrd="4" destOrd="0" presId="urn:microsoft.com/office/officeart/2005/8/layout/vList2"/>
    <dgm:cxn modelId="{88E4607B-4097-2B4F-B8DD-4978CC82EE01}" type="presParOf" srcId="{CE392857-FE35-4449-86E2-5E122830BF97}" destId="{B18C6713-B222-0441-94D2-5C6F3CE96A58}" srcOrd="5" destOrd="0" presId="urn:microsoft.com/office/officeart/2005/8/layout/vList2"/>
    <dgm:cxn modelId="{599E890F-C6B6-B540-A1FD-C6673231E8E0}" type="presParOf" srcId="{CE392857-FE35-4449-86E2-5E122830BF97}" destId="{9A2D313C-033E-6949-B12F-2079877C42B1}" srcOrd="6" destOrd="0" presId="urn:microsoft.com/office/officeart/2005/8/layout/vList2"/>
    <dgm:cxn modelId="{2A43DB0F-6139-4049-86E6-7BE787AF9685}" type="presParOf" srcId="{CE392857-FE35-4449-86E2-5E122830BF97}" destId="{FA397844-6421-634D-8892-5881DFD46A4D}" srcOrd="7" destOrd="0" presId="urn:microsoft.com/office/officeart/2005/8/layout/vList2"/>
    <dgm:cxn modelId="{1FAAE1A4-AE0D-9543-801A-7014B2977E91}" type="presParOf" srcId="{CE392857-FE35-4449-86E2-5E122830BF97}" destId="{4C41D46F-3A43-AF4D-9B04-70F6122A4E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08D707-F161-4F71-B6DD-40E8C6B16DC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D59229-7540-4D56-9FA5-BD1A8A70E6C8}">
      <dgm:prSet/>
      <dgm:spPr/>
      <dgm:t>
        <a:bodyPr/>
        <a:lstStyle/>
        <a:p>
          <a:r>
            <a:rPr lang="en-US"/>
            <a:t>Central control of print operations</a:t>
          </a:r>
        </a:p>
      </dgm:t>
    </dgm:pt>
    <dgm:pt modelId="{48F6915C-5218-416A-AE09-3C92BBBEF0B3}" type="parTrans" cxnId="{0E9A015D-1072-44D0-A223-444EFD1CDD23}">
      <dgm:prSet/>
      <dgm:spPr/>
      <dgm:t>
        <a:bodyPr/>
        <a:lstStyle/>
        <a:p>
          <a:endParaRPr lang="en-US"/>
        </a:p>
      </dgm:t>
    </dgm:pt>
    <dgm:pt modelId="{68286B94-B52E-43C6-970C-B32C253C3E5A}" type="sibTrans" cxnId="{0E9A015D-1072-44D0-A223-444EFD1CDD23}">
      <dgm:prSet/>
      <dgm:spPr/>
      <dgm:t>
        <a:bodyPr/>
        <a:lstStyle/>
        <a:p>
          <a:endParaRPr lang="en-US"/>
        </a:p>
      </dgm:t>
    </dgm:pt>
    <dgm:pt modelId="{4E5FF748-2F43-47AF-8E6B-563674187EB1}">
      <dgm:prSet/>
      <dgm:spPr/>
      <dgm:t>
        <a:bodyPr/>
        <a:lstStyle/>
        <a:p>
          <a:r>
            <a:rPr lang="en-US"/>
            <a:t>More equipped for large print volume</a:t>
          </a:r>
        </a:p>
      </dgm:t>
    </dgm:pt>
    <dgm:pt modelId="{541F8B78-4DA6-4D68-83B8-07B87CBCE5E1}" type="parTrans" cxnId="{82762971-0D60-46B1-B782-1E8232EDC10C}">
      <dgm:prSet/>
      <dgm:spPr/>
      <dgm:t>
        <a:bodyPr/>
        <a:lstStyle/>
        <a:p>
          <a:endParaRPr lang="en-US"/>
        </a:p>
      </dgm:t>
    </dgm:pt>
    <dgm:pt modelId="{84F9C835-C335-4FDF-919C-CF6E10940564}" type="sibTrans" cxnId="{82762971-0D60-46B1-B782-1E8232EDC10C}">
      <dgm:prSet/>
      <dgm:spPr/>
      <dgm:t>
        <a:bodyPr/>
        <a:lstStyle/>
        <a:p>
          <a:endParaRPr lang="en-US"/>
        </a:p>
      </dgm:t>
    </dgm:pt>
    <dgm:pt modelId="{55DADB4A-1932-4052-ACF6-CEA7B198EDE4}">
      <dgm:prSet/>
      <dgm:spPr/>
      <dgm:t>
        <a:bodyPr/>
        <a:lstStyle/>
        <a:p>
          <a:r>
            <a:rPr lang="en-US"/>
            <a:t>Enhances security for printer devices</a:t>
          </a:r>
        </a:p>
      </dgm:t>
    </dgm:pt>
    <dgm:pt modelId="{87F46515-8F50-4F41-A6BF-9F4DB1C51E43}" type="parTrans" cxnId="{689332AE-7E96-4ECA-AFD9-E6537C5CED47}">
      <dgm:prSet/>
      <dgm:spPr/>
      <dgm:t>
        <a:bodyPr/>
        <a:lstStyle/>
        <a:p>
          <a:endParaRPr lang="en-US"/>
        </a:p>
      </dgm:t>
    </dgm:pt>
    <dgm:pt modelId="{897440F1-CAB8-448C-9D37-FA2E1F6353E8}" type="sibTrans" cxnId="{689332AE-7E96-4ECA-AFD9-E6537C5CED47}">
      <dgm:prSet/>
      <dgm:spPr/>
      <dgm:t>
        <a:bodyPr/>
        <a:lstStyle/>
        <a:p>
          <a:endParaRPr lang="en-US"/>
        </a:p>
      </dgm:t>
    </dgm:pt>
    <dgm:pt modelId="{7429E705-4410-40A3-BF9E-845F07302DDB}">
      <dgm:prSet/>
      <dgm:spPr/>
      <dgm:t>
        <a:bodyPr/>
        <a:lstStyle/>
        <a:p>
          <a:r>
            <a:rPr lang="en-US"/>
            <a:t>Load-balancing is cost-effective</a:t>
          </a:r>
        </a:p>
      </dgm:t>
    </dgm:pt>
    <dgm:pt modelId="{EA8F061E-FC4D-41D2-A443-BFF627F0F243}" type="parTrans" cxnId="{1536E473-6FE6-4098-AD90-8068CBC29B9F}">
      <dgm:prSet/>
      <dgm:spPr/>
      <dgm:t>
        <a:bodyPr/>
        <a:lstStyle/>
        <a:p>
          <a:endParaRPr lang="en-US"/>
        </a:p>
      </dgm:t>
    </dgm:pt>
    <dgm:pt modelId="{0B943396-9048-4FE5-A96C-202FDCECA817}" type="sibTrans" cxnId="{1536E473-6FE6-4098-AD90-8068CBC29B9F}">
      <dgm:prSet/>
      <dgm:spPr/>
      <dgm:t>
        <a:bodyPr/>
        <a:lstStyle/>
        <a:p>
          <a:endParaRPr lang="en-US"/>
        </a:p>
      </dgm:t>
    </dgm:pt>
    <dgm:pt modelId="{479AF82C-3E05-7348-871B-4609C4DE341F}" type="pres">
      <dgm:prSet presAssocID="{5608D707-F161-4F71-B6DD-40E8C6B16DCC}" presName="linear" presStyleCnt="0">
        <dgm:presLayoutVars>
          <dgm:animLvl val="lvl"/>
          <dgm:resizeHandles val="exact"/>
        </dgm:presLayoutVars>
      </dgm:prSet>
      <dgm:spPr/>
    </dgm:pt>
    <dgm:pt modelId="{AA877DF0-D1DD-3E44-9837-875AF9FFFABC}" type="pres">
      <dgm:prSet presAssocID="{81D59229-7540-4D56-9FA5-BD1A8A70E6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59DD99-C10F-D549-8C93-A791155AD943}" type="pres">
      <dgm:prSet presAssocID="{68286B94-B52E-43C6-970C-B32C253C3E5A}" presName="spacer" presStyleCnt="0"/>
      <dgm:spPr/>
    </dgm:pt>
    <dgm:pt modelId="{2D666AAB-FBD7-F84A-828D-FEF3F4C65D8D}" type="pres">
      <dgm:prSet presAssocID="{4E5FF748-2F43-47AF-8E6B-563674187E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5B9D33-10E8-A94B-9EB5-A1A25E199CE0}" type="pres">
      <dgm:prSet presAssocID="{84F9C835-C335-4FDF-919C-CF6E10940564}" presName="spacer" presStyleCnt="0"/>
      <dgm:spPr/>
    </dgm:pt>
    <dgm:pt modelId="{5E553755-4859-9B40-9BE2-CD48E3875800}" type="pres">
      <dgm:prSet presAssocID="{55DADB4A-1932-4052-ACF6-CEA7B198ED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2D68C5-D08C-E54C-840A-3866EF5C153D}" type="pres">
      <dgm:prSet presAssocID="{897440F1-CAB8-448C-9D37-FA2E1F6353E8}" presName="spacer" presStyleCnt="0"/>
      <dgm:spPr/>
    </dgm:pt>
    <dgm:pt modelId="{44147324-F8E8-D442-945D-8E45D800F9B1}" type="pres">
      <dgm:prSet presAssocID="{7429E705-4410-40A3-BF9E-845F07302D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E7A008-1DE9-104C-88E0-32D3BF89B039}" type="presOf" srcId="{81D59229-7540-4D56-9FA5-BD1A8A70E6C8}" destId="{AA877DF0-D1DD-3E44-9837-875AF9FFFABC}" srcOrd="0" destOrd="0" presId="urn:microsoft.com/office/officeart/2005/8/layout/vList2"/>
    <dgm:cxn modelId="{FE65374E-93E7-534F-9845-B4409D5459B5}" type="presOf" srcId="{4E5FF748-2F43-47AF-8E6B-563674187EB1}" destId="{2D666AAB-FBD7-F84A-828D-FEF3F4C65D8D}" srcOrd="0" destOrd="0" presId="urn:microsoft.com/office/officeart/2005/8/layout/vList2"/>
    <dgm:cxn modelId="{74BA5751-F975-C848-8CF6-EE62D5B51263}" type="presOf" srcId="{5608D707-F161-4F71-B6DD-40E8C6B16DCC}" destId="{479AF82C-3E05-7348-871B-4609C4DE341F}" srcOrd="0" destOrd="0" presId="urn:microsoft.com/office/officeart/2005/8/layout/vList2"/>
    <dgm:cxn modelId="{0E9A015D-1072-44D0-A223-444EFD1CDD23}" srcId="{5608D707-F161-4F71-B6DD-40E8C6B16DCC}" destId="{81D59229-7540-4D56-9FA5-BD1A8A70E6C8}" srcOrd="0" destOrd="0" parTransId="{48F6915C-5218-416A-AE09-3C92BBBEF0B3}" sibTransId="{68286B94-B52E-43C6-970C-B32C253C3E5A}"/>
    <dgm:cxn modelId="{82762971-0D60-46B1-B782-1E8232EDC10C}" srcId="{5608D707-F161-4F71-B6DD-40E8C6B16DCC}" destId="{4E5FF748-2F43-47AF-8E6B-563674187EB1}" srcOrd="1" destOrd="0" parTransId="{541F8B78-4DA6-4D68-83B8-07B87CBCE5E1}" sibTransId="{84F9C835-C335-4FDF-919C-CF6E10940564}"/>
    <dgm:cxn modelId="{1536E473-6FE6-4098-AD90-8068CBC29B9F}" srcId="{5608D707-F161-4F71-B6DD-40E8C6B16DCC}" destId="{7429E705-4410-40A3-BF9E-845F07302DDB}" srcOrd="3" destOrd="0" parTransId="{EA8F061E-FC4D-41D2-A443-BFF627F0F243}" sibTransId="{0B943396-9048-4FE5-A96C-202FDCECA817}"/>
    <dgm:cxn modelId="{689332AE-7E96-4ECA-AFD9-E6537C5CED47}" srcId="{5608D707-F161-4F71-B6DD-40E8C6B16DCC}" destId="{55DADB4A-1932-4052-ACF6-CEA7B198EDE4}" srcOrd="2" destOrd="0" parTransId="{87F46515-8F50-4F41-A6BF-9F4DB1C51E43}" sibTransId="{897440F1-CAB8-448C-9D37-FA2E1F6353E8}"/>
    <dgm:cxn modelId="{6EBBC6AF-03FB-CE4B-B2EF-38919679F622}" type="presOf" srcId="{55DADB4A-1932-4052-ACF6-CEA7B198EDE4}" destId="{5E553755-4859-9B40-9BE2-CD48E3875800}" srcOrd="0" destOrd="0" presId="urn:microsoft.com/office/officeart/2005/8/layout/vList2"/>
    <dgm:cxn modelId="{4A086DF2-59F8-7849-BEB5-3972FCE39244}" type="presOf" srcId="{7429E705-4410-40A3-BF9E-845F07302DDB}" destId="{44147324-F8E8-D442-945D-8E45D800F9B1}" srcOrd="0" destOrd="0" presId="urn:microsoft.com/office/officeart/2005/8/layout/vList2"/>
    <dgm:cxn modelId="{6795E13E-924D-8F4C-967D-F8366B0650E9}" type="presParOf" srcId="{479AF82C-3E05-7348-871B-4609C4DE341F}" destId="{AA877DF0-D1DD-3E44-9837-875AF9FFFABC}" srcOrd="0" destOrd="0" presId="urn:microsoft.com/office/officeart/2005/8/layout/vList2"/>
    <dgm:cxn modelId="{11C9930B-247E-F347-ACC4-956BA01156F3}" type="presParOf" srcId="{479AF82C-3E05-7348-871B-4609C4DE341F}" destId="{AC59DD99-C10F-D549-8C93-A791155AD943}" srcOrd="1" destOrd="0" presId="urn:microsoft.com/office/officeart/2005/8/layout/vList2"/>
    <dgm:cxn modelId="{89C1FAA8-994C-AB4D-A836-69FA1B854009}" type="presParOf" srcId="{479AF82C-3E05-7348-871B-4609C4DE341F}" destId="{2D666AAB-FBD7-F84A-828D-FEF3F4C65D8D}" srcOrd="2" destOrd="0" presId="urn:microsoft.com/office/officeart/2005/8/layout/vList2"/>
    <dgm:cxn modelId="{EA261C5A-47F1-2549-9988-44B42A1389C6}" type="presParOf" srcId="{479AF82C-3E05-7348-871B-4609C4DE341F}" destId="{455B9D33-10E8-A94B-9EB5-A1A25E199CE0}" srcOrd="3" destOrd="0" presId="urn:microsoft.com/office/officeart/2005/8/layout/vList2"/>
    <dgm:cxn modelId="{7158479B-57BE-5143-9D99-0140582356BC}" type="presParOf" srcId="{479AF82C-3E05-7348-871B-4609C4DE341F}" destId="{5E553755-4859-9B40-9BE2-CD48E3875800}" srcOrd="4" destOrd="0" presId="urn:microsoft.com/office/officeart/2005/8/layout/vList2"/>
    <dgm:cxn modelId="{67A063B2-3A20-F040-B1AA-235C245A5C14}" type="presParOf" srcId="{479AF82C-3E05-7348-871B-4609C4DE341F}" destId="{372D68C5-D08C-E54C-840A-3866EF5C153D}" srcOrd="5" destOrd="0" presId="urn:microsoft.com/office/officeart/2005/8/layout/vList2"/>
    <dgm:cxn modelId="{DADC0098-CE3F-544F-A0CB-C449AEE07D7B}" type="presParOf" srcId="{479AF82C-3E05-7348-871B-4609C4DE341F}" destId="{44147324-F8E8-D442-945D-8E45D800F9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F55B14-1BCB-4F44-A71D-C6904AB884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68C5E33-9D28-49BA-9F27-5780571E99E2}">
      <dgm:prSet/>
      <dgm:spPr/>
      <dgm:t>
        <a:bodyPr/>
        <a:lstStyle/>
        <a:p>
          <a:r>
            <a:rPr lang="en-US" b="0" i="0"/>
            <a:t>Print network vulnerability point</a:t>
          </a:r>
          <a:endParaRPr lang="en-US"/>
        </a:p>
      </dgm:t>
    </dgm:pt>
    <dgm:pt modelId="{D01159D7-9819-4B4E-9CE5-7322BD306891}" type="parTrans" cxnId="{A1113406-F731-459B-A9B3-3E6A49B258E8}">
      <dgm:prSet/>
      <dgm:spPr/>
      <dgm:t>
        <a:bodyPr/>
        <a:lstStyle/>
        <a:p>
          <a:endParaRPr lang="en-US"/>
        </a:p>
      </dgm:t>
    </dgm:pt>
    <dgm:pt modelId="{1DDA958E-DFA5-4BAD-B3BB-D6CEF8E7D772}" type="sibTrans" cxnId="{A1113406-F731-459B-A9B3-3E6A49B258E8}">
      <dgm:prSet/>
      <dgm:spPr/>
      <dgm:t>
        <a:bodyPr/>
        <a:lstStyle/>
        <a:p>
          <a:endParaRPr lang="en-US"/>
        </a:p>
      </dgm:t>
    </dgm:pt>
    <dgm:pt modelId="{ED1F040F-08FB-4886-9098-19F8B5E4496B}">
      <dgm:prSet/>
      <dgm:spPr/>
      <dgm:t>
        <a:bodyPr/>
        <a:lstStyle/>
        <a:p>
          <a:r>
            <a:rPr lang="en-US" b="0" i="0"/>
            <a:t>Upfront investment for capabilities</a:t>
          </a:r>
          <a:endParaRPr lang="en-US"/>
        </a:p>
      </dgm:t>
    </dgm:pt>
    <dgm:pt modelId="{AC1348BA-B634-495B-99DA-D0C98F182C1B}" type="parTrans" cxnId="{1FF97CC1-36AB-497D-ABD6-0F97DBB111BE}">
      <dgm:prSet/>
      <dgm:spPr/>
      <dgm:t>
        <a:bodyPr/>
        <a:lstStyle/>
        <a:p>
          <a:endParaRPr lang="en-US"/>
        </a:p>
      </dgm:t>
    </dgm:pt>
    <dgm:pt modelId="{791CA94C-7BB6-4D73-B6F6-E430D3D76595}" type="sibTrans" cxnId="{1FF97CC1-36AB-497D-ABD6-0F97DBB111BE}">
      <dgm:prSet/>
      <dgm:spPr/>
      <dgm:t>
        <a:bodyPr/>
        <a:lstStyle/>
        <a:p>
          <a:endParaRPr lang="en-US"/>
        </a:p>
      </dgm:t>
    </dgm:pt>
    <dgm:pt modelId="{A093BBDE-F2AA-45B2-9283-41213FD3F8D0}">
      <dgm:prSet/>
      <dgm:spPr/>
      <dgm:t>
        <a:bodyPr/>
        <a:lstStyle/>
        <a:p>
          <a:r>
            <a:rPr lang="en-US" b="0" i="0"/>
            <a:t>Requires maintenance</a:t>
          </a:r>
          <a:endParaRPr lang="en-US"/>
        </a:p>
      </dgm:t>
    </dgm:pt>
    <dgm:pt modelId="{2564A02F-3044-4CE9-9A75-4113F32D9E7E}" type="parTrans" cxnId="{DD070F95-B4E8-4DF3-BFE7-487289FBB847}">
      <dgm:prSet/>
      <dgm:spPr/>
      <dgm:t>
        <a:bodyPr/>
        <a:lstStyle/>
        <a:p>
          <a:endParaRPr lang="en-US"/>
        </a:p>
      </dgm:t>
    </dgm:pt>
    <dgm:pt modelId="{B806B4E0-D0A0-41D0-80C2-E07E92A38313}" type="sibTrans" cxnId="{DD070F95-B4E8-4DF3-BFE7-487289FBB847}">
      <dgm:prSet/>
      <dgm:spPr/>
      <dgm:t>
        <a:bodyPr/>
        <a:lstStyle/>
        <a:p>
          <a:endParaRPr lang="en-US"/>
        </a:p>
      </dgm:t>
    </dgm:pt>
    <dgm:pt modelId="{605A5141-02E4-4FEE-8E53-0405AB808ED9}">
      <dgm:prSet/>
      <dgm:spPr/>
      <dgm:t>
        <a:bodyPr/>
        <a:lstStyle/>
        <a:p>
          <a:r>
            <a:rPr lang="en-US" b="0" i="0"/>
            <a:t>Physical print servers on the decline</a:t>
          </a:r>
          <a:endParaRPr lang="en-US"/>
        </a:p>
      </dgm:t>
    </dgm:pt>
    <dgm:pt modelId="{ADEE40C2-631D-46D1-BAD9-C2867DB89542}" type="parTrans" cxnId="{3625C261-A0CE-4175-9105-1E60C6CD35E5}">
      <dgm:prSet/>
      <dgm:spPr/>
      <dgm:t>
        <a:bodyPr/>
        <a:lstStyle/>
        <a:p>
          <a:endParaRPr lang="en-US"/>
        </a:p>
      </dgm:t>
    </dgm:pt>
    <dgm:pt modelId="{C68F91F3-27D2-4F1D-A4D1-1CC96503AC05}" type="sibTrans" cxnId="{3625C261-A0CE-4175-9105-1E60C6CD35E5}">
      <dgm:prSet/>
      <dgm:spPr/>
      <dgm:t>
        <a:bodyPr/>
        <a:lstStyle/>
        <a:p>
          <a:endParaRPr lang="en-US"/>
        </a:p>
      </dgm:t>
    </dgm:pt>
    <dgm:pt modelId="{37ECA9FD-B319-4C97-82E3-E07EAB1C7BA2}" type="pres">
      <dgm:prSet presAssocID="{1AF55B14-1BCB-4F44-A71D-C6904AB88445}" presName="root" presStyleCnt="0">
        <dgm:presLayoutVars>
          <dgm:dir/>
          <dgm:resizeHandles val="exact"/>
        </dgm:presLayoutVars>
      </dgm:prSet>
      <dgm:spPr/>
    </dgm:pt>
    <dgm:pt modelId="{A31800C4-85A6-4F23-86BC-186E3FB29551}" type="pres">
      <dgm:prSet presAssocID="{168C5E33-9D28-49BA-9F27-5780571E99E2}" presName="compNode" presStyleCnt="0"/>
      <dgm:spPr/>
    </dgm:pt>
    <dgm:pt modelId="{22D887DA-CA72-4EFC-934E-B11AB9FFC187}" type="pres">
      <dgm:prSet presAssocID="{168C5E33-9D28-49BA-9F27-5780571E99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28A316D-D0DF-4039-AF23-F331F32526CC}" type="pres">
      <dgm:prSet presAssocID="{168C5E33-9D28-49BA-9F27-5780571E99E2}" presName="spaceRect" presStyleCnt="0"/>
      <dgm:spPr/>
    </dgm:pt>
    <dgm:pt modelId="{4F963BD9-FB1B-4572-BA16-A994B53CA872}" type="pres">
      <dgm:prSet presAssocID="{168C5E33-9D28-49BA-9F27-5780571E99E2}" presName="textRect" presStyleLbl="revTx" presStyleIdx="0" presStyleCnt="4">
        <dgm:presLayoutVars>
          <dgm:chMax val="1"/>
          <dgm:chPref val="1"/>
        </dgm:presLayoutVars>
      </dgm:prSet>
      <dgm:spPr/>
    </dgm:pt>
    <dgm:pt modelId="{65B7BA5D-D214-4D10-890F-8562A992FDC9}" type="pres">
      <dgm:prSet presAssocID="{1DDA958E-DFA5-4BAD-B3BB-D6CEF8E7D772}" presName="sibTrans" presStyleCnt="0"/>
      <dgm:spPr/>
    </dgm:pt>
    <dgm:pt modelId="{7B34F20C-509F-4906-BE35-0783840C81A5}" type="pres">
      <dgm:prSet presAssocID="{ED1F040F-08FB-4886-9098-19F8B5E4496B}" presName="compNode" presStyleCnt="0"/>
      <dgm:spPr/>
    </dgm:pt>
    <dgm:pt modelId="{B23837D7-4679-4E8E-8BDD-01E9C2842303}" type="pres">
      <dgm:prSet presAssocID="{ED1F040F-08FB-4886-9098-19F8B5E449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A3A0D74-2507-4CCF-ADBE-49560C0D772C}" type="pres">
      <dgm:prSet presAssocID="{ED1F040F-08FB-4886-9098-19F8B5E4496B}" presName="spaceRect" presStyleCnt="0"/>
      <dgm:spPr/>
    </dgm:pt>
    <dgm:pt modelId="{74D18FFF-D60B-4880-BFFC-592D0872B272}" type="pres">
      <dgm:prSet presAssocID="{ED1F040F-08FB-4886-9098-19F8B5E4496B}" presName="textRect" presStyleLbl="revTx" presStyleIdx="1" presStyleCnt="4">
        <dgm:presLayoutVars>
          <dgm:chMax val="1"/>
          <dgm:chPref val="1"/>
        </dgm:presLayoutVars>
      </dgm:prSet>
      <dgm:spPr/>
    </dgm:pt>
    <dgm:pt modelId="{57C0BCA6-11B3-4E1C-BA26-7F1070D07F9A}" type="pres">
      <dgm:prSet presAssocID="{791CA94C-7BB6-4D73-B6F6-E430D3D76595}" presName="sibTrans" presStyleCnt="0"/>
      <dgm:spPr/>
    </dgm:pt>
    <dgm:pt modelId="{7EF8E60A-B06F-4253-AE4B-71AB18538468}" type="pres">
      <dgm:prSet presAssocID="{A093BBDE-F2AA-45B2-9283-41213FD3F8D0}" presName="compNode" presStyleCnt="0"/>
      <dgm:spPr/>
    </dgm:pt>
    <dgm:pt modelId="{282A4EC4-31D6-451F-9681-BB48BBEC0D3F}" type="pres">
      <dgm:prSet presAssocID="{A093BBDE-F2AA-45B2-9283-41213FD3F8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C7F41DE-F5AB-4839-9D31-117FE341571F}" type="pres">
      <dgm:prSet presAssocID="{A093BBDE-F2AA-45B2-9283-41213FD3F8D0}" presName="spaceRect" presStyleCnt="0"/>
      <dgm:spPr/>
    </dgm:pt>
    <dgm:pt modelId="{C1F5CF2C-74B3-41A3-88CC-21AECD1BA1A6}" type="pres">
      <dgm:prSet presAssocID="{A093BBDE-F2AA-45B2-9283-41213FD3F8D0}" presName="textRect" presStyleLbl="revTx" presStyleIdx="2" presStyleCnt="4">
        <dgm:presLayoutVars>
          <dgm:chMax val="1"/>
          <dgm:chPref val="1"/>
        </dgm:presLayoutVars>
      </dgm:prSet>
      <dgm:spPr/>
    </dgm:pt>
    <dgm:pt modelId="{7E44242C-F8A7-460D-9D44-C95D6AE323F6}" type="pres">
      <dgm:prSet presAssocID="{B806B4E0-D0A0-41D0-80C2-E07E92A38313}" presName="sibTrans" presStyleCnt="0"/>
      <dgm:spPr/>
    </dgm:pt>
    <dgm:pt modelId="{55A37F29-E4CB-46B8-A9F0-ECABCAAAB7BD}" type="pres">
      <dgm:prSet presAssocID="{605A5141-02E4-4FEE-8E53-0405AB808ED9}" presName="compNode" presStyleCnt="0"/>
      <dgm:spPr/>
    </dgm:pt>
    <dgm:pt modelId="{92185266-0BAB-4C7D-A2C7-C61AC2F681F1}" type="pres">
      <dgm:prSet presAssocID="{605A5141-02E4-4FEE-8E53-0405AB808E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26F2541-2760-45A5-9C71-457FAED5DA8F}" type="pres">
      <dgm:prSet presAssocID="{605A5141-02E4-4FEE-8E53-0405AB808ED9}" presName="spaceRect" presStyleCnt="0"/>
      <dgm:spPr/>
    </dgm:pt>
    <dgm:pt modelId="{42C3E9DF-BA6F-4B73-81C5-AE020DCF6875}" type="pres">
      <dgm:prSet presAssocID="{605A5141-02E4-4FEE-8E53-0405AB808E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576A01-48E0-4738-8C4D-E68D0D687045}" type="presOf" srcId="{605A5141-02E4-4FEE-8E53-0405AB808ED9}" destId="{42C3E9DF-BA6F-4B73-81C5-AE020DCF6875}" srcOrd="0" destOrd="0" presId="urn:microsoft.com/office/officeart/2018/2/layout/IconLabelList"/>
    <dgm:cxn modelId="{A1113406-F731-459B-A9B3-3E6A49B258E8}" srcId="{1AF55B14-1BCB-4F44-A71D-C6904AB88445}" destId="{168C5E33-9D28-49BA-9F27-5780571E99E2}" srcOrd="0" destOrd="0" parTransId="{D01159D7-9819-4B4E-9CE5-7322BD306891}" sibTransId="{1DDA958E-DFA5-4BAD-B3BB-D6CEF8E7D772}"/>
    <dgm:cxn modelId="{87CB933E-57B5-443F-B824-61613F2FDE72}" type="presOf" srcId="{1AF55B14-1BCB-4F44-A71D-C6904AB88445}" destId="{37ECA9FD-B319-4C97-82E3-E07EAB1C7BA2}" srcOrd="0" destOrd="0" presId="urn:microsoft.com/office/officeart/2018/2/layout/IconLabelList"/>
    <dgm:cxn modelId="{3625C261-A0CE-4175-9105-1E60C6CD35E5}" srcId="{1AF55B14-1BCB-4F44-A71D-C6904AB88445}" destId="{605A5141-02E4-4FEE-8E53-0405AB808ED9}" srcOrd="3" destOrd="0" parTransId="{ADEE40C2-631D-46D1-BAD9-C2867DB89542}" sibTransId="{C68F91F3-27D2-4F1D-A4D1-1CC96503AC05}"/>
    <dgm:cxn modelId="{6BA6D093-E3E0-4D27-B5FF-3C3DC374C186}" type="presOf" srcId="{ED1F040F-08FB-4886-9098-19F8B5E4496B}" destId="{74D18FFF-D60B-4880-BFFC-592D0872B272}" srcOrd="0" destOrd="0" presId="urn:microsoft.com/office/officeart/2018/2/layout/IconLabelList"/>
    <dgm:cxn modelId="{DD070F95-B4E8-4DF3-BFE7-487289FBB847}" srcId="{1AF55B14-1BCB-4F44-A71D-C6904AB88445}" destId="{A093BBDE-F2AA-45B2-9283-41213FD3F8D0}" srcOrd="2" destOrd="0" parTransId="{2564A02F-3044-4CE9-9A75-4113F32D9E7E}" sibTransId="{B806B4E0-D0A0-41D0-80C2-E07E92A38313}"/>
    <dgm:cxn modelId="{1FF97CC1-36AB-497D-ABD6-0F97DBB111BE}" srcId="{1AF55B14-1BCB-4F44-A71D-C6904AB88445}" destId="{ED1F040F-08FB-4886-9098-19F8B5E4496B}" srcOrd="1" destOrd="0" parTransId="{AC1348BA-B634-495B-99DA-D0C98F182C1B}" sibTransId="{791CA94C-7BB6-4D73-B6F6-E430D3D76595}"/>
    <dgm:cxn modelId="{E3BA21D3-51B6-4B45-8ADC-2673116A11E7}" type="presOf" srcId="{A093BBDE-F2AA-45B2-9283-41213FD3F8D0}" destId="{C1F5CF2C-74B3-41A3-88CC-21AECD1BA1A6}" srcOrd="0" destOrd="0" presId="urn:microsoft.com/office/officeart/2018/2/layout/IconLabelList"/>
    <dgm:cxn modelId="{0168F1F1-8EBE-4019-84E1-C4C007685F7C}" type="presOf" srcId="{168C5E33-9D28-49BA-9F27-5780571E99E2}" destId="{4F963BD9-FB1B-4572-BA16-A994B53CA872}" srcOrd="0" destOrd="0" presId="urn:microsoft.com/office/officeart/2018/2/layout/IconLabelList"/>
    <dgm:cxn modelId="{C0ECF9B2-D3EE-4640-88E3-AD9815809B78}" type="presParOf" srcId="{37ECA9FD-B319-4C97-82E3-E07EAB1C7BA2}" destId="{A31800C4-85A6-4F23-86BC-186E3FB29551}" srcOrd="0" destOrd="0" presId="urn:microsoft.com/office/officeart/2018/2/layout/IconLabelList"/>
    <dgm:cxn modelId="{882255E1-DF2E-4F5B-B3C8-46892AFE1445}" type="presParOf" srcId="{A31800C4-85A6-4F23-86BC-186E3FB29551}" destId="{22D887DA-CA72-4EFC-934E-B11AB9FFC187}" srcOrd="0" destOrd="0" presId="urn:microsoft.com/office/officeart/2018/2/layout/IconLabelList"/>
    <dgm:cxn modelId="{48DB4674-8C06-4813-9435-61681B6D0D16}" type="presParOf" srcId="{A31800C4-85A6-4F23-86BC-186E3FB29551}" destId="{E28A316D-D0DF-4039-AF23-F331F32526CC}" srcOrd="1" destOrd="0" presId="urn:microsoft.com/office/officeart/2018/2/layout/IconLabelList"/>
    <dgm:cxn modelId="{6AA429A1-7741-4B95-AFE6-BB2D6CA73EAA}" type="presParOf" srcId="{A31800C4-85A6-4F23-86BC-186E3FB29551}" destId="{4F963BD9-FB1B-4572-BA16-A994B53CA872}" srcOrd="2" destOrd="0" presId="urn:microsoft.com/office/officeart/2018/2/layout/IconLabelList"/>
    <dgm:cxn modelId="{EF996816-00CE-4853-A541-641672C9311F}" type="presParOf" srcId="{37ECA9FD-B319-4C97-82E3-E07EAB1C7BA2}" destId="{65B7BA5D-D214-4D10-890F-8562A992FDC9}" srcOrd="1" destOrd="0" presId="urn:microsoft.com/office/officeart/2018/2/layout/IconLabelList"/>
    <dgm:cxn modelId="{8534B8FE-7A3C-47EF-B81F-A5EB5AA08040}" type="presParOf" srcId="{37ECA9FD-B319-4C97-82E3-E07EAB1C7BA2}" destId="{7B34F20C-509F-4906-BE35-0783840C81A5}" srcOrd="2" destOrd="0" presId="urn:microsoft.com/office/officeart/2018/2/layout/IconLabelList"/>
    <dgm:cxn modelId="{2C7A24F3-DBC4-46F2-8EEA-7250B9026DC8}" type="presParOf" srcId="{7B34F20C-509F-4906-BE35-0783840C81A5}" destId="{B23837D7-4679-4E8E-8BDD-01E9C2842303}" srcOrd="0" destOrd="0" presId="urn:microsoft.com/office/officeart/2018/2/layout/IconLabelList"/>
    <dgm:cxn modelId="{ADB0836C-5AFE-4B5E-B267-2EB0E0123FBA}" type="presParOf" srcId="{7B34F20C-509F-4906-BE35-0783840C81A5}" destId="{FA3A0D74-2507-4CCF-ADBE-49560C0D772C}" srcOrd="1" destOrd="0" presId="urn:microsoft.com/office/officeart/2018/2/layout/IconLabelList"/>
    <dgm:cxn modelId="{E9EB8D24-4CBE-4901-9855-7AC7223FB754}" type="presParOf" srcId="{7B34F20C-509F-4906-BE35-0783840C81A5}" destId="{74D18FFF-D60B-4880-BFFC-592D0872B272}" srcOrd="2" destOrd="0" presId="urn:microsoft.com/office/officeart/2018/2/layout/IconLabelList"/>
    <dgm:cxn modelId="{716AFA37-437F-4C3C-B5F1-F70F75DB180F}" type="presParOf" srcId="{37ECA9FD-B319-4C97-82E3-E07EAB1C7BA2}" destId="{57C0BCA6-11B3-4E1C-BA26-7F1070D07F9A}" srcOrd="3" destOrd="0" presId="urn:microsoft.com/office/officeart/2018/2/layout/IconLabelList"/>
    <dgm:cxn modelId="{DE93A750-7270-4F37-B10F-53126EBA7AAC}" type="presParOf" srcId="{37ECA9FD-B319-4C97-82E3-E07EAB1C7BA2}" destId="{7EF8E60A-B06F-4253-AE4B-71AB18538468}" srcOrd="4" destOrd="0" presId="urn:microsoft.com/office/officeart/2018/2/layout/IconLabelList"/>
    <dgm:cxn modelId="{CEC4B873-0A6E-4D63-974C-0BBF8838B320}" type="presParOf" srcId="{7EF8E60A-B06F-4253-AE4B-71AB18538468}" destId="{282A4EC4-31D6-451F-9681-BB48BBEC0D3F}" srcOrd="0" destOrd="0" presId="urn:microsoft.com/office/officeart/2018/2/layout/IconLabelList"/>
    <dgm:cxn modelId="{683441BF-E28E-4476-A439-552AF0075CC9}" type="presParOf" srcId="{7EF8E60A-B06F-4253-AE4B-71AB18538468}" destId="{5C7F41DE-F5AB-4839-9D31-117FE341571F}" srcOrd="1" destOrd="0" presId="urn:microsoft.com/office/officeart/2018/2/layout/IconLabelList"/>
    <dgm:cxn modelId="{263F9C42-6CD2-477A-8E2D-FD9D3A88D4A7}" type="presParOf" srcId="{7EF8E60A-B06F-4253-AE4B-71AB18538468}" destId="{C1F5CF2C-74B3-41A3-88CC-21AECD1BA1A6}" srcOrd="2" destOrd="0" presId="urn:microsoft.com/office/officeart/2018/2/layout/IconLabelList"/>
    <dgm:cxn modelId="{0413DA35-2944-40E0-8DB6-BCB85FD2ECF8}" type="presParOf" srcId="{37ECA9FD-B319-4C97-82E3-E07EAB1C7BA2}" destId="{7E44242C-F8A7-460D-9D44-C95D6AE323F6}" srcOrd="5" destOrd="0" presId="urn:microsoft.com/office/officeart/2018/2/layout/IconLabelList"/>
    <dgm:cxn modelId="{848948AF-9150-49EF-9484-A03D41266167}" type="presParOf" srcId="{37ECA9FD-B319-4C97-82E3-E07EAB1C7BA2}" destId="{55A37F29-E4CB-46B8-A9F0-ECABCAAAB7BD}" srcOrd="6" destOrd="0" presId="urn:microsoft.com/office/officeart/2018/2/layout/IconLabelList"/>
    <dgm:cxn modelId="{8CAB752F-C0F7-4719-88A5-49A0CD29E6E1}" type="presParOf" srcId="{55A37F29-E4CB-46B8-A9F0-ECABCAAAB7BD}" destId="{92185266-0BAB-4C7D-A2C7-C61AC2F681F1}" srcOrd="0" destOrd="0" presId="urn:microsoft.com/office/officeart/2018/2/layout/IconLabelList"/>
    <dgm:cxn modelId="{0136DC2A-2BE8-4544-B9A3-269F7F6852D6}" type="presParOf" srcId="{55A37F29-E4CB-46B8-A9F0-ECABCAAAB7BD}" destId="{A26F2541-2760-45A5-9C71-457FAED5DA8F}" srcOrd="1" destOrd="0" presId="urn:microsoft.com/office/officeart/2018/2/layout/IconLabelList"/>
    <dgm:cxn modelId="{1F45DC19-315D-4D98-93BD-13221DC5C25C}" type="presParOf" srcId="{55A37F29-E4CB-46B8-A9F0-ECABCAAAB7BD}" destId="{42C3E9DF-BA6F-4B73-81C5-AE020DCF68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618617-C124-4256-80C5-D2F6002C82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780582-143D-4035-A59B-D9C9B0239B02}">
      <dgm:prSet/>
      <dgm:spPr/>
      <dgm:t>
        <a:bodyPr/>
        <a:lstStyle/>
        <a:p>
          <a:r>
            <a:rPr lang="en-US" dirty="0"/>
            <a:t>Web servers are software or hardware (or both together) that stores and delivers content to a web browser at a basic level. </a:t>
          </a:r>
        </a:p>
      </dgm:t>
    </dgm:pt>
    <dgm:pt modelId="{6E074B84-0FE3-41C4-BE4B-D81DC10CDF6E}" type="parTrans" cxnId="{D17C5285-1311-4870-B703-38DC745548EE}">
      <dgm:prSet/>
      <dgm:spPr/>
      <dgm:t>
        <a:bodyPr/>
        <a:lstStyle/>
        <a:p>
          <a:endParaRPr lang="en-US"/>
        </a:p>
      </dgm:t>
    </dgm:pt>
    <dgm:pt modelId="{62E96BBD-27AE-4966-ADAC-7D78F210EABD}" type="sibTrans" cxnId="{D17C5285-1311-4870-B703-38DC745548EE}">
      <dgm:prSet/>
      <dgm:spPr/>
      <dgm:t>
        <a:bodyPr/>
        <a:lstStyle/>
        <a:p>
          <a:endParaRPr lang="en-US"/>
        </a:p>
      </dgm:t>
    </dgm:pt>
    <dgm:pt modelId="{979CDDED-2757-4F6F-ACAA-06E79023B4D2}">
      <dgm:prSet/>
      <dgm:spPr/>
      <dgm:t>
        <a:bodyPr/>
        <a:lstStyle/>
        <a:p>
          <a:r>
            <a:rPr lang="en-US"/>
            <a:t>The servers communicate with browsers using Hypertext Transfer Protocol (HTTP). </a:t>
          </a:r>
        </a:p>
      </dgm:t>
    </dgm:pt>
    <dgm:pt modelId="{9ED63806-4F9C-426F-8C68-E608E32BE9D3}" type="parTrans" cxnId="{D0B0D93C-6E9E-4C7C-B803-F82ED33C78D5}">
      <dgm:prSet/>
      <dgm:spPr/>
      <dgm:t>
        <a:bodyPr/>
        <a:lstStyle/>
        <a:p>
          <a:endParaRPr lang="en-US"/>
        </a:p>
      </dgm:t>
    </dgm:pt>
    <dgm:pt modelId="{657EAF6B-84D0-41A2-854D-24C112E9BCC9}" type="sibTrans" cxnId="{D0B0D93C-6E9E-4C7C-B803-F82ED33C78D5}">
      <dgm:prSet/>
      <dgm:spPr/>
      <dgm:t>
        <a:bodyPr/>
        <a:lstStyle/>
        <a:p>
          <a:endParaRPr lang="en-US"/>
        </a:p>
      </dgm:t>
    </dgm:pt>
    <dgm:pt modelId="{61B5DC7D-5275-4AF0-8E4A-70BFD59528D6}">
      <dgm:prSet/>
      <dgm:spPr/>
      <dgm:t>
        <a:bodyPr/>
        <a:lstStyle/>
        <a:p>
          <a:r>
            <a:rPr lang="en-US"/>
            <a:t>Web servers can also support SMTP (Simple Mail Transfer Protocol) and FTP (File Transfer Protocol). </a:t>
          </a:r>
        </a:p>
      </dgm:t>
    </dgm:pt>
    <dgm:pt modelId="{9479A90A-2376-4E48-8240-64D9EF31A376}" type="parTrans" cxnId="{EA51B92F-0404-48DF-ADFA-733CD7A045FF}">
      <dgm:prSet/>
      <dgm:spPr/>
      <dgm:t>
        <a:bodyPr/>
        <a:lstStyle/>
        <a:p>
          <a:endParaRPr lang="en-US"/>
        </a:p>
      </dgm:t>
    </dgm:pt>
    <dgm:pt modelId="{FAD396E4-E27A-4C1F-9A13-C9F6A9894E08}" type="sibTrans" cxnId="{EA51B92F-0404-48DF-ADFA-733CD7A045FF}">
      <dgm:prSet/>
      <dgm:spPr/>
      <dgm:t>
        <a:bodyPr/>
        <a:lstStyle/>
        <a:p>
          <a:endParaRPr lang="en-US"/>
        </a:p>
      </dgm:t>
    </dgm:pt>
    <dgm:pt modelId="{5C5ED4BF-21C2-44E7-B42E-272D8F6EE2C1}">
      <dgm:prSet/>
      <dgm:spPr/>
      <dgm:t>
        <a:bodyPr/>
        <a:lstStyle/>
        <a:p>
          <a:r>
            <a:rPr lang="en-US"/>
            <a:t>It is </a:t>
          </a:r>
          <a:r>
            <a:rPr lang="en-US" b="0" i="0"/>
            <a:t>used for hosting websites and data for web applications.</a:t>
          </a:r>
          <a:endParaRPr lang="en-US"/>
        </a:p>
      </dgm:t>
    </dgm:pt>
    <dgm:pt modelId="{5C2AEA62-7BF1-42E8-AA52-F625807723CA}" type="parTrans" cxnId="{B8F5D91A-8525-4512-A2FE-AD6DB36BE550}">
      <dgm:prSet/>
      <dgm:spPr/>
      <dgm:t>
        <a:bodyPr/>
        <a:lstStyle/>
        <a:p>
          <a:endParaRPr lang="en-US"/>
        </a:p>
      </dgm:t>
    </dgm:pt>
    <dgm:pt modelId="{7185B53C-DC6B-4167-A844-C2BD99A5B7F4}" type="sibTrans" cxnId="{B8F5D91A-8525-4512-A2FE-AD6DB36BE550}">
      <dgm:prSet/>
      <dgm:spPr/>
      <dgm:t>
        <a:bodyPr/>
        <a:lstStyle/>
        <a:p>
          <a:endParaRPr lang="en-US"/>
        </a:p>
      </dgm:t>
    </dgm:pt>
    <dgm:pt modelId="{D153EC0B-CA88-D24F-A9E3-83F7CFCB0B72}" type="pres">
      <dgm:prSet presAssocID="{DE618617-C124-4256-80C5-D2F6002C82A1}" presName="linear" presStyleCnt="0">
        <dgm:presLayoutVars>
          <dgm:animLvl val="lvl"/>
          <dgm:resizeHandles val="exact"/>
        </dgm:presLayoutVars>
      </dgm:prSet>
      <dgm:spPr/>
    </dgm:pt>
    <dgm:pt modelId="{8553B16C-A99B-E14C-98BA-F1CE26055885}" type="pres">
      <dgm:prSet presAssocID="{45780582-143D-4035-A59B-D9C9B0239B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E68C02-799B-A849-BB76-916510C8E06A}" type="pres">
      <dgm:prSet presAssocID="{62E96BBD-27AE-4966-ADAC-7D78F210EABD}" presName="spacer" presStyleCnt="0"/>
      <dgm:spPr/>
    </dgm:pt>
    <dgm:pt modelId="{738D1329-59E0-404A-AB68-338595027B46}" type="pres">
      <dgm:prSet presAssocID="{979CDDED-2757-4F6F-ACAA-06E79023B4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7069A8-6539-004B-8D28-5E6EF7B24536}" type="pres">
      <dgm:prSet presAssocID="{657EAF6B-84D0-41A2-854D-24C112E9BCC9}" presName="spacer" presStyleCnt="0"/>
      <dgm:spPr/>
    </dgm:pt>
    <dgm:pt modelId="{41233476-F65F-A745-A399-A2AF43944F3A}" type="pres">
      <dgm:prSet presAssocID="{61B5DC7D-5275-4AF0-8E4A-70BFD59528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168CF4-AC8E-5E4E-9727-56D0ABF27816}" type="pres">
      <dgm:prSet presAssocID="{FAD396E4-E27A-4C1F-9A13-C9F6A9894E08}" presName="spacer" presStyleCnt="0"/>
      <dgm:spPr/>
    </dgm:pt>
    <dgm:pt modelId="{E9C5FD03-877C-3543-A672-23E15C40D05E}" type="pres">
      <dgm:prSet presAssocID="{5C5ED4BF-21C2-44E7-B42E-272D8F6EE2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2FC301-404F-2348-AE77-B970A3D093DA}" type="presOf" srcId="{979CDDED-2757-4F6F-ACAA-06E79023B4D2}" destId="{738D1329-59E0-404A-AB68-338595027B46}" srcOrd="0" destOrd="0" presId="urn:microsoft.com/office/officeart/2005/8/layout/vList2"/>
    <dgm:cxn modelId="{B8F5D91A-8525-4512-A2FE-AD6DB36BE550}" srcId="{DE618617-C124-4256-80C5-D2F6002C82A1}" destId="{5C5ED4BF-21C2-44E7-B42E-272D8F6EE2C1}" srcOrd="3" destOrd="0" parTransId="{5C2AEA62-7BF1-42E8-AA52-F625807723CA}" sibTransId="{7185B53C-DC6B-4167-A844-C2BD99A5B7F4}"/>
    <dgm:cxn modelId="{D103731C-9525-F941-9E5A-36E9074D3A73}" type="presOf" srcId="{5C5ED4BF-21C2-44E7-B42E-272D8F6EE2C1}" destId="{E9C5FD03-877C-3543-A672-23E15C40D05E}" srcOrd="0" destOrd="0" presId="urn:microsoft.com/office/officeart/2005/8/layout/vList2"/>
    <dgm:cxn modelId="{EA51B92F-0404-48DF-ADFA-733CD7A045FF}" srcId="{DE618617-C124-4256-80C5-D2F6002C82A1}" destId="{61B5DC7D-5275-4AF0-8E4A-70BFD59528D6}" srcOrd="2" destOrd="0" parTransId="{9479A90A-2376-4E48-8240-64D9EF31A376}" sibTransId="{FAD396E4-E27A-4C1F-9A13-C9F6A9894E08}"/>
    <dgm:cxn modelId="{D0B0D93C-6E9E-4C7C-B803-F82ED33C78D5}" srcId="{DE618617-C124-4256-80C5-D2F6002C82A1}" destId="{979CDDED-2757-4F6F-ACAA-06E79023B4D2}" srcOrd="1" destOrd="0" parTransId="{9ED63806-4F9C-426F-8C68-E608E32BE9D3}" sibTransId="{657EAF6B-84D0-41A2-854D-24C112E9BCC9}"/>
    <dgm:cxn modelId="{4D8E843D-AF75-6A44-873E-8E8023C03695}" type="presOf" srcId="{DE618617-C124-4256-80C5-D2F6002C82A1}" destId="{D153EC0B-CA88-D24F-A9E3-83F7CFCB0B72}" srcOrd="0" destOrd="0" presId="urn:microsoft.com/office/officeart/2005/8/layout/vList2"/>
    <dgm:cxn modelId="{99D14B65-33BC-2B4E-ADD5-88BA223CE2E1}" type="presOf" srcId="{61B5DC7D-5275-4AF0-8E4A-70BFD59528D6}" destId="{41233476-F65F-A745-A399-A2AF43944F3A}" srcOrd="0" destOrd="0" presId="urn:microsoft.com/office/officeart/2005/8/layout/vList2"/>
    <dgm:cxn modelId="{D17C5285-1311-4870-B703-38DC745548EE}" srcId="{DE618617-C124-4256-80C5-D2F6002C82A1}" destId="{45780582-143D-4035-A59B-D9C9B0239B02}" srcOrd="0" destOrd="0" parTransId="{6E074B84-0FE3-41C4-BE4B-D81DC10CDF6E}" sibTransId="{62E96BBD-27AE-4966-ADAC-7D78F210EABD}"/>
    <dgm:cxn modelId="{75FCB1BE-2922-C440-9FCC-AD1C0FD06E69}" type="presOf" srcId="{45780582-143D-4035-A59B-D9C9B0239B02}" destId="{8553B16C-A99B-E14C-98BA-F1CE26055885}" srcOrd="0" destOrd="0" presId="urn:microsoft.com/office/officeart/2005/8/layout/vList2"/>
    <dgm:cxn modelId="{809D07A4-F859-8440-8C8B-7A4970F57B2C}" type="presParOf" srcId="{D153EC0B-CA88-D24F-A9E3-83F7CFCB0B72}" destId="{8553B16C-A99B-E14C-98BA-F1CE26055885}" srcOrd="0" destOrd="0" presId="urn:microsoft.com/office/officeart/2005/8/layout/vList2"/>
    <dgm:cxn modelId="{F60E7DBE-DBBD-5F48-B9D6-193369AC7B7A}" type="presParOf" srcId="{D153EC0B-CA88-D24F-A9E3-83F7CFCB0B72}" destId="{D5E68C02-799B-A849-BB76-916510C8E06A}" srcOrd="1" destOrd="0" presId="urn:microsoft.com/office/officeart/2005/8/layout/vList2"/>
    <dgm:cxn modelId="{2F5BC9C8-6F12-DE41-BAB9-B00337B75E57}" type="presParOf" srcId="{D153EC0B-CA88-D24F-A9E3-83F7CFCB0B72}" destId="{738D1329-59E0-404A-AB68-338595027B46}" srcOrd="2" destOrd="0" presId="urn:microsoft.com/office/officeart/2005/8/layout/vList2"/>
    <dgm:cxn modelId="{1F434EFA-E4B5-3144-B5BB-84563BA6951E}" type="presParOf" srcId="{D153EC0B-CA88-D24F-A9E3-83F7CFCB0B72}" destId="{867069A8-6539-004B-8D28-5E6EF7B24536}" srcOrd="3" destOrd="0" presId="urn:microsoft.com/office/officeart/2005/8/layout/vList2"/>
    <dgm:cxn modelId="{49BD1AE0-1E2D-044A-AB26-7F570AE60782}" type="presParOf" srcId="{D153EC0B-CA88-D24F-A9E3-83F7CFCB0B72}" destId="{41233476-F65F-A745-A399-A2AF43944F3A}" srcOrd="4" destOrd="0" presId="urn:microsoft.com/office/officeart/2005/8/layout/vList2"/>
    <dgm:cxn modelId="{C23176C1-8929-F145-B8FD-451CCA9DDBE5}" type="presParOf" srcId="{D153EC0B-CA88-D24F-A9E3-83F7CFCB0B72}" destId="{39168CF4-AC8E-5E4E-9727-56D0ABF27816}" srcOrd="5" destOrd="0" presId="urn:microsoft.com/office/officeart/2005/8/layout/vList2"/>
    <dgm:cxn modelId="{8F1A6626-7A52-F54F-BF01-61979CE926C6}" type="presParOf" srcId="{D153EC0B-CA88-D24F-A9E3-83F7CFCB0B72}" destId="{E9C5FD03-877C-3543-A672-23E15C40D0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339757-DA94-425C-B959-F161BDAE7E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1014ED-4E53-4E34-B570-99A5272D2E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Uptime</a:t>
          </a:r>
        </a:p>
      </dgm:t>
    </dgm:pt>
    <dgm:pt modelId="{0A2938C3-3B43-49CA-8477-156CC2AF0158}" type="parTrans" cxnId="{0202AFC1-46E7-47AA-8D61-42C33309A4AB}">
      <dgm:prSet/>
      <dgm:spPr/>
      <dgm:t>
        <a:bodyPr/>
        <a:lstStyle/>
        <a:p>
          <a:endParaRPr lang="en-US"/>
        </a:p>
      </dgm:t>
    </dgm:pt>
    <dgm:pt modelId="{F3B8A25C-9B02-4A61-AF83-3913EFE18259}" type="sibTrans" cxnId="{0202AFC1-46E7-47AA-8D61-42C33309A4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66A244-68F6-43E6-9EDA-16D382D4E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Speed</a:t>
          </a:r>
        </a:p>
      </dgm:t>
    </dgm:pt>
    <dgm:pt modelId="{83D9DF91-AEB5-4CCC-9B9B-E64DA77FACC2}" type="parTrans" cxnId="{F07274BA-E6EA-453F-9844-9C4DF93B7203}">
      <dgm:prSet/>
      <dgm:spPr/>
      <dgm:t>
        <a:bodyPr/>
        <a:lstStyle/>
        <a:p>
          <a:endParaRPr lang="en-US"/>
        </a:p>
      </dgm:t>
    </dgm:pt>
    <dgm:pt modelId="{2604EB7D-F3F5-489D-A9C2-0E83D1F97A9E}" type="sibTrans" cxnId="{F07274BA-E6EA-453F-9844-9C4DF93B72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1B6CDE-0A32-44DF-92B3-9295BE306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Concurrency</a:t>
          </a:r>
        </a:p>
      </dgm:t>
    </dgm:pt>
    <dgm:pt modelId="{109902B1-0049-4AA3-820C-6DF3649DD079}" type="parTrans" cxnId="{1E687DCD-F687-4C63-8150-ED901F91CEA4}">
      <dgm:prSet/>
      <dgm:spPr/>
      <dgm:t>
        <a:bodyPr/>
        <a:lstStyle/>
        <a:p>
          <a:endParaRPr lang="en-US"/>
        </a:p>
      </dgm:t>
    </dgm:pt>
    <dgm:pt modelId="{236390B2-0FBE-46A8-8B78-FB711A0B141E}" type="sibTrans" cxnId="{1E687DCD-F687-4C63-8150-ED901F91CE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6A557B-E49B-4284-84E5-B0BB49CA1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</a:t>
          </a:r>
        </a:p>
      </dgm:t>
    </dgm:pt>
    <dgm:pt modelId="{D2BDF679-B7E3-464D-8D55-D144728C8A6D}" type="parTrans" cxnId="{9426F1AE-1641-4AA3-854B-09296492E8C9}">
      <dgm:prSet/>
      <dgm:spPr/>
      <dgm:t>
        <a:bodyPr/>
        <a:lstStyle/>
        <a:p>
          <a:endParaRPr lang="en-US"/>
        </a:p>
      </dgm:t>
    </dgm:pt>
    <dgm:pt modelId="{640CD69D-EFC1-4F43-BC51-B1EE69A1AAAC}" type="sibTrans" cxnId="{9426F1AE-1641-4AA3-854B-09296492E8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50B919-0F49-4BA0-A134-40C0BB2422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Ease of set up</a:t>
          </a:r>
        </a:p>
      </dgm:t>
    </dgm:pt>
    <dgm:pt modelId="{EFDA8D69-8D2F-418B-B8FD-A68745D22EEB}" type="parTrans" cxnId="{30EFBCE4-2740-4EC7-8A6D-C8F604F0C171}">
      <dgm:prSet/>
      <dgm:spPr/>
      <dgm:t>
        <a:bodyPr/>
        <a:lstStyle/>
        <a:p>
          <a:endParaRPr lang="en-US"/>
        </a:p>
      </dgm:t>
    </dgm:pt>
    <dgm:pt modelId="{441966A6-9825-420B-A6B0-B2D8634AEEE1}" type="sibTrans" cxnId="{30EFBCE4-2740-4EC7-8A6D-C8F604F0C1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5DF0A7-B6A1-44DC-8C8F-ED025A48E0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 support</a:t>
          </a:r>
        </a:p>
      </dgm:t>
    </dgm:pt>
    <dgm:pt modelId="{A8EEF538-DE70-40A6-9DC7-EEB127B565ED}" type="parTrans" cxnId="{A74BBCF7-2417-4273-A441-0F1171221427}">
      <dgm:prSet/>
      <dgm:spPr/>
      <dgm:t>
        <a:bodyPr/>
        <a:lstStyle/>
        <a:p>
          <a:endParaRPr lang="en-US"/>
        </a:p>
      </dgm:t>
    </dgm:pt>
    <dgm:pt modelId="{707E290A-1482-4633-9F15-F26BFE6FF5DF}" type="sibTrans" cxnId="{A74BBCF7-2417-4273-A441-0F11712214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CDAE7B-95AB-4EF1-A8DA-FFA563393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support</a:t>
          </a:r>
        </a:p>
      </dgm:t>
    </dgm:pt>
    <dgm:pt modelId="{7F8E87D1-2E6F-4B17-B07B-FF522CC4A7E8}" type="parTrans" cxnId="{7A4B2A58-EBA4-437F-B92C-01054755EF42}">
      <dgm:prSet/>
      <dgm:spPr/>
      <dgm:t>
        <a:bodyPr/>
        <a:lstStyle/>
        <a:p>
          <a:endParaRPr lang="en-US"/>
        </a:p>
      </dgm:t>
    </dgm:pt>
    <dgm:pt modelId="{8FA495C6-E54A-4379-8E84-D26E8BDB90FF}" type="sibTrans" cxnId="{7A4B2A58-EBA4-437F-B92C-01054755EF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D212E0-5BED-447C-98FD-F1DA08CDB0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</a:t>
          </a:r>
        </a:p>
      </dgm:t>
    </dgm:pt>
    <dgm:pt modelId="{CF3816BE-683C-4569-BCD0-3D55ED3DDD59}" type="parTrans" cxnId="{2B141BBF-6E1A-44EE-82FF-C5EE5EA7E3C3}">
      <dgm:prSet/>
      <dgm:spPr/>
      <dgm:t>
        <a:bodyPr/>
        <a:lstStyle/>
        <a:p>
          <a:endParaRPr lang="en-US"/>
        </a:p>
      </dgm:t>
    </dgm:pt>
    <dgm:pt modelId="{0F0498A1-5AAC-47EC-B0B0-B925AC7C07B0}" type="sibTrans" cxnId="{2B141BBF-6E1A-44EE-82FF-C5EE5EA7E3C3}">
      <dgm:prSet/>
      <dgm:spPr/>
      <dgm:t>
        <a:bodyPr/>
        <a:lstStyle/>
        <a:p>
          <a:endParaRPr lang="en-US"/>
        </a:p>
      </dgm:t>
    </dgm:pt>
    <dgm:pt modelId="{87E2F875-250C-4D15-878B-7BF0030F7520}" type="pres">
      <dgm:prSet presAssocID="{93339757-DA94-425C-B959-F161BDAE7EA7}" presName="root" presStyleCnt="0">
        <dgm:presLayoutVars>
          <dgm:dir/>
          <dgm:resizeHandles val="exact"/>
        </dgm:presLayoutVars>
      </dgm:prSet>
      <dgm:spPr/>
    </dgm:pt>
    <dgm:pt modelId="{3309ED3A-9125-426F-B698-8CEB6AFCC8CE}" type="pres">
      <dgm:prSet presAssocID="{93339757-DA94-425C-B959-F161BDAE7EA7}" presName="container" presStyleCnt="0">
        <dgm:presLayoutVars>
          <dgm:dir/>
          <dgm:resizeHandles val="exact"/>
        </dgm:presLayoutVars>
      </dgm:prSet>
      <dgm:spPr/>
    </dgm:pt>
    <dgm:pt modelId="{52265BAA-E6C4-4746-91F1-E6C9CCE3D8DC}" type="pres">
      <dgm:prSet presAssocID="{A81014ED-4E53-4E34-B570-99A5272D2E72}" presName="compNode" presStyleCnt="0"/>
      <dgm:spPr/>
    </dgm:pt>
    <dgm:pt modelId="{6E5CD3AE-2D5F-4B9F-96C2-25D8D0A11DC4}" type="pres">
      <dgm:prSet presAssocID="{A81014ED-4E53-4E34-B570-99A5272D2E72}" presName="iconBgRect" presStyleLbl="bgShp" presStyleIdx="0" presStyleCnt="8"/>
      <dgm:spPr/>
    </dgm:pt>
    <dgm:pt modelId="{9CD427D4-440C-4CBE-A660-ABA3B1823AF0}" type="pres">
      <dgm:prSet presAssocID="{A81014ED-4E53-4E34-B570-99A5272D2E7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tteCup"/>
        </a:ext>
      </dgm:extLst>
    </dgm:pt>
    <dgm:pt modelId="{656EDAB4-4F65-4C69-8036-58F569C2B20C}" type="pres">
      <dgm:prSet presAssocID="{A81014ED-4E53-4E34-B570-99A5272D2E72}" presName="spaceRect" presStyleCnt="0"/>
      <dgm:spPr/>
    </dgm:pt>
    <dgm:pt modelId="{84A7BF5F-5317-48F7-883B-205264B478D5}" type="pres">
      <dgm:prSet presAssocID="{A81014ED-4E53-4E34-B570-99A5272D2E72}" presName="textRect" presStyleLbl="revTx" presStyleIdx="0" presStyleCnt="8">
        <dgm:presLayoutVars>
          <dgm:chMax val="1"/>
          <dgm:chPref val="1"/>
        </dgm:presLayoutVars>
      </dgm:prSet>
      <dgm:spPr/>
    </dgm:pt>
    <dgm:pt modelId="{2C3E9C49-440E-4302-8A84-4F8E3FC892D3}" type="pres">
      <dgm:prSet presAssocID="{F3B8A25C-9B02-4A61-AF83-3913EFE18259}" presName="sibTrans" presStyleLbl="sibTrans2D1" presStyleIdx="0" presStyleCnt="0"/>
      <dgm:spPr/>
    </dgm:pt>
    <dgm:pt modelId="{64A585A6-70CB-4CCA-B7DA-11524ECBF3BA}" type="pres">
      <dgm:prSet presAssocID="{3366A244-68F6-43E6-9EDA-16D382D4E8CB}" presName="compNode" presStyleCnt="0"/>
      <dgm:spPr/>
    </dgm:pt>
    <dgm:pt modelId="{9731A26A-1DB9-4C8E-BADC-DE5AB911A95C}" type="pres">
      <dgm:prSet presAssocID="{3366A244-68F6-43E6-9EDA-16D382D4E8CB}" presName="iconBgRect" presStyleLbl="bgShp" presStyleIdx="1" presStyleCnt="8"/>
      <dgm:spPr/>
    </dgm:pt>
    <dgm:pt modelId="{C54A1B22-A59E-4900-B782-11F465C9C59F}" type="pres">
      <dgm:prSet presAssocID="{3366A244-68F6-43E6-9EDA-16D382D4E8C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BA6DA02-ADC1-4FD0-8AB6-A40EE88A4CCE}" type="pres">
      <dgm:prSet presAssocID="{3366A244-68F6-43E6-9EDA-16D382D4E8CB}" presName="spaceRect" presStyleCnt="0"/>
      <dgm:spPr/>
    </dgm:pt>
    <dgm:pt modelId="{A935DB0F-E14E-4C37-8CB7-B4781231C9E6}" type="pres">
      <dgm:prSet presAssocID="{3366A244-68F6-43E6-9EDA-16D382D4E8CB}" presName="textRect" presStyleLbl="revTx" presStyleIdx="1" presStyleCnt="8">
        <dgm:presLayoutVars>
          <dgm:chMax val="1"/>
          <dgm:chPref val="1"/>
        </dgm:presLayoutVars>
      </dgm:prSet>
      <dgm:spPr/>
    </dgm:pt>
    <dgm:pt modelId="{990FCE2A-039C-4831-895A-480200EB7B8B}" type="pres">
      <dgm:prSet presAssocID="{2604EB7D-F3F5-489D-A9C2-0E83D1F97A9E}" presName="sibTrans" presStyleLbl="sibTrans2D1" presStyleIdx="0" presStyleCnt="0"/>
      <dgm:spPr/>
    </dgm:pt>
    <dgm:pt modelId="{F743D3DD-88AC-48A7-8627-3CEA9D0DDC7F}" type="pres">
      <dgm:prSet presAssocID="{981B6CDE-0A32-44DF-92B3-9295BE3068FC}" presName="compNode" presStyleCnt="0"/>
      <dgm:spPr/>
    </dgm:pt>
    <dgm:pt modelId="{BDEC84DA-5A6B-45F4-9134-3D57AB189EA7}" type="pres">
      <dgm:prSet presAssocID="{981B6CDE-0A32-44DF-92B3-9295BE3068FC}" presName="iconBgRect" presStyleLbl="bgShp" presStyleIdx="2" presStyleCnt="8"/>
      <dgm:spPr/>
    </dgm:pt>
    <dgm:pt modelId="{20CC6BBE-283C-4228-A608-7C6B0C47E3FF}" type="pres">
      <dgm:prSet presAssocID="{981B6CDE-0A32-44DF-92B3-9295BE3068F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87B018-5CF0-47E5-9DF8-E656CD20FFF3}" type="pres">
      <dgm:prSet presAssocID="{981B6CDE-0A32-44DF-92B3-9295BE3068FC}" presName="spaceRect" presStyleCnt="0"/>
      <dgm:spPr/>
    </dgm:pt>
    <dgm:pt modelId="{B646F01E-7AAD-48B2-9495-E93657412228}" type="pres">
      <dgm:prSet presAssocID="{981B6CDE-0A32-44DF-92B3-9295BE3068FC}" presName="textRect" presStyleLbl="revTx" presStyleIdx="2" presStyleCnt="8">
        <dgm:presLayoutVars>
          <dgm:chMax val="1"/>
          <dgm:chPref val="1"/>
        </dgm:presLayoutVars>
      </dgm:prSet>
      <dgm:spPr/>
    </dgm:pt>
    <dgm:pt modelId="{8A693E0B-0F19-43D4-830D-FC0207511675}" type="pres">
      <dgm:prSet presAssocID="{236390B2-0FBE-46A8-8B78-FB711A0B141E}" presName="sibTrans" presStyleLbl="sibTrans2D1" presStyleIdx="0" presStyleCnt="0"/>
      <dgm:spPr/>
    </dgm:pt>
    <dgm:pt modelId="{2F118A54-BCDA-4107-881F-A9B0770DFCAB}" type="pres">
      <dgm:prSet presAssocID="{ED6A557B-E49B-4284-84E5-B0BB49CA1F69}" presName="compNode" presStyleCnt="0"/>
      <dgm:spPr/>
    </dgm:pt>
    <dgm:pt modelId="{012F7991-740D-461C-98FB-ECDFA08E49F3}" type="pres">
      <dgm:prSet presAssocID="{ED6A557B-E49B-4284-84E5-B0BB49CA1F69}" presName="iconBgRect" presStyleLbl="bgShp" presStyleIdx="3" presStyleCnt="8"/>
      <dgm:spPr/>
    </dgm:pt>
    <dgm:pt modelId="{FEEED730-6984-42DE-8E11-AB2CA2863EC4}" type="pres">
      <dgm:prSet presAssocID="{ED6A557B-E49B-4284-84E5-B0BB49CA1F6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2FF3DD-2F25-4085-984E-6E26FB440E36}" type="pres">
      <dgm:prSet presAssocID="{ED6A557B-E49B-4284-84E5-B0BB49CA1F69}" presName="spaceRect" presStyleCnt="0"/>
      <dgm:spPr/>
    </dgm:pt>
    <dgm:pt modelId="{BCB67A21-4398-4EB7-9C62-6049CA99A11B}" type="pres">
      <dgm:prSet presAssocID="{ED6A557B-E49B-4284-84E5-B0BB49CA1F69}" presName="textRect" presStyleLbl="revTx" presStyleIdx="3" presStyleCnt="8">
        <dgm:presLayoutVars>
          <dgm:chMax val="1"/>
          <dgm:chPref val="1"/>
        </dgm:presLayoutVars>
      </dgm:prSet>
      <dgm:spPr/>
    </dgm:pt>
    <dgm:pt modelId="{A7E891FB-5722-4E40-9D9D-5995264F147D}" type="pres">
      <dgm:prSet presAssocID="{640CD69D-EFC1-4F43-BC51-B1EE69A1AAAC}" presName="sibTrans" presStyleLbl="sibTrans2D1" presStyleIdx="0" presStyleCnt="0"/>
      <dgm:spPr/>
    </dgm:pt>
    <dgm:pt modelId="{5976907C-40BC-41A5-835D-D427C0C3B6A8}" type="pres">
      <dgm:prSet presAssocID="{2E50B919-0F49-4BA0-A134-40C0BB24224B}" presName="compNode" presStyleCnt="0"/>
      <dgm:spPr/>
    </dgm:pt>
    <dgm:pt modelId="{5E81134B-EF31-4689-B83F-6BC684CE3CEB}" type="pres">
      <dgm:prSet presAssocID="{2E50B919-0F49-4BA0-A134-40C0BB24224B}" presName="iconBgRect" presStyleLbl="bgShp" presStyleIdx="4" presStyleCnt="8"/>
      <dgm:spPr/>
    </dgm:pt>
    <dgm:pt modelId="{10A84715-2ACA-441C-83BA-71F8EE2798F9}" type="pres">
      <dgm:prSet presAssocID="{2E50B919-0F49-4BA0-A134-40C0BB24224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F5A504F4-08B2-42E0-A893-B154BFBD0FA4}" type="pres">
      <dgm:prSet presAssocID="{2E50B919-0F49-4BA0-A134-40C0BB24224B}" presName="spaceRect" presStyleCnt="0"/>
      <dgm:spPr/>
    </dgm:pt>
    <dgm:pt modelId="{05DB437A-6AAF-48B4-8C56-637A50B44E4B}" type="pres">
      <dgm:prSet presAssocID="{2E50B919-0F49-4BA0-A134-40C0BB24224B}" presName="textRect" presStyleLbl="revTx" presStyleIdx="4" presStyleCnt="8">
        <dgm:presLayoutVars>
          <dgm:chMax val="1"/>
          <dgm:chPref val="1"/>
        </dgm:presLayoutVars>
      </dgm:prSet>
      <dgm:spPr/>
    </dgm:pt>
    <dgm:pt modelId="{BE4F0226-2DC9-4F6F-865A-236B5141E2B6}" type="pres">
      <dgm:prSet presAssocID="{441966A6-9825-420B-A6B0-B2D8634AEEE1}" presName="sibTrans" presStyleLbl="sibTrans2D1" presStyleIdx="0" presStyleCnt="0"/>
      <dgm:spPr/>
    </dgm:pt>
    <dgm:pt modelId="{716B4EC9-8678-4BC0-A351-D647EFB3D13B}" type="pres">
      <dgm:prSet presAssocID="{C95DF0A7-B6A1-44DC-8C8F-ED025A48E067}" presName="compNode" presStyleCnt="0"/>
      <dgm:spPr/>
    </dgm:pt>
    <dgm:pt modelId="{BCE219B2-9B08-4016-BC28-7055BB3D70BA}" type="pres">
      <dgm:prSet presAssocID="{C95DF0A7-B6A1-44DC-8C8F-ED025A48E067}" presName="iconBgRect" presStyleLbl="bgShp" presStyleIdx="5" presStyleCnt="8"/>
      <dgm:spPr/>
    </dgm:pt>
    <dgm:pt modelId="{549FECE9-A0A8-4E7F-B68A-FE88DF35416A}" type="pres">
      <dgm:prSet presAssocID="{C95DF0A7-B6A1-44DC-8C8F-ED025A48E06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1BF351D-9716-4E4B-A470-044842C45D8A}" type="pres">
      <dgm:prSet presAssocID="{C95DF0A7-B6A1-44DC-8C8F-ED025A48E067}" presName="spaceRect" presStyleCnt="0"/>
      <dgm:spPr/>
    </dgm:pt>
    <dgm:pt modelId="{E72B3078-D9BC-46D0-A290-2588E1CE9950}" type="pres">
      <dgm:prSet presAssocID="{C95DF0A7-B6A1-44DC-8C8F-ED025A48E067}" presName="textRect" presStyleLbl="revTx" presStyleIdx="5" presStyleCnt="8">
        <dgm:presLayoutVars>
          <dgm:chMax val="1"/>
          <dgm:chPref val="1"/>
        </dgm:presLayoutVars>
      </dgm:prSet>
      <dgm:spPr/>
    </dgm:pt>
    <dgm:pt modelId="{05FBEDF7-604C-4589-BDE2-A0659FA1245E}" type="pres">
      <dgm:prSet presAssocID="{707E290A-1482-4633-9F15-F26BFE6FF5DF}" presName="sibTrans" presStyleLbl="sibTrans2D1" presStyleIdx="0" presStyleCnt="0"/>
      <dgm:spPr/>
    </dgm:pt>
    <dgm:pt modelId="{DF42E037-AD53-4F66-ABB8-962A39DEB5A1}" type="pres">
      <dgm:prSet presAssocID="{B5CDAE7B-95AB-4EF1-A8DA-FFA563393B7A}" presName="compNode" presStyleCnt="0"/>
      <dgm:spPr/>
    </dgm:pt>
    <dgm:pt modelId="{DF25648B-6435-45A3-A2B4-9FA313FCA11F}" type="pres">
      <dgm:prSet presAssocID="{B5CDAE7B-95AB-4EF1-A8DA-FFA563393B7A}" presName="iconBgRect" presStyleLbl="bgShp" presStyleIdx="6" presStyleCnt="8"/>
      <dgm:spPr/>
    </dgm:pt>
    <dgm:pt modelId="{BE47DB42-B8D8-4F2A-B8AA-B34A9E0B2512}" type="pres">
      <dgm:prSet presAssocID="{B5CDAE7B-95AB-4EF1-A8DA-FFA563393B7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C4A82CF-3A4B-48DC-8BA6-48AE9071F8EC}" type="pres">
      <dgm:prSet presAssocID="{B5CDAE7B-95AB-4EF1-A8DA-FFA563393B7A}" presName="spaceRect" presStyleCnt="0"/>
      <dgm:spPr/>
    </dgm:pt>
    <dgm:pt modelId="{679CA998-1E35-4C03-B68E-7B0FAEA93BA3}" type="pres">
      <dgm:prSet presAssocID="{B5CDAE7B-95AB-4EF1-A8DA-FFA563393B7A}" presName="textRect" presStyleLbl="revTx" presStyleIdx="6" presStyleCnt="8">
        <dgm:presLayoutVars>
          <dgm:chMax val="1"/>
          <dgm:chPref val="1"/>
        </dgm:presLayoutVars>
      </dgm:prSet>
      <dgm:spPr/>
    </dgm:pt>
    <dgm:pt modelId="{38E427A3-0E17-43AC-AC41-F1DC33A592E3}" type="pres">
      <dgm:prSet presAssocID="{8FA495C6-E54A-4379-8E84-D26E8BDB90FF}" presName="sibTrans" presStyleLbl="sibTrans2D1" presStyleIdx="0" presStyleCnt="0"/>
      <dgm:spPr/>
    </dgm:pt>
    <dgm:pt modelId="{13B77023-F05A-41BA-B31F-026DAE3DFDEB}" type="pres">
      <dgm:prSet presAssocID="{2FD212E0-5BED-447C-98FD-F1DA08CDB0D8}" presName="compNode" presStyleCnt="0"/>
      <dgm:spPr/>
    </dgm:pt>
    <dgm:pt modelId="{9BBA2DBC-F4EE-4B80-8AB8-6C342CED2BD5}" type="pres">
      <dgm:prSet presAssocID="{2FD212E0-5BED-447C-98FD-F1DA08CDB0D8}" presName="iconBgRect" presStyleLbl="bgShp" presStyleIdx="7" presStyleCnt="8"/>
      <dgm:spPr/>
    </dgm:pt>
    <dgm:pt modelId="{8D684C88-FD3B-49BD-B37D-442699D0B7D9}" type="pres">
      <dgm:prSet presAssocID="{2FD212E0-5BED-447C-98FD-F1DA08CDB0D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98B1E3C-A7A1-42C1-9688-307064A9138D}" type="pres">
      <dgm:prSet presAssocID="{2FD212E0-5BED-447C-98FD-F1DA08CDB0D8}" presName="spaceRect" presStyleCnt="0"/>
      <dgm:spPr/>
    </dgm:pt>
    <dgm:pt modelId="{682D0D63-1D67-43EC-8FA2-CD93853AE0CE}" type="pres">
      <dgm:prSet presAssocID="{2FD212E0-5BED-447C-98FD-F1DA08CDB0D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21FFA01-4E79-4797-AF35-350AC7124512}" type="presOf" srcId="{A81014ED-4E53-4E34-B570-99A5272D2E72}" destId="{84A7BF5F-5317-48F7-883B-205264B478D5}" srcOrd="0" destOrd="0" presId="urn:microsoft.com/office/officeart/2018/2/layout/IconCircleList"/>
    <dgm:cxn modelId="{BA77EE05-D3C3-494A-844C-84FBC0BC8C19}" type="presOf" srcId="{ED6A557B-E49B-4284-84E5-B0BB49CA1F69}" destId="{BCB67A21-4398-4EB7-9C62-6049CA99A11B}" srcOrd="0" destOrd="0" presId="urn:microsoft.com/office/officeart/2018/2/layout/IconCircleList"/>
    <dgm:cxn modelId="{98723D09-D493-4A59-95FF-D39ABA64C720}" type="presOf" srcId="{B5CDAE7B-95AB-4EF1-A8DA-FFA563393B7A}" destId="{679CA998-1E35-4C03-B68E-7B0FAEA93BA3}" srcOrd="0" destOrd="0" presId="urn:microsoft.com/office/officeart/2018/2/layout/IconCircleList"/>
    <dgm:cxn modelId="{467AB025-8150-4EF6-BED8-590787140CDA}" type="presOf" srcId="{441966A6-9825-420B-A6B0-B2D8634AEEE1}" destId="{BE4F0226-2DC9-4F6F-865A-236B5141E2B6}" srcOrd="0" destOrd="0" presId="urn:microsoft.com/office/officeart/2018/2/layout/IconCircleList"/>
    <dgm:cxn modelId="{36643E3B-7FE5-478B-8AEE-E7CA3E8C2F51}" type="presOf" srcId="{2FD212E0-5BED-447C-98FD-F1DA08CDB0D8}" destId="{682D0D63-1D67-43EC-8FA2-CD93853AE0CE}" srcOrd="0" destOrd="0" presId="urn:microsoft.com/office/officeart/2018/2/layout/IconCircleList"/>
    <dgm:cxn modelId="{8563A444-569A-4B88-994D-52DD3A68A82D}" type="presOf" srcId="{3366A244-68F6-43E6-9EDA-16D382D4E8CB}" destId="{A935DB0F-E14E-4C37-8CB7-B4781231C9E6}" srcOrd="0" destOrd="0" presId="urn:microsoft.com/office/officeart/2018/2/layout/IconCircleList"/>
    <dgm:cxn modelId="{E0616E52-10F9-4ED8-A1F7-29974B2B8688}" type="presOf" srcId="{8FA495C6-E54A-4379-8E84-D26E8BDB90FF}" destId="{38E427A3-0E17-43AC-AC41-F1DC33A592E3}" srcOrd="0" destOrd="0" presId="urn:microsoft.com/office/officeart/2018/2/layout/IconCircleList"/>
    <dgm:cxn modelId="{7A4B2A58-EBA4-437F-B92C-01054755EF42}" srcId="{93339757-DA94-425C-B959-F161BDAE7EA7}" destId="{B5CDAE7B-95AB-4EF1-A8DA-FFA563393B7A}" srcOrd="6" destOrd="0" parTransId="{7F8E87D1-2E6F-4B17-B07B-FF522CC4A7E8}" sibTransId="{8FA495C6-E54A-4379-8E84-D26E8BDB90FF}"/>
    <dgm:cxn modelId="{EFFA6571-ACA6-47A0-925D-7192C81CDACC}" type="presOf" srcId="{981B6CDE-0A32-44DF-92B3-9295BE3068FC}" destId="{B646F01E-7AAD-48B2-9495-E93657412228}" srcOrd="0" destOrd="0" presId="urn:microsoft.com/office/officeart/2018/2/layout/IconCircleList"/>
    <dgm:cxn modelId="{5B181976-039A-48B9-9687-B7B2BFF55510}" type="presOf" srcId="{C95DF0A7-B6A1-44DC-8C8F-ED025A48E067}" destId="{E72B3078-D9BC-46D0-A290-2588E1CE9950}" srcOrd="0" destOrd="0" presId="urn:microsoft.com/office/officeart/2018/2/layout/IconCircleList"/>
    <dgm:cxn modelId="{2C076BAA-19D0-4D31-B806-00D0D2C2437A}" type="presOf" srcId="{2604EB7D-F3F5-489D-A9C2-0E83D1F97A9E}" destId="{990FCE2A-039C-4831-895A-480200EB7B8B}" srcOrd="0" destOrd="0" presId="urn:microsoft.com/office/officeart/2018/2/layout/IconCircleList"/>
    <dgm:cxn modelId="{9426F1AE-1641-4AA3-854B-09296492E8C9}" srcId="{93339757-DA94-425C-B959-F161BDAE7EA7}" destId="{ED6A557B-E49B-4284-84E5-B0BB49CA1F69}" srcOrd="3" destOrd="0" parTransId="{D2BDF679-B7E3-464D-8D55-D144728C8A6D}" sibTransId="{640CD69D-EFC1-4F43-BC51-B1EE69A1AAAC}"/>
    <dgm:cxn modelId="{F07274BA-E6EA-453F-9844-9C4DF93B7203}" srcId="{93339757-DA94-425C-B959-F161BDAE7EA7}" destId="{3366A244-68F6-43E6-9EDA-16D382D4E8CB}" srcOrd="1" destOrd="0" parTransId="{83D9DF91-AEB5-4CCC-9B9B-E64DA77FACC2}" sibTransId="{2604EB7D-F3F5-489D-A9C2-0E83D1F97A9E}"/>
    <dgm:cxn modelId="{BD10F9BC-AEFA-4467-BED4-2561CA86A914}" type="presOf" srcId="{93339757-DA94-425C-B959-F161BDAE7EA7}" destId="{87E2F875-250C-4D15-878B-7BF0030F7520}" srcOrd="0" destOrd="0" presId="urn:microsoft.com/office/officeart/2018/2/layout/IconCircleList"/>
    <dgm:cxn modelId="{2B141BBF-6E1A-44EE-82FF-C5EE5EA7E3C3}" srcId="{93339757-DA94-425C-B959-F161BDAE7EA7}" destId="{2FD212E0-5BED-447C-98FD-F1DA08CDB0D8}" srcOrd="7" destOrd="0" parTransId="{CF3816BE-683C-4569-BCD0-3D55ED3DDD59}" sibTransId="{0F0498A1-5AAC-47EC-B0B0-B925AC7C07B0}"/>
    <dgm:cxn modelId="{0202AFC1-46E7-47AA-8D61-42C33309A4AB}" srcId="{93339757-DA94-425C-B959-F161BDAE7EA7}" destId="{A81014ED-4E53-4E34-B570-99A5272D2E72}" srcOrd="0" destOrd="0" parTransId="{0A2938C3-3B43-49CA-8477-156CC2AF0158}" sibTransId="{F3B8A25C-9B02-4A61-AF83-3913EFE18259}"/>
    <dgm:cxn modelId="{B5EAB6C3-B2DC-4F4E-8E5A-99AB702EFF89}" type="presOf" srcId="{707E290A-1482-4633-9F15-F26BFE6FF5DF}" destId="{05FBEDF7-604C-4589-BDE2-A0659FA1245E}" srcOrd="0" destOrd="0" presId="urn:microsoft.com/office/officeart/2018/2/layout/IconCircleList"/>
    <dgm:cxn modelId="{1E687DCD-F687-4C63-8150-ED901F91CEA4}" srcId="{93339757-DA94-425C-B959-F161BDAE7EA7}" destId="{981B6CDE-0A32-44DF-92B3-9295BE3068FC}" srcOrd="2" destOrd="0" parTransId="{109902B1-0049-4AA3-820C-6DF3649DD079}" sibTransId="{236390B2-0FBE-46A8-8B78-FB711A0B141E}"/>
    <dgm:cxn modelId="{79B4CBCE-5B37-4BBE-BED2-A33073B7080F}" type="presOf" srcId="{F3B8A25C-9B02-4A61-AF83-3913EFE18259}" destId="{2C3E9C49-440E-4302-8A84-4F8E3FC892D3}" srcOrd="0" destOrd="0" presId="urn:microsoft.com/office/officeart/2018/2/layout/IconCircleList"/>
    <dgm:cxn modelId="{D1A731DA-1DA5-4AA2-9E78-EB0657757CC6}" type="presOf" srcId="{236390B2-0FBE-46A8-8B78-FB711A0B141E}" destId="{8A693E0B-0F19-43D4-830D-FC0207511675}" srcOrd="0" destOrd="0" presId="urn:microsoft.com/office/officeart/2018/2/layout/IconCircleList"/>
    <dgm:cxn modelId="{2B9602E3-A2D8-4A2B-9B27-A728D46F66B9}" type="presOf" srcId="{640CD69D-EFC1-4F43-BC51-B1EE69A1AAAC}" destId="{A7E891FB-5722-4E40-9D9D-5995264F147D}" srcOrd="0" destOrd="0" presId="urn:microsoft.com/office/officeart/2018/2/layout/IconCircleList"/>
    <dgm:cxn modelId="{30EFBCE4-2740-4EC7-8A6D-C8F604F0C171}" srcId="{93339757-DA94-425C-B959-F161BDAE7EA7}" destId="{2E50B919-0F49-4BA0-A134-40C0BB24224B}" srcOrd="4" destOrd="0" parTransId="{EFDA8D69-8D2F-418B-B8FD-A68745D22EEB}" sibTransId="{441966A6-9825-420B-A6B0-B2D8634AEEE1}"/>
    <dgm:cxn modelId="{F94CDEF0-7252-4A79-AA64-0C451786C384}" type="presOf" srcId="{2E50B919-0F49-4BA0-A134-40C0BB24224B}" destId="{05DB437A-6AAF-48B4-8C56-637A50B44E4B}" srcOrd="0" destOrd="0" presId="urn:microsoft.com/office/officeart/2018/2/layout/IconCircleList"/>
    <dgm:cxn modelId="{A74BBCF7-2417-4273-A441-0F1171221427}" srcId="{93339757-DA94-425C-B959-F161BDAE7EA7}" destId="{C95DF0A7-B6A1-44DC-8C8F-ED025A48E067}" srcOrd="5" destOrd="0" parTransId="{A8EEF538-DE70-40A6-9DC7-EEB127B565ED}" sibTransId="{707E290A-1482-4633-9F15-F26BFE6FF5DF}"/>
    <dgm:cxn modelId="{E1562787-7862-4333-A899-E4BB3C0E5846}" type="presParOf" srcId="{87E2F875-250C-4D15-878B-7BF0030F7520}" destId="{3309ED3A-9125-426F-B698-8CEB6AFCC8CE}" srcOrd="0" destOrd="0" presId="urn:microsoft.com/office/officeart/2018/2/layout/IconCircleList"/>
    <dgm:cxn modelId="{9B4592E5-8F05-4B4B-A48C-133DFCC7FFCC}" type="presParOf" srcId="{3309ED3A-9125-426F-B698-8CEB6AFCC8CE}" destId="{52265BAA-E6C4-4746-91F1-E6C9CCE3D8DC}" srcOrd="0" destOrd="0" presId="urn:microsoft.com/office/officeart/2018/2/layout/IconCircleList"/>
    <dgm:cxn modelId="{0E9CAF6B-7294-404E-AE29-57D480BD16FB}" type="presParOf" srcId="{52265BAA-E6C4-4746-91F1-E6C9CCE3D8DC}" destId="{6E5CD3AE-2D5F-4B9F-96C2-25D8D0A11DC4}" srcOrd="0" destOrd="0" presId="urn:microsoft.com/office/officeart/2018/2/layout/IconCircleList"/>
    <dgm:cxn modelId="{F115C1ED-105F-4A44-834C-464FED470E2D}" type="presParOf" srcId="{52265BAA-E6C4-4746-91F1-E6C9CCE3D8DC}" destId="{9CD427D4-440C-4CBE-A660-ABA3B1823AF0}" srcOrd="1" destOrd="0" presId="urn:microsoft.com/office/officeart/2018/2/layout/IconCircleList"/>
    <dgm:cxn modelId="{1033DB0B-F705-409F-BDB0-1A9EC0979D4F}" type="presParOf" srcId="{52265BAA-E6C4-4746-91F1-E6C9CCE3D8DC}" destId="{656EDAB4-4F65-4C69-8036-58F569C2B20C}" srcOrd="2" destOrd="0" presId="urn:microsoft.com/office/officeart/2018/2/layout/IconCircleList"/>
    <dgm:cxn modelId="{83C9E39C-CC1B-4EAA-A168-6E00CB19F31D}" type="presParOf" srcId="{52265BAA-E6C4-4746-91F1-E6C9CCE3D8DC}" destId="{84A7BF5F-5317-48F7-883B-205264B478D5}" srcOrd="3" destOrd="0" presId="urn:microsoft.com/office/officeart/2018/2/layout/IconCircleList"/>
    <dgm:cxn modelId="{6B19DBB6-2017-48ED-A278-76D8061C3E70}" type="presParOf" srcId="{3309ED3A-9125-426F-B698-8CEB6AFCC8CE}" destId="{2C3E9C49-440E-4302-8A84-4F8E3FC892D3}" srcOrd="1" destOrd="0" presId="urn:microsoft.com/office/officeart/2018/2/layout/IconCircleList"/>
    <dgm:cxn modelId="{29A2A3C7-A9A3-4A07-9BB9-A791B5CC75C3}" type="presParOf" srcId="{3309ED3A-9125-426F-B698-8CEB6AFCC8CE}" destId="{64A585A6-70CB-4CCA-B7DA-11524ECBF3BA}" srcOrd="2" destOrd="0" presId="urn:microsoft.com/office/officeart/2018/2/layout/IconCircleList"/>
    <dgm:cxn modelId="{743B1355-F029-4811-A124-F64362B64B89}" type="presParOf" srcId="{64A585A6-70CB-4CCA-B7DA-11524ECBF3BA}" destId="{9731A26A-1DB9-4C8E-BADC-DE5AB911A95C}" srcOrd="0" destOrd="0" presId="urn:microsoft.com/office/officeart/2018/2/layout/IconCircleList"/>
    <dgm:cxn modelId="{DB33EE00-78AE-4F38-B996-A2A341394CA0}" type="presParOf" srcId="{64A585A6-70CB-4CCA-B7DA-11524ECBF3BA}" destId="{C54A1B22-A59E-4900-B782-11F465C9C59F}" srcOrd="1" destOrd="0" presId="urn:microsoft.com/office/officeart/2018/2/layout/IconCircleList"/>
    <dgm:cxn modelId="{14D0CF3E-A09E-4CA5-B0F8-E4706D7A6AE6}" type="presParOf" srcId="{64A585A6-70CB-4CCA-B7DA-11524ECBF3BA}" destId="{ABA6DA02-ADC1-4FD0-8AB6-A40EE88A4CCE}" srcOrd="2" destOrd="0" presId="urn:microsoft.com/office/officeart/2018/2/layout/IconCircleList"/>
    <dgm:cxn modelId="{751509C6-5ED5-4AF7-B0C6-7BC3BA44A7CF}" type="presParOf" srcId="{64A585A6-70CB-4CCA-B7DA-11524ECBF3BA}" destId="{A935DB0F-E14E-4C37-8CB7-B4781231C9E6}" srcOrd="3" destOrd="0" presId="urn:microsoft.com/office/officeart/2018/2/layout/IconCircleList"/>
    <dgm:cxn modelId="{800D05CB-7253-47CF-B959-2019F3CEBFA8}" type="presParOf" srcId="{3309ED3A-9125-426F-B698-8CEB6AFCC8CE}" destId="{990FCE2A-039C-4831-895A-480200EB7B8B}" srcOrd="3" destOrd="0" presId="urn:microsoft.com/office/officeart/2018/2/layout/IconCircleList"/>
    <dgm:cxn modelId="{CAB3FD7B-5EEE-4A0D-BFDF-FCDDC2B2B62C}" type="presParOf" srcId="{3309ED3A-9125-426F-B698-8CEB6AFCC8CE}" destId="{F743D3DD-88AC-48A7-8627-3CEA9D0DDC7F}" srcOrd="4" destOrd="0" presId="urn:microsoft.com/office/officeart/2018/2/layout/IconCircleList"/>
    <dgm:cxn modelId="{0D81E634-15D2-4D48-AD20-B9C5C8AB7473}" type="presParOf" srcId="{F743D3DD-88AC-48A7-8627-3CEA9D0DDC7F}" destId="{BDEC84DA-5A6B-45F4-9134-3D57AB189EA7}" srcOrd="0" destOrd="0" presId="urn:microsoft.com/office/officeart/2018/2/layout/IconCircleList"/>
    <dgm:cxn modelId="{94232E4F-DD70-4E49-8239-D80555AA8938}" type="presParOf" srcId="{F743D3DD-88AC-48A7-8627-3CEA9D0DDC7F}" destId="{20CC6BBE-283C-4228-A608-7C6B0C47E3FF}" srcOrd="1" destOrd="0" presId="urn:microsoft.com/office/officeart/2018/2/layout/IconCircleList"/>
    <dgm:cxn modelId="{4D2340FA-4658-4796-8E44-720A573DC49D}" type="presParOf" srcId="{F743D3DD-88AC-48A7-8627-3CEA9D0DDC7F}" destId="{B787B018-5CF0-47E5-9DF8-E656CD20FFF3}" srcOrd="2" destOrd="0" presId="urn:microsoft.com/office/officeart/2018/2/layout/IconCircleList"/>
    <dgm:cxn modelId="{C55A585D-D2CF-4088-B45E-A837840B8A7F}" type="presParOf" srcId="{F743D3DD-88AC-48A7-8627-3CEA9D0DDC7F}" destId="{B646F01E-7AAD-48B2-9495-E93657412228}" srcOrd="3" destOrd="0" presId="urn:microsoft.com/office/officeart/2018/2/layout/IconCircleList"/>
    <dgm:cxn modelId="{A7C0B723-3870-4980-9BBE-97450987CE39}" type="presParOf" srcId="{3309ED3A-9125-426F-B698-8CEB6AFCC8CE}" destId="{8A693E0B-0F19-43D4-830D-FC0207511675}" srcOrd="5" destOrd="0" presId="urn:microsoft.com/office/officeart/2018/2/layout/IconCircleList"/>
    <dgm:cxn modelId="{23B17E78-CEB4-486F-87C9-7567FB54B280}" type="presParOf" srcId="{3309ED3A-9125-426F-B698-8CEB6AFCC8CE}" destId="{2F118A54-BCDA-4107-881F-A9B0770DFCAB}" srcOrd="6" destOrd="0" presId="urn:microsoft.com/office/officeart/2018/2/layout/IconCircleList"/>
    <dgm:cxn modelId="{E1E88B27-8BBA-44D6-895F-488678AFA95F}" type="presParOf" srcId="{2F118A54-BCDA-4107-881F-A9B0770DFCAB}" destId="{012F7991-740D-461C-98FB-ECDFA08E49F3}" srcOrd="0" destOrd="0" presId="urn:microsoft.com/office/officeart/2018/2/layout/IconCircleList"/>
    <dgm:cxn modelId="{D1D48A08-9E44-486D-B448-4118BECAA7DF}" type="presParOf" srcId="{2F118A54-BCDA-4107-881F-A9B0770DFCAB}" destId="{FEEED730-6984-42DE-8E11-AB2CA2863EC4}" srcOrd="1" destOrd="0" presId="urn:microsoft.com/office/officeart/2018/2/layout/IconCircleList"/>
    <dgm:cxn modelId="{BAA1554D-5FB5-40B6-9977-09AB61428F12}" type="presParOf" srcId="{2F118A54-BCDA-4107-881F-A9B0770DFCAB}" destId="{262FF3DD-2F25-4085-984E-6E26FB440E36}" srcOrd="2" destOrd="0" presId="urn:microsoft.com/office/officeart/2018/2/layout/IconCircleList"/>
    <dgm:cxn modelId="{DEF23F99-435C-4C86-9254-F20910F35C27}" type="presParOf" srcId="{2F118A54-BCDA-4107-881F-A9B0770DFCAB}" destId="{BCB67A21-4398-4EB7-9C62-6049CA99A11B}" srcOrd="3" destOrd="0" presId="urn:microsoft.com/office/officeart/2018/2/layout/IconCircleList"/>
    <dgm:cxn modelId="{132CF935-A920-406D-A756-C39CC0C9828F}" type="presParOf" srcId="{3309ED3A-9125-426F-B698-8CEB6AFCC8CE}" destId="{A7E891FB-5722-4E40-9D9D-5995264F147D}" srcOrd="7" destOrd="0" presId="urn:microsoft.com/office/officeart/2018/2/layout/IconCircleList"/>
    <dgm:cxn modelId="{2D6B976C-A8CA-4BB8-8237-521EA0BECA76}" type="presParOf" srcId="{3309ED3A-9125-426F-B698-8CEB6AFCC8CE}" destId="{5976907C-40BC-41A5-835D-D427C0C3B6A8}" srcOrd="8" destOrd="0" presId="urn:microsoft.com/office/officeart/2018/2/layout/IconCircleList"/>
    <dgm:cxn modelId="{EC021018-169B-4787-A4CB-E666BD3864C5}" type="presParOf" srcId="{5976907C-40BC-41A5-835D-D427C0C3B6A8}" destId="{5E81134B-EF31-4689-B83F-6BC684CE3CEB}" srcOrd="0" destOrd="0" presId="urn:microsoft.com/office/officeart/2018/2/layout/IconCircleList"/>
    <dgm:cxn modelId="{751AB04C-2F2E-4562-B954-73F975FB5FE9}" type="presParOf" srcId="{5976907C-40BC-41A5-835D-D427C0C3B6A8}" destId="{10A84715-2ACA-441C-83BA-71F8EE2798F9}" srcOrd="1" destOrd="0" presId="urn:microsoft.com/office/officeart/2018/2/layout/IconCircleList"/>
    <dgm:cxn modelId="{631593B9-71E3-4E5D-9A1F-95EC006BA9E1}" type="presParOf" srcId="{5976907C-40BC-41A5-835D-D427C0C3B6A8}" destId="{F5A504F4-08B2-42E0-A893-B154BFBD0FA4}" srcOrd="2" destOrd="0" presId="urn:microsoft.com/office/officeart/2018/2/layout/IconCircleList"/>
    <dgm:cxn modelId="{6778EEB9-334C-4B31-937B-C807D624C5E0}" type="presParOf" srcId="{5976907C-40BC-41A5-835D-D427C0C3B6A8}" destId="{05DB437A-6AAF-48B4-8C56-637A50B44E4B}" srcOrd="3" destOrd="0" presId="urn:microsoft.com/office/officeart/2018/2/layout/IconCircleList"/>
    <dgm:cxn modelId="{8106F3D5-FF5F-4BB3-B105-044052814E6C}" type="presParOf" srcId="{3309ED3A-9125-426F-B698-8CEB6AFCC8CE}" destId="{BE4F0226-2DC9-4F6F-865A-236B5141E2B6}" srcOrd="9" destOrd="0" presId="urn:microsoft.com/office/officeart/2018/2/layout/IconCircleList"/>
    <dgm:cxn modelId="{A9744AAC-0AF2-4678-BB2E-9945EAB83758}" type="presParOf" srcId="{3309ED3A-9125-426F-B698-8CEB6AFCC8CE}" destId="{716B4EC9-8678-4BC0-A351-D647EFB3D13B}" srcOrd="10" destOrd="0" presId="urn:microsoft.com/office/officeart/2018/2/layout/IconCircleList"/>
    <dgm:cxn modelId="{AC1B78C4-84CA-4807-B307-0CB0B6704E7D}" type="presParOf" srcId="{716B4EC9-8678-4BC0-A351-D647EFB3D13B}" destId="{BCE219B2-9B08-4016-BC28-7055BB3D70BA}" srcOrd="0" destOrd="0" presId="urn:microsoft.com/office/officeart/2018/2/layout/IconCircleList"/>
    <dgm:cxn modelId="{54EAFEF6-02D9-4600-866A-379BBEBBA8CE}" type="presParOf" srcId="{716B4EC9-8678-4BC0-A351-D647EFB3D13B}" destId="{549FECE9-A0A8-4E7F-B68A-FE88DF35416A}" srcOrd="1" destOrd="0" presId="urn:microsoft.com/office/officeart/2018/2/layout/IconCircleList"/>
    <dgm:cxn modelId="{E06CB0B0-5A3A-4F44-B4BD-5B9B2830EC52}" type="presParOf" srcId="{716B4EC9-8678-4BC0-A351-D647EFB3D13B}" destId="{61BF351D-9716-4E4B-A470-044842C45D8A}" srcOrd="2" destOrd="0" presId="urn:microsoft.com/office/officeart/2018/2/layout/IconCircleList"/>
    <dgm:cxn modelId="{A8815E53-937B-4802-8158-275BB38252A5}" type="presParOf" srcId="{716B4EC9-8678-4BC0-A351-D647EFB3D13B}" destId="{E72B3078-D9BC-46D0-A290-2588E1CE9950}" srcOrd="3" destOrd="0" presId="urn:microsoft.com/office/officeart/2018/2/layout/IconCircleList"/>
    <dgm:cxn modelId="{D08821A8-3A08-47F4-B787-ABA769AE88B1}" type="presParOf" srcId="{3309ED3A-9125-426F-B698-8CEB6AFCC8CE}" destId="{05FBEDF7-604C-4589-BDE2-A0659FA1245E}" srcOrd="11" destOrd="0" presId="urn:microsoft.com/office/officeart/2018/2/layout/IconCircleList"/>
    <dgm:cxn modelId="{EF707BC3-5134-4E3E-B705-4B67B3AA46C7}" type="presParOf" srcId="{3309ED3A-9125-426F-B698-8CEB6AFCC8CE}" destId="{DF42E037-AD53-4F66-ABB8-962A39DEB5A1}" srcOrd="12" destOrd="0" presId="urn:microsoft.com/office/officeart/2018/2/layout/IconCircleList"/>
    <dgm:cxn modelId="{F5E2B3AD-23AC-49D5-A9DC-2BE97E775BBC}" type="presParOf" srcId="{DF42E037-AD53-4F66-ABB8-962A39DEB5A1}" destId="{DF25648B-6435-45A3-A2B4-9FA313FCA11F}" srcOrd="0" destOrd="0" presId="urn:microsoft.com/office/officeart/2018/2/layout/IconCircleList"/>
    <dgm:cxn modelId="{3D0933FA-F861-43A7-8D17-5BDBBD9AEA7E}" type="presParOf" srcId="{DF42E037-AD53-4F66-ABB8-962A39DEB5A1}" destId="{BE47DB42-B8D8-4F2A-B8AA-B34A9E0B2512}" srcOrd="1" destOrd="0" presId="urn:microsoft.com/office/officeart/2018/2/layout/IconCircleList"/>
    <dgm:cxn modelId="{506FE21D-45A1-4922-A0E8-9DC7D90D35A8}" type="presParOf" srcId="{DF42E037-AD53-4F66-ABB8-962A39DEB5A1}" destId="{AC4A82CF-3A4B-48DC-8BA6-48AE9071F8EC}" srcOrd="2" destOrd="0" presId="urn:microsoft.com/office/officeart/2018/2/layout/IconCircleList"/>
    <dgm:cxn modelId="{67A82BC0-631C-4273-ACBF-429B31BA73CF}" type="presParOf" srcId="{DF42E037-AD53-4F66-ABB8-962A39DEB5A1}" destId="{679CA998-1E35-4C03-B68E-7B0FAEA93BA3}" srcOrd="3" destOrd="0" presId="urn:microsoft.com/office/officeart/2018/2/layout/IconCircleList"/>
    <dgm:cxn modelId="{0B33691F-63E1-4189-9A39-1CAC1433B731}" type="presParOf" srcId="{3309ED3A-9125-426F-B698-8CEB6AFCC8CE}" destId="{38E427A3-0E17-43AC-AC41-F1DC33A592E3}" srcOrd="13" destOrd="0" presId="urn:microsoft.com/office/officeart/2018/2/layout/IconCircleList"/>
    <dgm:cxn modelId="{BE9A1A5C-DB91-4677-935B-538A9B47C966}" type="presParOf" srcId="{3309ED3A-9125-426F-B698-8CEB6AFCC8CE}" destId="{13B77023-F05A-41BA-B31F-026DAE3DFDEB}" srcOrd="14" destOrd="0" presId="urn:microsoft.com/office/officeart/2018/2/layout/IconCircleList"/>
    <dgm:cxn modelId="{E186C112-D634-4837-A53C-65FBDF4C93B8}" type="presParOf" srcId="{13B77023-F05A-41BA-B31F-026DAE3DFDEB}" destId="{9BBA2DBC-F4EE-4B80-8AB8-6C342CED2BD5}" srcOrd="0" destOrd="0" presId="urn:microsoft.com/office/officeart/2018/2/layout/IconCircleList"/>
    <dgm:cxn modelId="{6CA5FA39-0B53-46E0-A713-557AEC279E10}" type="presParOf" srcId="{13B77023-F05A-41BA-B31F-026DAE3DFDEB}" destId="{8D684C88-FD3B-49BD-B37D-442699D0B7D9}" srcOrd="1" destOrd="0" presId="urn:microsoft.com/office/officeart/2018/2/layout/IconCircleList"/>
    <dgm:cxn modelId="{70D67BEF-13E2-4D1F-A18F-9498C2F3A105}" type="presParOf" srcId="{13B77023-F05A-41BA-B31F-026DAE3DFDEB}" destId="{598B1E3C-A7A1-42C1-9688-307064A9138D}" srcOrd="2" destOrd="0" presId="urn:microsoft.com/office/officeart/2018/2/layout/IconCircleList"/>
    <dgm:cxn modelId="{AB894AE7-06D1-425D-89CD-81D0494F9C3A}" type="presParOf" srcId="{13B77023-F05A-41BA-B31F-026DAE3DFDEB}" destId="{682D0D63-1D67-43EC-8FA2-CD93853AE0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B2425D-4D4B-46B7-9E6D-674F09451CB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112804-6CD2-4421-9BE4-6D3481AC5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is also called a mail server, is essentially a computer system that sends and receives emails.</a:t>
          </a:r>
          <a:endParaRPr lang="en-US"/>
        </a:p>
      </dgm:t>
    </dgm:pt>
    <dgm:pt modelId="{B45F6022-1C6D-48F3-AC60-452D8F684052}" type="parTrans" cxnId="{DE76D909-4DCC-4CE4-8D82-0775634730A2}">
      <dgm:prSet/>
      <dgm:spPr/>
      <dgm:t>
        <a:bodyPr/>
        <a:lstStyle/>
        <a:p>
          <a:endParaRPr lang="en-US"/>
        </a:p>
      </dgm:t>
    </dgm:pt>
    <dgm:pt modelId="{4CDA2C68-8FC3-4668-862D-3980FAEB3E39}" type="sibTrans" cxnId="{DE76D909-4DCC-4CE4-8D82-0775634730A2}">
      <dgm:prSet/>
      <dgm:spPr/>
      <dgm:t>
        <a:bodyPr/>
        <a:lstStyle/>
        <a:p>
          <a:endParaRPr lang="en-US"/>
        </a:p>
      </dgm:t>
    </dgm:pt>
    <dgm:pt modelId="{68DB9C76-C96D-4109-8689-EDDD51524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email server is a computer or machine that has a complete system with different applications or services. </a:t>
          </a:r>
        </a:p>
      </dgm:t>
    </dgm:pt>
    <dgm:pt modelId="{4ABC92C4-F27D-4DF5-BB6F-D95F3D97F574}" type="parTrans" cxnId="{2CDE1A26-8765-4DD5-A8B8-5C914C9DA064}">
      <dgm:prSet/>
      <dgm:spPr/>
      <dgm:t>
        <a:bodyPr/>
        <a:lstStyle/>
        <a:p>
          <a:endParaRPr lang="en-US"/>
        </a:p>
      </dgm:t>
    </dgm:pt>
    <dgm:pt modelId="{CD7E8342-373D-4F14-904C-D8414B5BDA4E}" type="sibTrans" cxnId="{2CDE1A26-8765-4DD5-A8B8-5C914C9DA064}">
      <dgm:prSet/>
      <dgm:spPr/>
      <dgm:t>
        <a:bodyPr/>
        <a:lstStyle/>
        <a:p>
          <a:endParaRPr lang="en-US"/>
        </a:p>
      </dgm:t>
    </dgm:pt>
    <dgm:pt modelId="{7F886E01-E71B-485E-8397-48B994420C49}" type="pres">
      <dgm:prSet presAssocID="{10B2425D-4D4B-46B7-9E6D-674F09451CB0}" presName="root" presStyleCnt="0">
        <dgm:presLayoutVars>
          <dgm:dir/>
          <dgm:resizeHandles val="exact"/>
        </dgm:presLayoutVars>
      </dgm:prSet>
      <dgm:spPr/>
    </dgm:pt>
    <dgm:pt modelId="{DDDDDE86-277C-4F64-B29E-391866AB2F55}" type="pres">
      <dgm:prSet presAssocID="{38112804-6CD2-4421-9BE4-6D3481AC5179}" presName="compNode" presStyleCnt="0"/>
      <dgm:spPr/>
    </dgm:pt>
    <dgm:pt modelId="{FF087AC7-E581-4785-8631-CA762DBDAAA4}" type="pres">
      <dgm:prSet presAssocID="{38112804-6CD2-4421-9BE4-6D3481AC5179}" presName="bgRect" presStyleLbl="bgShp" presStyleIdx="0" presStyleCnt="2"/>
      <dgm:spPr/>
    </dgm:pt>
    <dgm:pt modelId="{89A7C7F6-C7D3-4380-A256-C32346EEEBF3}" type="pres">
      <dgm:prSet presAssocID="{38112804-6CD2-4421-9BE4-6D3481AC51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A2CE89B-0993-414C-832B-9F49792A9316}" type="pres">
      <dgm:prSet presAssocID="{38112804-6CD2-4421-9BE4-6D3481AC5179}" presName="spaceRect" presStyleCnt="0"/>
      <dgm:spPr/>
    </dgm:pt>
    <dgm:pt modelId="{C746A445-C48D-4DC6-A828-3322E824E42D}" type="pres">
      <dgm:prSet presAssocID="{38112804-6CD2-4421-9BE4-6D3481AC5179}" presName="parTx" presStyleLbl="revTx" presStyleIdx="0" presStyleCnt="2">
        <dgm:presLayoutVars>
          <dgm:chMax val="0"/>
          <dgm:chPref val="0"/>
        </dgm:presLayoutVars>
      </dgm:prSet>
      <dgm:spPr/>
    </dgm:pt>
    <dgm:pt modelId="{D9872E27-C947-4473-A65E-85F4820F7FBB}" type="pres">
      <dgm:prSet presAssocID="{4CDA2C68-8FC3-4668-862D-3980FAEB3E39}" presName="sibTrans" presStyleCnt="0"/>
      <dgm:spPr/>
    </dgm:pt>
    <dgm:pt modelId="{61AA6B30-BEBF-4E0E-8C4B-56EF372C66C2}" type="pres">
      <dgm:prSet presAssocID="{68DB9C76-C96D-4109-8689-EDDD51524B9E}" presName="compNode" presStyleCnt="0"/>
      <dgm:spPr/>
    </dgm:pt>
    <dgm:pt modelId="{56B66015-9C34-4AE5-B85D-E62FB2878D68}" type="pres">
      <dgm:prSet presAssocID="{68DB9C76-C96D-4109-8689-EDDD51524B9E}" presName="bgRect" presStyleLbl="bgShp" presStyleIdx="1" presStyleCnt="2"/>
      <dgm:spPr/>
    </dgm:pt>
    <dgm:pt modelId="{5F3C558D-20FC-4B64-9190-BC3A639C34FB}" type="pres">
      <dgm:prSet presAssocID="{68DB9C76-C96D-4109-8689-EDDD51524B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DC67FF-6A6D-41A5-A744-49BD384C2291}" type="pres">
      <dgm:prSet presAssocID="{68DB9C76-C96D-4109-8689-EDDD51524B9E}" presName="spaceRect" presStyleCnt="0"/>
      <dgm:spPr/>
    </dgm:pt>
    <dgm:pt modelId="{51FF078F-7C62-4590-A705-A83A8C1A4D44}" type="pres">
      <dgm:prSet presAssocID="{68DB9C76-C96D-4109-8689-EDDD51524B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76D909-4DCC-4CE4-8D82-0775634730A2}" srcId="{10B2425D-4D4B-46B7-9E6D-674F09451CB0}" destId="{38112804-6CD2-4421-9BE4-6D3481AC5179}" srcOrd="0" destOrd="0" parTransId="{B45F6022-1C6D-48F3-AC60-452D8F684052}" sibTransId="{4CDA2C68-8FC3-4668-862D-3980FAEB3E39}"/>
    <dgm:cxn modelId="{F35E0C23-AEEB-489B-AF3D-DF5871C89070}" type="presOf" srcId="{38112804-6CD2-4421-9BE4-6D3481AC5179}" destId="{C746A445-C48D-4DC6-A828-3322E824E42D}" srcOrd="0" destOrd="0" presId="urn:microsoft.com/office/officeart/2018/2/layout/IconVerticalSolidList"/>
    <dgm:cxn modelId="{2CDE1A26-8765-4DD5-A8B8-5C914C9DA064}" srcId="{10B2425D-4D4B-46B7-9E6D-674F09451CB0}" destId="{68DB9C76-C96D-4109-8689-EDDD51524B9E}" srcOrd="1" destOrd="0" parTransId="{4ABC92C4-F27D-4DF5-BB6F-D95F3D97F574}" sibTransId="{CD7E8342-373D-4F14-904C-D8414B5BDA4E}"/>
    <dgm:cxn modelId="{0A274E2B-9607-4DF2-948C-E5A92CFD8DDD}" type="presOf" srcId="{68DB9C76-C96D-4109-8689-EDDD51524B9E}" destId="{51FF078F-7C62-4590-A705-A83A8C1A4D44}" srcOrd="0" destOrd="0" presId="urn:microsoft.com/office/officeart/2018/2/layout/IconVerticalSolidList"/>
    <dgm:cxn modelId="{C59EF999-FE46-4CA1-A93B-0B1E28E0933D}" type="presOf" srcId="{10B2425D-4D4B-46B7-9E6D-674F09451CB0}" destId="{7F886E01-E71B-485E-8397-48B994420C49}" srcOrd="0" destOrd="0" presId="urn:microsoft.com/office/officeart/2018/2/layout/IconVerticalSolidList"/>
    <dgm:cxn modelId="{856499B2-1D35-4FC6-9B59-B79B8BB3F38B}" type="presParOf" srcId="{7F886E01-E71B-485E-8397-48B994420C49}" destId="{DDDDDE86-277C-4F64-B29E-391866AB2F55}" srcOrd="0" destOrd="0" presId="urn:microsoft.com/office/officeart/2018/2/layout/IconVerticalSolidList"/>
    <dgm:cxn modelId="{3EF871C3-81CB-49B1-AF55-E7E2AB783D21}" type="presParOf" srcId="{DDDDDE86-277C-4F64-B29E-391866AB2F55}" destId="{FF087AC7-E581-4785-8631-CA762DBDAAA4}" srcOrd="0" destOrd="0" presId="urn:microsoft.com/office/officeart/2018/2/layout/IconVerticalSolidList"/>
    <dgm:cxn modelId="{3A4FACEC-4432-403D-8059-9657F039EB8A}" type="presParOf" srcId="{DDDDDE86-277C-4F64-B29E-391866AB2F55}" destId="{89A7C7F6-C7D3-4380-A256-C32346EEEBF3}" srcOrd="1" destOrd="0" presId="urn:microsoft.com/office/officeart/2018/2/layout/IconVerticalSolidList"/>
    <dgm:cxn modelId="{5A1F1184-57DB-4653-857C-3341326C3541}" type="presParOf" srcId="{DDDDDE86-277C-4F64-B29E-391866AB2F55}" destId="{8A2CE89B-0993-414C-832B-9F49792A9316}" srcOrd="2" destOrd="0" presId="urn:microsoft.com/office/officeart/2018/2/layout/IconVerticalSolidList"/>
    <dgm:cxn modelId="{AC0EEF0F-F74F-4870-9999-E7641F6BA599}" type="presParOf" srcId="{DDDDDE86-277C-4F64-B29E-391866AB2F55}" destId="{C746A445-C48D-4DC6-A828-3322E824E42D}" srcOrd="3" destOrd="0" presId="urn:microsoft.com/office/officeart/2018/2/layout/IconVerticalSolidList"/>
    <dgm:cxn modelId="{0FB37693-F6F3-440C-951D-CEB4493263A6}" type="presParOf" srcId="{7F886E01-E71B-485E-8397-48B994420C49}" destId="{D9872E27-C947-4473-A65E-85F4820F7FBB}" srcOrd="1" destOrd="0" presId="urn:microsoft.com/office/officeart/2018/2/layout/IconVerticalSolidList"/>
    <dgm:cxn modelId="{A35182F1-7614-447F-A737-97CF2D22C48A}" type="presParOf" srcId="{7F886E01-E71B-485E-8397-48B994420C49}" destId="{61AA6B30-BEBF-4E0E-8C4B-56EF372C66C2}" srcOrd="2" destOrd="0" presId="urn:microsoft.com/office/officeart/2018/2/layout/IconVerticalSolidList"/>
    <dgm:cxn modelId="{EF1ACDA0-ABD9-484E-8CEF-24067C0D90D9}" type="presParOf" srcId="{61AA6B30-BEBF-4E0E-8C4B-56EF372C66C2}" destId="{56B66015-9C34-4AE5-B85D-E62FB2878D68}" srcOrd="0" destOrd="0" presId="urn:microsoft.com/office/officeart/2018/2/layout/IconVerticalSolidList"/>
    <dgm:cxn modelId="{6DF31A81-FD89-4326-AE87-EA53FFFC8D7C}" type="presParOf" srcId="{61AA6B30-BEBF-4E0E-8C4B-56EF372C66C2}" destId="{5F3C558D-20FC-4B64-9190-BC3A639C34FB}" srcOrd="1" destOrd="0" presId="urn:microsoft.com/office/officeart/2018/2/layout/IconVerticalSolidList"/>
    <dgm:cxn modelId="{F153F499-075F-486B-9DA9-65A09887DB7E}" type="presParOf" srcId="{61AA6B30-BEBF-4E0E-8C4B-56EF372C66C2}" destId="{3ADC67FF-6A6D-41A5-A744-49BD384C2291}" srcOrd="2" destOrd="0" presId="urn:microsoft.com/office/officeart/2018/2/layout/IconVerticalSolidList"/>
    <dgm:cxn modelId="{F74E8B2B-7DDD-498C-9BD1-6085D9C7B4FA}" type="presParOf" srcId="{61AA6B30-BEBF-4E0E-8C4B-56EF372C66C2}" destId="{51FF078F-7C62-4590-A705-A83A8C1A4D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694FB-0B7C-4662-8016-E3A570537EB3}">
      <dsp:nvSpPr>
        <dsp:cNvPr id="0" name=""/>
        <dsp:cNvSpPr/>
      </dsp:nvSpPr>
      <dsp:spPr>
        <a:xfrm>
          <a:off x="0" y="2062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24481-65F7-4EBC-A50F-FD1755D30E81}">
      <dsp:nvSpPr>
        <dsp:cNvPr id="0" name=""/>
        <dsp:cNvSpPr/>
      </dsp:nvSpPr>
      <dsp:spPr>
        <a:xfrm>
          <a:off x="316176" y="237234"/>
          <a:ext cx="574865" cy="574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80E63-D2E0-4F59-BA43-7CB55982E88C}">
      <dsp:nvSpPr>
        <dsp:cNvPr id="0" name=""/>
        <dsp:cNvSpPr/>
      </dsp:nvSpPr>
      <dsp:spPr>
        <a:xfrm>
          <a:off x="1207218" y="2062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a server where static files are being saved, stored and accessed inside a network. </a:t>
          </a:r>
        </a:p>
      </dsp:txBody>
      <dsp:txXfrm>
        <a:off x="1207218" y="2062"/>
        <a:ext cx="4444281" cy="1045210"/>
      </dsp:txXfrm>
    </dsp:sp>
    <dsp:sp modelId="{BB3F516B-4C66-4186-B690-16E7106F6C81}">
      <dsp:nvSpPr>
        <dsp:cNvPr id="0" name=""/>
        <dsp:cNvSpPr/>
      </dsp:nvSpPr>
      <dsp:spPr>
        <a:xfrm>
          <a:off x="0" y="1308575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A3EFC-112E-4708-A288-DCDA526D41BB}">
      <dsp:nvSpPr>
        <dsp:cNvPr id="0" name=""/>
        <dsp:cNvSpPr/>
      </dsp:nvSpPr>
      <dsp:spPr>
        <a:xfrm>
          <a:off x="316176" y="1543747"/>
          <a:ext cx="574865" cy="574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EC823-39D0-45C3-BACD-B624D9653A59}">
      <dsp:nvSpPr>
        <dsp:cNvPr id="0" name=""/>
        <dsp:cNvSpPr/>
      </dsp:nvSpPr>
      <dsp:spPr>
        <a:xfrm>
          <a:off x="1207218" y="1308575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especially works in a client-server network model. </a:t>
          </a:r>
        </a:p>
      </dsp:txBody>
      <dsp:txXfrm>
        <a:off x="1207218" y="1308575"/>
        <a:ext cx="4444281" cy="1045210"/>
      </dsp:txXfrm>
    </dsp:sp>
    <dsp:sp modelId="{0C52BD1B-B24B-4E4B-8D88-37B4E758AD05}">
      <dsp:nvSpPr>
        <dsp:cNvPr id="0" name=""/>
        <dsp:cNvSpPr/>
      </dsp:nvSpPr>
      <dsp:spPr>
        <a:xfrm>
          <a:off x="0" y="2615088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E0CD6-9AA7-47C4-84E1-BA52273EF554}">
      <dsp:nvSpPr>
        <dsp:cNvPr id="0" name=""/>
        <dsp:cNvSpPr/>
      </dsp:nvSpPr>
      <dsp:spPr>
        <a:xfrm>
          <a:off x="316176" y="2850261"/>
          <a:ext cx="574865" cy="574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1D1D2-12E8-4DAF-BF4B-11918C19A896}">
      <dsp:nvSpPr>
        <dsp:cNvPr id="0" name=""/>
        <dsp:cNvSpPr/>
      </dsp:nvSpPr>
      <dsp:spPr>
        <a:xfrm>
          <a:off x="1207218" y="2615088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 server are flexible and accessible in terms of keeping important static files.</a:t>
          </a:r>
        </a:p>
      </dsp:txBody>
      <dsp:txXfrm>
        <a:off x="1207218" y="2615088"/>
        <a:ext cx="4444281" cy="1045210"/>
      </dsp:txXfrm>
    </dsp:sp>
    <dsp:sp modelId="{58673B6F-4067-4E8C-ABEA-925563E2115E}">
      <dsp:nvSpPr>
        <dsp:cNvPr id="0" name=""/>
        <dsp:cNvSpPr/>
      </dsp:nvSpPr>
      <dsp:spPr>
        <a:xfrm>
          <a:off x="0" y="3921602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F51FA-3714-4F50-9F4C-EF6A2C2C2D39}">
      <dsp:nvSpPr>
        <dsp:cNvPr id="0" name=""/>
        <dsp:cNvSpPr/>
      </dsp:nvSpPr>
      <dsp:spPr>
        <a:xfrm>
          <a:off x="316176" y="4156774"/>
          <a:ext cx="574865" cy="5748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80C31-5DB9-4A8C-A430-52E40C660FE1}">
      <dsp:nvSpPr>
        <dsp:cNvPr id="0" name=""/>
        <dsp:cNvSpPr/>
      </dsp:nvSpPr>
      <dsp:spPr>
        <a:xfrm>
          <a:off x="1207218" y="3921602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effectLst/>
              <a:latin typeface="hero-new"/>
            </a:rPr>
            <a:t>file server is used for efficient data storage such as text files, spreadsheets, graphs, videos, pictures and any kinds of media.</a:t>
          </a:r>
          <a:endParaRPr lang="en-US" sz="1700" kern="1200"/>
        </a:p>
      </dsp:txBody>
      <dsp:txXfrm>
        <a:off x="1207218" y="3921602"/>
        <a:ext cx="4444281" cy="10452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49E40-1BEB-4DF2-A7E2-F3DB7A110795}">
      <dsp:nvSpPr>
        <dsp:cNvPr id="0" name=""/>
        <dsp:cNvSpPr/>
      </dsp:nvSpPr>
      <dsp:spPr>
        <a:xfrm>
          <a:off x="0" y="63643"/>
          <a:ext cx="8319633" cy="3919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675DA-7AD8-4C77-95BB-ADE2D38832B7}">
      <dsp:nvSpPr>
        <dsp:cNvPr id="0" name=""/>
        <dsp:cNvSpPr/>
      </dsp:nvSpPr>
      <dsp:spPr>
        <a:xfrm>
          <a:off x="118551" y="151822"/>
          <a:ext cx="215759" cy="215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A3DB7-0AAA-4301-926B-2A279AFEFE32}">
      <dsp:nvSpPr>
        <dsp:cNvPr id="0" name=""/>
        <dsp:cNvSpPr/>
      </dsp:nvSpPr>
      <dsp:spPr>
        <a:xfrm>
          <a:off x="452862" y="63643"/>
          <a:ext cx="7832825" cy="453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58" tIns="47958" rIns="47958" bIns="47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AAA server (authentication, authorization and accounting).</a:t>
          </a:r>
        </a:p>
      </dsp:txBody>
      <dsp:txXfrm>
        <a:off x="452862" y="63643"/>
        <a:ext cx="7832825" cy="453142"/>
      </dsp:txXfrm>
    </dsp:sp>
    <dsp:sp modelId="{AF79A55E-8B59-4229-A684-B844F78E3351}">
      <dsp:nvSpPr>
        <dsp:cNvPr id="0" name=""/>
        <dsp:cNvSpPr/>
      </dsp:nvSpPr>
      <dsp:spPr>
        <a:xfrm>
          <a:off x="0" y="630071"/>
          <a:ext cx="8319633" cy="3919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BD4C3-9C33-4E28-B251-2CC36557E6EF}">
      <dsp:nvSpPr>
        <dsp:cNvPr id="0" name=""/>
        <dsp:cNvSpPr/>
      </dsp:nvSpPr>
      <dsp:spPr>
        <a:xfrm>
          <a:off x="118551" y="718250"/>
          <a:ext cx="215759" cy="215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D37B8-8091-4306-B3A2-384498A8E82E}">
      <dsp:nvSpPr>
        <dsp:cNvPr id="0" name=""/>
        <dsp:cNvSpPr/>
      </dsp:nvSpPr>
      <dsp:spPr>
        <a:xfrm>
          <a:off x="452862" y="630071"/>
          <a:ext cx="7832825" cy="453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58" tIns="47958" rIns="47958" bIns="47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It is server program that handles user requests for access to computer resources and, for an enterprise, provides authentication, authorization, and accounting (AAA) services.</a:t>
          </a:r>
          <a:endParaRPr lang="en-US" sz="1400" kern="1200" dirty="0"/>
        </a:p>
      </dsp:txBody>
      <dsp:txXfrm>
        <a:off x="452862" y="630071"/>
        <a:ext cx="7832825" cy="453142"/>
      </dsp:txXfrm>
    </dsp:sp>
    <dsp:sp modelId="{BFFD3C88-4A21-4054-AC9C-EDF16AC57E7B}">
      <dsp:nvSpPr>
        <dsp:cNvPr id="0" name=""/>
        <dsp:cNvSpPr/>
      </dsp:nvSpPr>
      <dsp:spPr>
        <a:xfrm>
          <a:off x="0" y="1196498"/>
          <a:ext cx="8319633" cy="3919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AC490-2452-4522-97C6-31EB643ACA77}">
      <dsp:nvSpPr>
        <dsp:cNvPr id="0" name=""/>
        <dsp:cNvSpPr/>
      </dsp:nvSpPr>
      <dsp:spPr>
        <a:xfrm>
          <a:off x="118551" y="1284677"/>
          <a:ext cx="215759" cy="215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BB3A-F02F-45E9-B16B-E27412827F3F}">
      <dsp:nvSpPr>
        <dsp:cNvPr id="0" name=""/>
        <dsp:cNvSpPr/>
      </dsp:nvSpPr>
      <dsp:spPr>
        <a:xfrm>
          <a:off x="452862" y="1196498"/>
          <a:ext cx="7832825" cy="453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58" tIns="47958" rIns="47958" bIns="47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Authentication is the process of identifying an individual, usually based on a username and password.</a:t>
          </a:r>
        </a:p>
      </dsp:txBody>
      <dsp:txXfrm>
        <a:off x="452862" y="1196498"/>
        <a:ext cx="7832825" cy="453142"/>
      </dsp:txXfrm>
    </dsp:sp>
    <dsp:sp modelId="{667128E7-A676-4A7B-BE8D-F53EDBB7F2F1}">
      <dsp:nvSpPr>
        <dsp:cNvPr id="0" name=""/>
        <dsp:cNvSpPr/>
      </dsp:nvSpPr>
      <dsp:spPr>
        <a:xfrm>
          <a:off x="0" y="1852603"/>
          <a:ext cx="8319633" cy="3919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28073-C24B-4698-AA5C-DBE797910285}">
      <dsp:nvSpPr>
        <dsp:cNvPr id="0" name=""/>
        <dsp:cNvSpPr/>
      </dsp:nvSpPr>
      <dsp:spPr>
        <a:xfrm>
          <a:off x="118551" y="1940782"/>
          <a:ext cx="215759" cy="215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25DDC-97E4-486C-B1CE-8F2C3DA68F7A}">
      <dsp:nvSpPr>
        <dsp:cNvPr id="0" name=""/>
        <dsp:cNvSpPr/>
      </dsp:nvSpPr>
      <dsp:spPr>
        <a:xfrm>
          <a:off x="452862" y="1762926"/>
          <a:ext cx="7832825" cy="63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58" tIns="47958" rIns="47958" bIns="47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Authorization is the process of granting or denying a user access to network resources once the user has been authenticated through the username and password. </a:t>
          </a:r>
        </a:p>
      </dsp:txBody>
      <dsp:txXfrm>
        <a:off x="452862" y="1762926"/>
        <a:ext cx="7832825" cy="632495"/>
      </dsp:txXfrm>
    </dsp:sp>
    <dsp:sp modelId="{E1353190-EF6A-4D18-A895-D6461ADF312C}">
      <dsp:nvSpPr>
        <dsp:cNvPr id="0" name=""/>
        <dsp:cNvSpPr/>
      </dsp:nvSpPr>
      <dsp:spPr>
        <a:xfrm>
          <a:off x="0" y="2508707"/>
          <a:ext cx="8319633" cy="7824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966C5-AC89-4C1E-9488-CAEBA36AADB4}">
      <dsp:nvSpPr>
        <dsp:cNvPr id="0" name=""/>
        <dsp:cNvSpPr/>
      </dsp:nvSpPr>
      <dsp:spPr>
        <a:xfrm>
          <a:off x="118551" y="2792154"/>
          <a:ext cx="215759" cy="2155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56760-F209-4122-B822-A1E5546BCF09}">
      <dsp:nvSpPr>
        <dsp:cNvPr id="0" name=""/>
        <dsp:cNvSpPr/>
      </dsp:nvSpPr>
      <dsp:spPr>
        <a:xfrm>
          <a:off x="452862" y="2703975"/>
          <a:ext cx="7832825" cy="453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58" tIns="47958" rIns="47958" bIns="47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Accounting is the process of keeping track of a user's activity while accessing the network resources, including the amount of time spent in the network, the services accessed while there and the amount of data transferred during the session. </a:t>
          </a:r>
        </a:p>
      </dsp:txBody>
      <dsp:txXfrm>
        <a:off x="452862" y="2703975"/>
        <a:ext cx="7832825" cy="4531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F6E5D-B004-4F17-B0F3-2FE2B456766E}">
      <dsp:nvSpPr>
        <dsp:cNvPr id="0" name=""/>
        <dsp:cNvSpPr/>
      </dsp:nvSpPr>
      <dsp:spPr>
        <a:xfrm>
          <a:off x="0" y="504072"/>
          <a:ext cx="7729728" cy="9305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BFE00-7EAB-4118-BC07-4AB9EE4ACA49}">
      <dsp:nvSpPr>
        <dsp:cNvPr id="0" name=""/>
        <dsp:cNvSpPr/>
      </dsp:nvSpPr>
      <dsp:spPr>
        <a:xfrm>
          <a:off x="281504" y="713456"/>
          <a:ext cx="511827" cy="511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FE9BA-FC19-4150-BADF-273E17F36E63}">
      <dsp:nvSpPr>
        <dsp:cNvPr id="0" name=""/>
        <dsp:cNvSpPr/>
      </dsp:nvSpPr>
      <dsp:spPr>
        <a:xfrm>
          <a:off x="1074837" y="504072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Network monitoring systems include software and hardware tools that can track various aspects of a network and its operation, such as traffic, bandwidth utilization, and uptime. </a:t>
          </a:r>
        </a:p>
      </dsp:txBody>
      <dsp:txXfrm>
        <a:off x="1074837" y="504072"/>
        <a:ext cx="6654890" cy="930594"/>
      </dsp:txXfrm>
    </dsp:sp>
    <dsp:sp modelId="{18D5B265-B7EB-4F62-85C6-2D2459B6185E}">
      <dsp:nvSpPr>
        <dsp:cNvPr id="0" name=""/>
        <dsp:cNvSpPr/>
      </dsp:nvSpPr>
      <dsp:spPr>
        <a:xfrm>
          <a:off x="0" y="1667315"/>
          <a:ext cx="7729728" cy="9305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1568-2B4E-407C-A5F6-367623BC0331}">
      <dsp:nvSpPr>
        <dsp:cNvPr id="0" name=""/>
        <dsp:cNvSpPr/>
      </dsp:nvSpPr>
      <dsp:spPr>
        <a:xfrm>
          <a:off x="281504" y="1876699"/>
          <a:ext cx="511827" cy="511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899A2-9BC3-4674-900F-6435247E16C5}">
      <dsp:nvSpPr>
        <dsp:cNvPr id="0" name=""/>
        <dsp:cNvSpPr/>
      </dsp:nvSpPr>
      <dsp:spPr>
        <a:xfrm>
          <a:off x="1074837" y="1667315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systems can detect devices and other elements that comprise or touch the network, as well as provide status updates.</a:t>
          </a:r>
        </a:p>
      </dsp:txBody>
      <dsp:txXfrm>
        <a:off x="1074837" y="1667315"/>
        <a:ext cx="6654890" cy="9305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24F31-08D7-4415-AF9F-813EB8094A88}">
      <dsp:nvSpPr>
        <dsp:cNvPr id="0" name=""/>
        <dsp:cNvSpPr/>
      </dsp:nvSpPr>
      <dsp:spPr>
        <a:xfrm>
          <a:off x="0" y="378"/>
          <a:ext cx="7729728" cy="8860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EBC61-1367-4007-A41D-E71C49963362}">
      <dsp:nvSpPr>
        <dsp:cNvPr id="0" name=""/>
        <dsp:cNvSpPr/>
      </dsp:nvSpPr>
      <dsp:spPr>
        <a:xfrm>
          <a:off x="268034" y="199743"/>
          <a:ext cx="487335" cy="48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58795-9617-436D-856A-FBA61300A557}">
      <dsp:nvSpPr>
        <dsp:cNvPr id="0" name=""/>
        <dsp:cNvSpPr/>
      </dsp:nvSpPr>
      <dsp:spPr>
        <a:xfrm>
          <a:off x="1023404" y="378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Protocols are sets of rules and directions for devices on a network to communicate with one another. </a:t>
          </a:r>
        </a:p>
      </dsp:txBody>
      <dsp:txXfrm>
        <a:off x="1023404" y="378"/>
        <a:ext cx="6706323" cy="886064"/>
      </dsp:txXfrm>
    </dsp:sp>
    <dsp:sp modelId="{458A6C69-C4EF-4133-91C4-23D02F083760}">
      <dsp:nvSpPr>
        <dsp:cNvPr id="0" name=""/>
        <dsp:cNvSpPr/>
      </dsp:nvSpPr>
      <dsp:spPr>
        <a:xfrm>
          <a:off x="0" y="1107959"/>
          <a:ext cx="7729728" cy="8860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57734-A0AF-4059-B8CD-30390D447319}">
      <dsp:nvSpPr>
        <dsp:cNvPr id="0" name=""/>
        <dsp:cNvSpPr/>
      </dsp:nvSpPr>
      <dsp:spPr>
        <a:xfrm>
          <a:off x="268034" y="1307323"/>
          <a:ext cx="487335" cy="48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2EA2E-31C1-4E45-80FE-75F217656201}">
      <dsp:nvSpPr>
        <dsp:cNvPr id="0" name=""/>
        <dsp:cNvSpPr/>
      </dsp:nvSpPr>
      <dsp:spPr>
        <a:xfrm>
          <a:off x="1023404" y="110795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Network hardware must use protocols in order to transmit data. </a:t>
          </a:r>
        </a:p>
      </dsp:txBody>
      <dsp:txXfrm>
        <a:off x="1023404" y="1107959"/>
        <a:ext cx="6706323" cy="886064"/>
      </dsp:txXfrm>
    </dsp:sp>
    <dsp:sp modelId="{AFF9ADDE-7390-4234-BDA0-7765D12CE981}">
      <dsp:nvSpPr>
        <dsp:cNvPr id="0" name=""/>
        <dsp:cNvSpPr/>
      </dsp:nvSpPr>
      <dsp:spPr>
        <a:xfrm>
          <a:off x="0" y="2215539"/>
          <a:ext cx="7729728" cy="8860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A120C-1472-451B-B06E-620087987F60}">
      <dsp:nvSpPr>
        <dsp:cNvPr id="0" name=""/>
        <dsp:cNvSpPr/>
      </dsp:nvSpPr>
      <dsp:spPr>
        <a:xfrm>
          <a:off x="268034" y="2414904"/>
          <a:ext cx="487335" cy="48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F801A-9C72-4FB8-BBFA-D3F6AD50A13E}">
      <dsp:nvSpPr>
        <dsp:cNvPr id="0" name=""/>
        <dsp:cNvSpPr/>
      </dsp:nvSpPr>
      <dsp:spPr>
        <a:xfrm>
          <a:off x="1023404" y="221553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Network monitoring systems use protocols to identify and report on network performance issues.</a:t>
          </a:r>
        </a:p>
      </dsp:txBody>
      <dsp:txXfrm>
        <a:off x="1023404" y="2215539"/>
        <a:ext cx="6706323" cy="8860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78625-D4C4-1448-BE17-65D3728057AE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Clear visibility into the network</a:t>
          </a:r>
          <a:endParaRPr lang="en-US" sz="2000" kern="1200"/>
        </a:p>
      </dsp:txBody>
      <dsp:txXfrm>
        <a:off x="1306750" y="353"/>
        <a:ext cx="2390030" cy="1434018"/>
      </dsp:txXfrm>
    </dsp:sp>
    <dsp:sp modelId="{8E8E142B-3BF7-D94B-827E-877D9981C77A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Increasing complexity</a:t>
          </a:r>
          <a:endParaRPr lang="en-US" sz="2000" kern="1200"/>
        </a:p>
      </dsp:txBody>
      <dsp:txXfrm>
        <a:off x="3935784" y="353"/>
        <a:ext cx="2390030" cy="1434018"/>
      </dsp:txXfrm>
    </dsp:sp>
    <dsp:sp modelId="{56D14641-7D3F-7F45-8863-7E1C3A958FA3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Better use of IT resources</a:t>
          </a:r>
          <a:endParaRPr lang="en-US" sz="2000" kern="1200"/>
        </a:p>
      </dsp:txBody>
      <dsp:txXfrm>
        <a:off x="6564818" y="353"/>
        <a:ext cx="2390030" cy="1434018"/>
      </dsp:txXfrm>
    </dsp:sp>
    <dsp:sp modelId="{1865D7FC-1E9F-C34A-B960-5F756775D14B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Early insight into future infrastructure needs</a:t>
          </a:r>
          <a:endParaRPr lang="en-US" sz="2000" kern="1200"/>
        </a:p>
      </dsp:txBody>
      <dsp:txXfrm>
        <a:off x="2621267" y="1673375"/>
        <a:ext cx="2390030" cy="1434018"/>
      </dsp:txXfrm>
    </dsp:sp>
    <dsp:sp modelId="{09CA3C7D-C1D9-2F49-BB94-6A0C483F6528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ability to identify security threats faster</a:t>
          </a:r>
          <a:endParaRPr lang="en-US" sz="2000" kern="1200"/>
        </a:p>
      </dsp:txBody>
      <dsp:txXfrm>
        <a:off x="5250301" y="1673375"/>
        <a:ext cx="2390030" cy="1434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8C7E9-8A1D-4770-97F7-0F9ADC06FB83}">
      <dsp:nvSpPr>
        <dsp:cNvPr id="0" name=""/>
        <dsp:cNvSpPr/>
      </dsp:nvSpPr>
      <dsp:spPr>
        <a:xfrm>
          <a:off x="0" y="265"/>
          <a:ext cx="7729728" cy="36487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F3871-1CD8-42BC-9EE9-0F11BED097E7}">
      <dsp:nvSpPr>
        <dsp:cNvPr id="0" name=""/>
        <dsp:cNvSpPr/>
      </dsp:nvSpPr>
      <dsp:spPr>
        <a:xfrm>
          <a:off x="110375" y="82362"/>
          <a:ext cx="200682" cy="200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4F09D-DB4C-4A80-9DFB-41B52778E6DF}">
      <dsp:nvSpPr>
        <dsp:cNvPr id="0" name=""/>
        <dsp:cNvSpPr/>
      </dsp:nvSpPr>
      <dsp:spPr>
        <a:xfrm>
          <a:off x="421432" y="265"/>
          <a:ext cx="7308295" cy="36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16" tIns="38616" rIns="38616" bIns="386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organization of the entire file inventory</a:t>
          </a:r>
        </a:p>
      </dsp:txBody>
      <dsp:txXfrm>
        <a:off x="421432" y="265"/>
        <a:ext cx="7308295" cy="364876"/>
      </dsp:txXfrm>
    </dsp:sp>
    <dsp:sp modelId="{17EAFE57-858D-4746-A81F-8AAA419387B2}">
      <dsp:nvSpPr>
        <dsp:cNvPr id="0" name=""/>
        <dsp:cNvSpPr/>
      </dsp:nvSpPr>
      <dsp:spPr>
        <a:xfrm>
          <a:off x="0" y="456361"/>
          <a:ext cx="7729728" cy="36487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D1AD-3B45-4056-B4C5-9D18FFE48E45}">
      <dsp:nvSpPr>
        <dsp:cNvPr id="0" name=""/>
        <dsp:cNvSpPr/>
      </dsp:nvSpPr>
      <dsp:spPr>
        <a:xfrm>
          <a:off x="110375" y="538458"/>
          <a:ext cx="200682" cy="200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6E168-61F8-4D7B-AA95-A47A3037740E}">
      <dsp:nvSpPr>
        <dsp:cNvPr id="0" name=""/>
        <dsp:cNvSpPr/>
      </dsp:nvSpPr>
      <dsp:spPr>
        <a:xfrm>
          <a:off x="421432" y="456361"/>
          <a:ext cx="7308295" cy="36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16" tIns="38616" rIns="38616" bIns="386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 degree of clarity</a:t>
          </a:r>
        </a:p>
      </dsp:txBody>
      <dsp:txXfrm>
        <a:off x="421432" y="456361"/>
        <a:ext cx="7308295" cy="364876"/>
      </dsp:txXfrm>
    </dsp:sp>
    <dsp:sp modelId="{72A142A8-3E1C-4BE9-AAF7-1163FAC75B0B}">
      <dsp:nvSpPr>
        <dsp:cNvPr id="0" name=""/>
        <dsp:cNvSpPr/>
      </dsp:nvSpPr>
      <dsp:spPr>
        <a:xfrm>
          <a:off x="0" y="912457"/>
          <a:ext cx="7729728" cy="36487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93D52-5886-427F-8723-7BB5F0194BDB}">
      <dsp:nvSpPr>
        <dsp:cNvPr id="0" name=""/>
        <dsp:cNvSpPr/>
      </dsp:nvSpPr>
      <dsp:spPr>
        <a:xfrm>
          <a:off x="110375" y="994554"/>
          <a:ext cx="200682" cy="200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7CD6-DFFC-41FC-8B84-3C69E8310902}">
      <dsp:nvSpPr>
        <dsp:cNvPr id="0" name=""/>
        <dsp:cNvSpPr/>
      </dsp:nvSpPr>
      <dsp:spPr>
        <a:xfrm>
          <a:off x="421432" y="912457"/>
          <a:ext cx="7308295" cy="36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16" tIns="38616" rIns="38616" bIns="386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Convenient file sharing</a:t>
          </a:r>
        </a:p>
      </dsp:txBody>
      <dsp:txXfrm>
        <a:off x="421432" y="912457"/>
        <a:ext cx="7308295" cy="364876"/>
      </dsp:txXfrm>
    </dsp:sp>
    <dsp:sp modelId="{A3C592B2-4D12-4D6F-BD2F-EA781D73B47F}">
      <dsp:nvSpPr>
        <dsp:cNvPr id="0" name=""/>
        <dsp:cNvSpPr/>
      </dsp:nvSpPr>
      <dsp:spPr>
        <a:xfrm>
          <a:off x="0" y="1368553"/>
          <a:ext cx="7729728" cy="36487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D1A34-7F82-4B7E-B5D6-8C30343BF67E}">
      <dsp:nvSpPr>
        <dsp:cNvPr id="0" name=""/>
        <dsp:cNvSpPr/>
      </dsp:nvSpPr>
      <dsp:spPr>
        <a:xfrm>
          <a:off x="110375" y="1450650"/>
          <a:ext cx="200682" cy="2006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2A576-3FEA-4736-8F81-4CF581A012DC}">
      <dsp:nvSpPr>
        <dsp:cNvPr id="0" name=""/>
        <dsp:cNvSpPr/>
      </dsp:nvSpPr>
      <dsp:spPr>
        <a:xfrm>
          <a:off x="421432" y="1368553"/>
          <a:ext cx="7308295" cy="36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16" tIns="38616" rIns="38616" bIns="386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Collaboration without version conflicts</a:t>
          </a:r>
        </a:p>
      </dsp:txBody>
      <dsp:txXfrm>
        <a:off x="421432" y="1368553"/>
        <a:ext cx="7308295" cy="364876"/>
      </dsp:txXfrm>
    </dsp:sp>
    <dsp:sp modelId="{9850EDC7-FB07-42A7-9CA5-062DD9C7F5FF}">
      <dsp:nvSpPr>
        <dsp:cNvPr id="0" name=""/>
        <dsp:cNvSpPr/>
      </dsp:nvSpPr>
      <dsp:spPr>
        <a:xfrm>
          <a:off x="0" y="1824649"/>
          <a:ext cx="7729728" cy="36487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E93D7-9F9B-4A01-88E0-DDC8F755FD2C}">
      <dsp:nvSpPr>
        <dsp:cNvPr id="0" name=""/>
        <dsp:cNvSpPr/>
      </dsp:nvSpPr>
      <dsp:spPr>
        <a:xfrm>
          <a:off x="110375" y="1906746"/>
          <a:ext cx="200682" cy="2006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C25DE-FBC6-4503-8F95-80ED9E3CA7BD}">
      <dsp:nvSpPr>
        <dsp:cNvPr id="0" name=""/>
        <dsp:cNvSpPr/>
      </dsp:nvSpPr>
      <dsp:spPr>
        <a:xfrm>
          <a:off x="421432" y="1824649"/>
          <a:ext cx="7308295" cy="36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16" tIns="38616" rIns="38616" bIns="386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Relief of client computers (almost unlimited storage possible)</a:t>
          </a:r>
        </a:p>
      </dsp:txBody>
      <dsp:txXfrm>
        <a:off x="421432" y="1824649"/>
        <a:ext cx="7308295" cy="364876"/>
      </dsp:txXfrm>
    </dsp:sp>
    <dsp:sp modelId="{EA28A10F-D9D2-4A54-8639-D454941C9671}">
      <dsp:nvSpPr>
        <dsp:cNvPr id="0" name=""/>
        <dsp:cNvSpPr/>
      </dsp:nvSpPr>
      <dsp:spPr>
        <a:xfrm>
          <a:off x="0" y="2280745"/>
          <a:ext cx="7729728" cy="36487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D2506-0D12-43FD-9A27-BC8EFFFA8E11}">
      <dsp:nvSpPr>
        <dsp:cNvPr id="0" name=""/>
        <dsp:cNvSpPr/>
      </dsp:nvSpPr>
      <dsp:spPr>
        <a:xfrm>
          <a:off x="110375" y="2362842"/>
          <a:ext cx="200682" cy="2006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EE741-4A38-4BD7-A499-7CDE45376EC2}">
      <dsp:nvSpPr>
        <dsp:cNvPr id="0" name=""/>
        <dsp:cNvSpPr/>
      </dsp:nvSpPr>
      <dsp:spPr>
        <a:xfrm>
          <a:off x="421432" y="2280745"/>
          <a:ext cx="7308295" cy="36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16" tIns="38616" rIns="38616" bIns="386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Remote access via WebDAV, (S)FTP, or SCP possible</a:t>
          </a:r>
        </a:p>
      </dsp:txBody>
      <dsp:txXfrm>
        <a:off x="421432" y="2280745"/>
        <a:ext cx="7308295" cy="364876"/>
      </dsp:txXfrm>
    </dsp:sp>
    <dsp:sp modelId="{8F2ACF57-9185-43E4-A863-27D4942E8EA2}">
      <dsp:nvSpPr>
        <dsp:cNvPr id="0" name=""/>
        <dsp:cNvSpPr/>
      </dsp:nvSpPr>
      <dsp:spPr>
        <a:xfrm>
          <a:off x="0" y="2736841"/>
          <a:ext cx="7729728" cy="36487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C94D5-3A5B-4C8B-BA99-7650D33E4C5F}">
      <dsp:nvSpPr>
        <dsp:cNvPr id="0" name=""/>
        <dsp:cNvSpPr/>
      </dsp:nvSpPr>
      <dsp:spPr>
        <a:xfrm>
          <a:off x="110375" y="2818938"/>
          <a:ext cx="200682" cy="20068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C81A7-B33C-4246-818B-E8953170B797}">
      <dsp:nvSpPr>
        <dsp:cNvPr id="0" name=""/>
        <dsp:cNvSpPr/>
      </dsp:nvSpPr>
      <dsp:spPr>
        <a:xfrm>
          <a:off x="421432" y="2736841"/>
          <a:ext cx="7308295" cy="36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16" tIns="38616" rIns="38616" bIns="386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protection and security in your own hands</a:t>
          </a:r>
        </a:p>
      </dsp:txBody>
      <dsp:txXfrm>
        <a:off x="421432" y="2736841"/>
        <a:ext cx="7308295" cy="364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EA7B0-D2EE-4F8F-B2A1-46952615662D}">
      <dsp:nvSpPr>
        <dsp:cNvPr id="0" name=""/>
        <dsp:cNvSpPr/>
      </dsp:nvSpPr>
      <dsp:spPr>
        <a:xfrm>
          <a:off x="0" y="807442"/>
          <a:ext cx="5651500" cy="1490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056C8-1360-4EE7-8B48-3317CED2840A}">
      <dsp:nvSpPr>
        <dsp:cNvPr id="0" name=""/>
        <dsp:cNvSpPr/>
      </dsp:nvSpPr>
      <dsp:spPr>
        <a:xfrm>
          <a:off x="450925" y="1142841"/>
          <a:ext cx="819864" cy="819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48DBC-515B-41F4-833E-8756009ABB4A}">
      <dsp:nvSpPr>
        <dsp:cNvPr id="0" name=""/>
        <dsp:cNvSpPr/>
      </dsp:nvSpPr>
      <dsp:spPr>
        <a:xfrm>
          <a:off x="1721715" y="807442"/>
          <a:ext cx="3929784" cy="149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62" tIns="157762" rIns="157762" bIns="1577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It is a special kind of server that holds all the printers inside a network. </a:t>
          </a:r>
          <a:endParaRPr lang="en-US" sz="2200" kern="1200"/>
        </a:p>
      </dsp:txBody>
      <dsp:txXfrm>
        <a:off x="1721715" y="807442"/>
        <a:ext cx="3929784" cy="1490662"/>
      </dsp:txXfrm>
    </dsp:sp>
    <dsp:sp modelId="{2EC5EE9B-2672-44ED-84AF-3E5FB2D3849D}">
      <dsp:nvSpPr>
        <dsp:cNvPr id="0" name=""/>
        <dsp:cNvSpPr/>
      </dsp:nvSpPr>
      <dsp:spPr>
        <a:xfrm>
          <a:off x="0" y="2670770"/>
          <a:ext cx="5651500" cy="1490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6847F-7016-4D1B-80CF-8B3CA467E935}">
      <dsp:nvSpPr>
        <dsp:cNvPr id="0" name=""/>
        <dsp:cNvSpPr/>
      </dsp:nvSpPr>
      <dsp:spPr>
        <a:xfrm>
          <a:off x="450925" y="3006169"/>
          <a:ext cx="819864" cy="819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11E9D-346D-48FE-A6B5-3FE895BE5307}">
      <dsp:nvSpPr>
        <dsp:cNvPr id="0" name=""/>
        <dsp:cNvSpPr/>
      </dsp:nvSpPr>
      <dsp:spPr>
        <a:xfrm>
          <a:off x="1721715" y="2670770"/>
          <a:ext cx="3929784" cy="149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62" tIns="157762" rIns="157762" bIns="1577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provides authority for people whether what printers they can access anytime given that printer is inside the network.</a:t>
          </a:r>
          <a:endParaRPr lang="en-US" sz="2200" kern="1200"/>
        </a:p>
      </dsp:txBody>
      <dsp:txXfrm>
        <a:off x="1721715" y="2670770"/>
        <a:ext cx="3929784" cy="1490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8615D-48A8-6C4E-9D87-A20B7BF4DB13}">
      <dsp:nvSpPr>
        <dsp:cNvPr id="0" name=""/>
        <dsp:cNvSpPr/>
      </dsp:nvSpPr>
      <dsp:spPr>
        <a:xfrm>
          <a:off x="0" y="75893"/>
          <a:ext cx="10261599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Receives and organizes print requests across a range of client devices and systems</a:t>
          </a:r>
        </a:p>
      </dsp:txBody>
      <dsp:txXfrm>
        <a:off x="26273" y="102166"/>
        <a:ext cx="10209053" cy="485654"/>
      </dsp:txXfrm>
    </dsp:sp>
    <dsp:sp modelId="{38CCC4F4-C0C6-C54D-9971-44B757EFF614}">
      <dsp:nvSpPr>
        <dsp:cNvPr id="0" name=""/>
        <dsp:cNvSpPr/>
      </dsp:nvSpPr>
      <dsp:spPr>
        <a:xfrm>
          <a:off x="0" y="680333"/>
          <a:ext cx="10261599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Processes requested data, including file data, print specifications, and printer location</a:t>
          </a:r>
        </a:p>
      </dsp:txBody>
      <dsp:txXfrm>
        <a:off x="26273" y="706606"/>
        <a:ext cx="10209053" cy="485654"/>
      </dsp:txXfrm>
    </dsp:sp>
    <dsp:sp modelId="{A51423D1-5963-9E49-BB13-7CCF4C671B43}">
      <dsp:nvSpPr>
        <dsp:cNvPr id="0" name=""/>
        <dsp:cNvSpPr/>
      </dsp:nvSpPr>
      <dsp:spPr>
        <a:xfrm>
          <a:off x="0" y="1284774"/>
          <a:ext cx="10261599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Manages multiple printers for location-based clients and large networks</a:t>
          </a:r>
        </a:p>
      </dsp:txBody>
      <dsp:txXfrm>
        <a:off x="26273" y="1311047"/>
        <a:ext cx="10209053" cy="485654"/>
      </dsp:txXfrm>
    </dsp:sp>
    <dsp:sp modelId="{9A2D313C-033E-6949-B12F-2079877C42B1}">
      <dsp:nvSpPr>
        <dsp:cNvPr id="0" name=""/>
        <dsp:cNvSpPr/>
      </dsp:nvSpPr>
      <dsp:spPr>
        <a:xfrm>
          <a:off x="0" y="1889214"/>
          <a:ext cx="10261599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Improves efficiency by balancing network workloads for printing and office machines</a:t>
          </a:r>
        </a:p>
      </dsp:txBody>
      <dsp:txXfrm>
        <a:off x="26273" y="1915487"/>
        <a:ext cx="10209053" cy="485654"/>
      </dsp:txXfrm>
    </dsp:sp>
    <dsp:sp modelId="{4C41D46F-3A43-AF4D-9B04-70F6122A4E29}">
      <dsp:nvSpPr>
        <dsp:cNvPr id="0" name=""/>
        <dsp:cNvSpPr/>
      </dsp:nvSpPr>
      <dsp:spPr>
        <a:xfrm>
          <a:off x="0" y="2493654"/>
          <a:ext cx="10261599" cy="538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Fit for enterprises and large organizations with expansive networks and print queues</a:t>
          </a:r>
        </a:p>
      </dsp:txBody>
      <dsp:txXfrm>
        <a:off x="26273" y="2519927"/>
        <a:ext cx="10209053" cy="485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77DF0-D1DD-3E44-9837-875AF9FFFABC}">
      <dsp:nvSpPr>
        <dsp:cNvPr id="0" name=""/>
        <dsp:cNvSpPr/>
      </dsp:nvSpPr>
      <dsp:spPr>
        <a:xfrm>
          <a:off x="0" y="17391"/>
          <a:ext cx="7729728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Central control of print operations</a:t>
          </a:r>
        </a:p>
      </dsp:txBody>
      <dsp:txXfrm>
        <a:off x="34269" y="51660"/>
        <a:ext cx="7661190" cy="633462"/>
      </dsp:txXfrm>
    </dsp:sp>
    <dsp:sp modelId="{2D666AAB-FBD7-F84A-828D-FEF3F4C65D8D}">
      <dsp:nvSpPr>
        <dsp:cNvPr id="0" name=""/>
        <dsp:cNvSpPr/>
      </dsp:nvSpPr>
      <dsp:spPr>
        <a:xfrm>
          <a:off x="0" y="805791"/>
          <a:ext cx="7729728" cy="702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More equipped for large print volume</a:t>
          </a:r>
        </a:p>
      </dsp:txBody>
      <dsp:txXfrm>
        <a:off x="34269" y="840060"/>
        <a:ext cx="7661190" cy="633462"/>
      </dsp:txXfrm>
    </dsp:sp>
    <dsp:sp modelId="{5E553755-4859-9B40-9BE2-CD48E3875800}">
      <dsp:nvSpPr>
        <dsp:cNvPr id="0" name=""/>
        <dsp:cNvSpPr/>
      </dsp:nvSpPr>
      <dsp:spPr>
        <a:xfrm>
          <a:off x="0" y="1594191"/>
          <a:ext cx="7729728" cy="702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Enhances security for printer devices</a:t>
          </a:r>
        </a:p>
      </dsp:txBody>
      <dsp:txXfrm>
        <a:off x="34269" y="1628460"/>
        <a:ext cx="7661190" cy="633462"/>
      </dsp:txXfrm>
    </dsp:sp>
    <dsp:sp modelId="{44147324-F8E8-D442-945D-8E45D800F9B1}">
      <dsp:nvSpPr>
        <dsp:cNvPr id="0" name=""/>
        <dsp:cNvSpPr/>
      </dsp:nvSpPr>
      <dsp:spPr>
        <a:xfrm>
          <a:off x="0" y="2382591"/>
          <a:ext cx="7729728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Load-balancing is cost-effective</a:t>
          </a:r>
        </a:p>
      </dsp:txBody>
      <dsp:txXfrm>
        <a:off x="34269" y="2416860"/>
        <a:ext cx="7661190" cy="633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887DA-CA72-4EFC-934E-B11AB9FFC187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63BD9-FB1B-4572-BA16-A994B53CA872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Print network vulnerability point</a:t>
          </a:r>
          <a:endParaRPr lang="en-US" sz="1800" kern="1200"/>
        </a:p>
      </dsp:txBody>
      <dsp:txXfrm>
        <a:off x="460038" y="1803954"/>
        <a:ext cx="2064425" cy="720000"/>
      </dsp:txXfrm>
    </dsp:sp>
    <dsp:sp modelId="{B23837D7-4679-4E8E-8BDD-01E9C2842303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8FFF-D60B-4880-BFFC-592D0872B272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Upfront investment for capabilities</a:t>
          </a:r>
          <a:endParaRPr lang="en-US" sz="1800" kern="1200"/>
        </a:p>
      </dsp:txBody>
      <dsp:txXfrm>
        <a:off x="2885737" y="1803954"/>
        <a:ext cx="2064425" cy="720000"/>
      </dsp:txXfrm>
    </dsp:sp>
    <dsp:sp modelId="{282A4EC4-31D6-451F-9681-BB48BBEC0D3F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CF2C-74B3-41A3-88CC-21AECD1BA1A6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Requires maintenance</a:t>
          </a:r>
          <a:endParaRPr lang="en-US" sz="1800" kern="1200"/>
        </a:p>
      </dsp:txBody>
      <dsp:txXfrm>
        <a:off x="5311437" y="1803954"/>
        <a:ext cx="2064425" cy="720000"/>
      </dsp:txXfrm>
    </dsp:sp>
    <dsp:sp modelId="{92185266-0BAB-4C7D-A2C7-C61AC2F681F1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3E9DF-BA6F-4B73-81C5-AE020DCF6875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Physical print servers on the decline</a:t>
          </a:r>
          <a:endParaRPr lang="en-US" sz="1800" kern="1200"/>
        </a:p>
      </dsp:txBody>
      <dsp:txXfrm>
        <a:off x="7737136" y="1803954"/>
        <a:ext cx="206442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3B16C-A99B-E14C-98BA-F1CE26055885}">
      <dsp:nvSpPr>
        <dsp:cNvPr id="0" name=""/>
        <dsp:cNvSpPr/>
      </dsp:nvSpPr>
      <dsp:spPr>
        <a:xfrm>
          <a:off x="0" y="1731"/>
          <a:ext cx="7729728" cy="733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servers are software or hardware (or both together) that stores and delivers content to a web browser at a basic level. </a:t>
          </a:r>
        </a:p>
      </dsp:txBody>
      <dsp:txXfrm>
        <a:off x="35811" y="37542"/>
        <a:ext cx="7658106" cy="661968"/>
      </dsp:txXfrm>
    </dsp:sp>
    <dsp:sp modelId="{738D1329-59E0-404A-AB68-338595027B46}">
      <dsp:nvSpPr>
        <dsp:cNvPr id="0" name=""/>
        <dsp:cNvSpPr/>
      </dsp:nvSpPr>
      <dsp:spPr>
        <a:xfrm>
          <a:off x="0" y="790041"/>
          <a:ext cx="7729728" cy="733590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servers communicate with browsers using Hypertext Transfer Protocol (HTTP). </a:t>
          </a:r>
        </a:p>
      </dsp:txBody>
      <dsp:txXfrm>
        <a:off x="35811" y="825852"/>
        <a:ext cx="7658106" cy="661968"/>
      </dsp:txXfrm>
    </dsp:sp>
    <dsp:sp modelId="{41233476-F65F-A745-A399-A2AF43944F3A}">
      <dsp:nvSpPr>
        <dsp:cNvPr id="0" name=""/>
        <dsp:cNvSpPr/>
      </dsp:nvSpPr>
      <dsp:spPr>
        <a:xfrm>
          <a:off x="0" y="1578351"/>
          <a:ext cx="7729728" cy="733590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servers can also support SMTP (Simple Mail Transfer Protocol) and FTP (File Transfer Protocol). </a:t>
          </a:r>
        </a:p>
      </dsp:txBody>
      <dsp:txXfrm>
        <a:off x="35811" y="1614162"/>
        <a:ext cx="7658106" cy="661968"/>
      </dsp:txXfrm>
    </dsp:sp>
    <dsp:sp modelId="{E9C5FD03-877C-3543-A672-23E15C40D05E}">
      <dsp:nvSpPr>
        <dsp:cNvPr id="0" name=""/>
        <dsp:cNvSpPr/>
      </dsp:nvSpPr>
      <dsp:spPr>
        <a:xfrm>
          <a:off x="0" y="2366661"/>
          <a:ext cx="7729728" cy="73359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</a:t>
          </a:r>
          <a:r>
            <a:rPr lang="en-US" sz="1900" b="0" i="0" kern="1200"/>
            <a:t>used for hosting websites and data for web applications.</a:t>
          </a:r>
          <a:endParaRPr lang="en-US" sz="1900" kern="1200"/>
        </a:p>
      </dsp:txBody>
      <dsp:txXfrm>
        <a:off x="35811" y="2402472"/>
        <a:ext cx="7658106" cy="6619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D3AE-2D5F-4B9F-96C2-25D8D0A11DC4}">
      <dsp:nvSpPr>
        <dsp:cNvPr id="0" name=""/>
        <dsp:cNvSpPr/>
      </dsp:nvSpPr>
      <dsp:spPr>
        <a:xfrm>
          <a:off x="95366" y="43351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427D4-440C-4CBE-A660-ABA3B1823AF0}">
      <dsp:nvSpPr>
        <dsp:cNvPr id="0" name=""/>
        <dsp:cNvSpPr/>
      </dsp:nvSpPr>
      <dsp:spPr>
        <a:xfrm>
          <a:off x="232609" y="180594"/>
          <a:ext cx="379050" cy="379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BF5F-5317-48F7-883B-205264B478D5}">
      <dsp:nvSpPr>
        <dsp:cNvPr id="0" name=""/>
        <dsp:cNvSpPr/>
      </dsp:nvSpPr>
      <dsp:spPr>
        <a:xfrm>
          <a:off x="888945" y="43351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Uptime</a:t>
          </a:r>
        </a:p>
      </dsp:txBody>
      <dsp:txXfrm>
        <a:off x="888945" y="43351"/>
        <a:ext cx="1540475" cy="653535"/>
      </dsp:txXfrm>
    </dsp:sp>
    <dsp:sp modelId="{9731A26A-1DB9-4C8E-BADC-DE5AB911A95C}">
      <dsp:nvSpPr>
        <dsp:cNvPr id="0" name=""/>
        <dsp:cNvSpPr/>
      </dsp:nvSpPr>
      <dsp:spPr>
        <a:xfrm>
          <a:off x="2697837" y="43351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A1B22-A59E-4900-B782-11F465C9C59F}">
      <dsp:nvSpPr>
        <dsp:cNvPr id="0" name=""/>
        <dsp:cNvSpPr/>
      </dsp:nvSpPr>
      <dsp:spPr>
        <a:xfrm>
          <a:off x="2835079" y="180594"/>
          <a:ext cx="379050" cy="379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5DB0F-E14E-4C37-8CB7-B4781231C9E6}">
      <dsp:nvSpPr>
        <dsp:cNvPr id="0" name=""/>
        <dsp:cNvSpPr/>
      </dsp:nvSpPr>
      <dsp:spPr>
        <a:xfrm>
          <a:off x="3491415" y="43351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Speed</a:t>
          </a:r>
        </a:p>
      </dsp:txBody>
      <dsp:txXfrm>
        <a:off x="3491415" y="43351"/>
        <a:ext cx="1540475" cy="653535"/>
      </dsp:txXfrm>
    </dsp:sp>
    <dsp:sp modelId="{BDEC84DA-5A6B-45F4-9134-3D57AB189EA7}">
      <dsp:nvSpPr>
        <dsp:cNvPr id="0" name=""/>
        <dsp:cNvSpPr/>
      </dsp:nvSpPr>
      <dsp:spPr>
        <a:xfrm>
          <a:off x="5300307" y="43351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C6BBE-283C-4228-A608-7C6B0C47E3FF}">
      <dsp:nvSpPr>
        <dsp:cNvPr id="0" name=""/>
        <dsp:cNvSpPr/>
      </dsp:nvSpPr>
      <dsp:spPr>
        <a:xfrm>
          <a:off x="5437549" y="180594"/>
          <a:ext cx="379050" cy="379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6F01E-7AAD-48B2-9495-E93657412228}">
      <dsp:nvSpPr>
        <dsp:cNvPr id="0" name=""/>
        <dsp:cNvSpPr/>
      </dsp:nvSpPr>
      <dsp:spPr>
        <a:xfrm>
          <a:off x="6093885" y="43351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Concurrency</a:t>
          </a:r>
        </a:p>
      </dsp:txBody>
      <dsp:txXfrm>
        <a:off x="6093885" y="43351"/>
        <a:ext cx="1540475" cy="653535"/>
      </dsp:txXfrm>
    </dsp:sp>
    <dsp:sp modelId="{012F7991-740D-461C-98FB-ECDFA08E49F3}">
      <dsp:nvSpPr>
        <dsp:cNvPr id="0" name=""/>
        <dsp:cNvSpPr/>
      </dsp:nvSpPr>
      <dsp:spPr>
        <a:xfrm>
          <a:off x="95366" y="1224223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ED730-6984-42DE-8E11-AB2CA2863EC4}">
      <dsp:nvSpPr>
        <dsp:cNvPr id="0" name=""/>
        <dsp:cNvSpPr/>
      </dsp:nvSpPr>
      <dsp:spPr>
        <a:xfrm>
          <a:off x="232609" y="1361466"/>
          <a:ext cx="379050" cy="379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7A21-4398-4EB7-9C62-6049CA99A11B}">
      <dsp:nvSpPr>
        <dsp:cNvPr id="0" name=""/>
        <dsp:cNvSpPr/>
      </dsp:nvSpPr>
      <dsp:spPr>
        <a:xfrm>
          <a:off x="888945" y="1224223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Scalability</a:t>
          </a:r>
        </a:p>
      </dsp:txBody>
      <dsp:txXfrm>
        <a:off x="888945" y="1224223"/>
        <a:ext cx="1540475" cy="653535"/>
      </dsp:txXfrm>
    </dsp:sp>
    <dsp:sp modelId="{5E81134B-EF31-4689-B83F-6BC684CE3CEB}">
      <dsp:nvSpPr>
        <dsp:cNvPr id="0" name=""/>
        <dsp:cNvSpPr/>
      </dsp:nvSpPr>
      <dsp:spPr>
        <a:xfrm>
          <a:off x="2697837" y="1224223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84715-2ACA-441C-83BA-71F8EE2798F9}">
      <dsp:nvSpPr>
        <dsp:cNvPr id="0" name=""/>
        <dsp:cNvSpPr/>
      </dsp:nvSpPr>
      <dsp:spPr>
        <a:xfrm>
          <a:off x="2835079" y="1361466"/>
          <a:ext cx="379050" cy="379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B437A-6AAF-48B4-8C56-637A50B44E4B}">
      <dsp:nvSpPr>
        <dsp:cNvPr id="0" name=""/>
        <dsp:cNvSpPr/>
      </dsp:nvSpPr>
      <dsp:spPr>
        <a:xfrm>
          <a:off x="3491415" y="1224223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Ease of set up</a:t>
          </a:r>
        </a:p>
      </dsp:txBody>
      <dsp:txXfrm>
        <a:off x="3491415" y="1224223"/>
        <a:ext cx="1540475" cy="653535"/>
      </dsp:txXfrm>
    </dsp:sp>
    <dsp:sp modelId="{BCE219B2-9B08-4016-BC28-7055BB3D70BA}">
      <dsp:nvSpPr>
        <dsp:cNvPr id="0" name=""/>
        <dsp:cNvSpPr/>
      </dsp:nvSpPr>
      <dsp:spPr>
        <a:xfrm>
          <a:off x="5300307" y="1224223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FECE9-A0A8-4E7F-B68A-FE88DF35416A}">
      <dsp:nvSpPr>
        <dsp:cNvPr id="0" name=""/>
        <dsp:cNvSpPr/>
      </dsp:nvSpPr>
      <dsp:spPr>
        <a:xfrm>
          <a:off x="5437549" y="1361466"/>
          <a:ext cx="379050" cy="379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B3078-D9BC-46D0-A290-2588E1CE9950}">
      <dsp:nvSpPr>
        <dsp:cNvPr id="0" name=""/>
        <dsp:cNvSpPr/>
      </dsp:nvSpPr>
      <dsp:spPr>
        <a:xfrm>
          <a:off x="6093885" y="1224223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Developer support</a:t>
          </a:r>
        </a:p>
      </dsp:txBody>
      <dsp:txXfrm>
        <a:off x="6093885" y="1224223"/>
        <a:ext cx="1540475" cy="653535"/>
      </dsp:txXfrm>
    </dsp:sp>
    <dsp:sp modelId="{DF25648B-6435-45A3-A2B4-9FA313FCA11F}">
      <dsp:nvSpPr>
        <dsp:cNvPr id="0" name=""/>
        <dsp:cNvSpPr/>
      </dsp:nvSpPr>
      <dsp:spPr>
        <a:xfrm>
          <a:off x="95366" y="2405096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7DB42-B8D8-4F2A-B8AA-B34A9E0B2512}">
      <dsp:nvSpPr>
        <dsp:cNvPr id="0" name=""/>
        <dsp:cNvSpPr/>
      </dsp:nvSpPr>
      <dsp:spPr>
        <a:xfrm>
          <a:off x="232609" y="2542338"/>
          <a:ext cx="379050" cy="3790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CA998-1E35-4C03-B68E-7B0FAEA93BA3}">
      <dsp:nvSpPr>
        <dsp:cNvPr id="0" name=""/>
        <dsp:cNvSpPr/>
      </dsp:nvSpPr>
      <dsp:spPr>
        <a:xfrm>
          <a:off x="888945" y="2405096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Community support</a:t>
          </a:r>
        </a:p>
      </dsp:txBody>
      <dsp:txXfrm>
        <a:off x="888945" y="2405096"/>
        <a:ext cx="1540475" cy="653535"/>
      </dsp:txXfrm>
    </dsp:sp>
    <dsp:sp modelId="{9BBA2DBC-F4EE-4B80-8AB8-6C342CED2BD5}">
      <dsp:nvSpPr>
        <dsp:cNvPr id="0" name=""/>
        <dsp:cNvSpPr/>
      </dsp:nvSpPr>
      <dsp:spPr>
        <a:xfrm>
          <a:off x="2697837" y="2405096"/>
          <a:ext cx="653535" cy="653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4C88-FD3B-49BD-B37D-442699D0B7D9}">
      <dsp:nvSpPr>
        <dsp:cNvPr id="0" name=""/>
        <dsp:cNvSpPr/>
      </dsp:nvSpPr>
      <dsp:spPr>
        <a:xfrm>
          <a:off x="2835079" y="2542338"/>
          <a:ext cx="379050" cy="37905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D0D63-1D67-43EC-8FA2-CD93853AE0CE}">
      <dsp:nvSpPr>
        <dsp:cNvPr id="0" name=""/>
        <dsp:cNvSpPr/>
      </dsp:nvSpPr>
      <dsp:spPr>
        <a:xfrm>
          <a:off x="3491415" y="2405096"/>
          <a:ext cx="1540475" cy="6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Documentation</a:t>
          </a:r>
        </a:p>
      </dsp:txBody>
      <dsp:txXfrm>
        <a:off x="3491415" y="2405096"/>
        <a:ext cx="1540475" cy="6535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87AC7-E581-4785-8631-CA762DBDAAA4}">
      <dsp:nvSpPr>
        <dsp:cNvPr id="0" name=""/>
        <dsp:cNvSpPr/>
      </dsp:nvSpPr>
      <dsp:spPr>
        <a:xfrm>
          <a:off x="0" y="504072"/>
          <a:ext cx="7729728" cy="9305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7C7F6-C7D3-4380-A256-C32346EEEBF3}">
      <dsp:nvSpPr>
        <dsp:cNvPr id="0" name=""/>
        <dsp:cNvSpPr/>
      </dsp:nvSpPr>
      <dsp:spPr>
        <a:xfrm>
          <a:off x="281504" y="713456"/>
          <a:ext cx="511827" cy="511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6A445-C48D-4DC6-A828-3322E824E42D}">
      <dsp:nvSpPr>
        <dsp:cNvPr id="0" name=""/>
        <dsp:cNvSpPr/>
      </dsp:nvSpPr>
      <dsp:spPr>
        <a:xfrm>
          <a:off x="1074837" y="504072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It is also called a mail server, is essentially a computer system that sends and receives emails.</a:t>
          </a:r>
          <a:endParaRPr lang="en-US" sz="2200" kern="1200"/>
        </a:p>
      </dsp:txBody>
      <dsp:txXfrm>
        <a:off x="1074837" y="504072"/>
        <a:ext cx="6654890" cy="930594"/>
      </dsp:txXfrm>
    </dsp:sp>
    <dsp:sp modelId="{56B66015-9C34-4AE5-B85D-E62FB2878D68}">
      <dsp:nvSpPr>
        <dsp:cNvPr id="0" name=""/>
        <dsp:cNvSpPr/>
      </dsp:nvSpPr>
      <dsp:spPr>
        <a:xfrm>
          <a:off x="0" y="1667315"/>
          <a:ext cx="7729728" cy="9305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C558D-20FC-4B64-9190-BC3A639C34FB}">
      <dsp:nvSpPr>
        <dsp:cNvPr id="0" name=""/>
        <dsp:cNvSpPr/>
      </dsp:nvSpPr>
      <dsp:spPr>
        <a:xfrm>
          <a:off x="281504" y="1876699"/>
          <a:ext cx="511827" cy="511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F078F-7C62-4590-A705-A83A8C1A4D44}">
      <dsp:nvSpPr>
        <dsp:cNvPr id="0" name=""/>
        <dsp:cNvSpPr/>
      </dsp:nvSpPr>
      <dsp:spPr>
        <a:xfrm>
          <a:off x="1074837" y="1667315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email server is a computer or machine that has a complete system with different applications or services. </a:t>
          </a:r>
        </a:p>
      </dsp:txBody>
      <dsp:txXfrm>
        <a:off x="1074837" y="1667315"/>
        <a:ext cx="6654890" cy="93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2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9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1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2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629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pKqAjBB714?si=Y0O7JjAoIOZs8VN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DBC0713A-A947-61F9-16D2-7F7AA4F87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86" b="33179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C64D4-DE4C-EC7B-EE14-7913FB73E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9936"/>
            <a:ext cx="8991600" cy="1645759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Networking – part 3 </a:t>
            </a:r>
            <a:b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317F-A0A2-AD8A-E1EE-18C774BD8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71138"/>
            <a:ext cx="6801612" cy="760155"/>
          </a:xfrm>
        </p:spPr>
        <p:txBody>
          <a:bodyPr>
            <a:normAutofit/>
          </a:bodyPr>
          <a:lstStyle/>
          <a:p>
            <a:r>
              <a:rPr lang="en-US" dirty="0"/>
              <a:t>By: Dr. Fayzeh Abdulkareem Jaber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8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23D7-942B-6730-F989-B6DBF7C2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Servers </a:t>
            </a:r>
            <a:br>
              <a:rPr lang="en-US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84858F-A018-8974-F41D-721609B7C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48239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97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C4D7A-2C20-2011-2D2D-48424DD0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 b="0" i="0">
                <a:effectLst/>
              </a:rPr>
              <a:t>How Does a Web Server Work?</a:t>
            </a:r>
            <a:br>
              <a:rPr lang="en-US" sz="2200" b="0" i="0">
                <a:effectLst/>
              </a:rPr>
            </a:br>
            <a:endParaRPr lang="en-US" sz="2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AD8F15-2D17-E084-7F8B-F4905EB51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136413"/>
            <a:ext cx="6257544" cy="427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0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45C2-9E93-5F33-3095-6E6C8D2F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a Web Server</a:t>
            </a:r>
            <a:br>
              <a:rPr lang="en-US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677700-8669-3E50-A7C9-F2A4041EA1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42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12FF-BCFB-5E7C-17AA-699CF4D7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B2CCE9-47C4-B679-8459-E90FD78D4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02183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55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22F9F9-6C73-D5C5-13C5-8FE002BFE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004" y="1271016"/>
            <a:ext cx="7017836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166B-BD7B-1689-E481-6B7290F5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How Does An Email Server Work?</a:t>
            </a:r>
            <a:br>
              <a:rPr lang="en-US" sz="1100">
                <a:solidFill>
                  <a:srgbClr val="FFFFFF"/>
                </a:solidFill>
              </a:rPr>
            </a:br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2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B8EF-F016-D3FE-469B-FE966A5B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AAA Servers </a:t>
            </a:r>
            <a:br>
              <a:rPr lang="en-US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9B29E1-9BAD-1489-C34E-EAC7A8F3C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97164"/>
              </p:ext>
            </p:extLst>
          </p:nvPr>
        </p:nvGraphicFramePr>
        <p:xfrm>
          <a:off x="2231135" y="2638044"/>
          <a:ext cx="8319633" cy="3354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68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E58A-6486-730D-F6C4-F3D34E27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Monitoring Servers </a:t>
            </a:r>
            <a:br>
              <a:rPr lang="en-US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C34771-3913-0FE6-F616-2C3D20368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62952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82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484-0B46-6E30-97DF-C1115B61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protocols for network monitoring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67D5F-DEA0-A64A-F6FD-A6EAC1A2D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013171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33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016C-C5C3-8CE6-67F0-78FB52AB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benefits of network monitoring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C10F98-1828-CED4-7DF2-28D74B24A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93477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5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36BF-7E8C-AAF4-AE57-EED2D204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8477-0352-26B4-AAB2-EBC36C47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https://youtu.be/ppKqAjBB714?si=Y0O7JjAoIOZs8VNN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19FC-24C9-B5B7-74D7-74BA0777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File Server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6DDD86E-A9EF-2B00-2D60-979CBBDFA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58023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53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7323-94CE-DEC6-2B3B-C5F493B3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729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D042-053C-9FD1-DC48-742705F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File servers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9929-1D5E-AE31-FA93-89D4C706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US" dirty="0"/>
              <a:t>File servers are dedicated to storing and sharing files within a network. They provide centralized file storage and access control, making it easy for users to collaborate and share documents. Examples include Windows File Server and network-attached storage (NAS) devices.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F03E3CF8-0F0A-4DBF-4656-75F00AE2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316" y="2743200"/>
            <a:ext cx="2996827" cy="299682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8100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555B-0518-8629-50E3-4C38CF95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/>
                </a:solidFill>
                <a:effectLst/>
                <a:latin typeface="OpenSansRegular"/>
              </a:rPr>
              <a:t>advantages of file server</a:t>
            </a:r>
            <a:br>
              <a:rPr lang="en-US" b="0" i="0">
                <a:solidFill>
                  <a:schemeClr val="tx1"/>
                </a:solidFill>
                <a:effectLst/>
                <a:latin typeface="OpenSansRegular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B8077D-C58D-6E6F-0C90-4BDFB77D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46336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6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B3FAC-6C70-9959-A373-8A12CDC5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Print Server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7E8C90-BE2D-6D6D-C1E0-5434FB47A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746043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89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CF801E4E-CD09-C408-C226-0025AE774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2AC792-CF81-9E3F-AA9C-F4CE37B1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File Server and Print Server in a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324E-D457-520D-18BA-4DA3403F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273" y="973600"/>
            <a:ext cx="3374136" cy="49242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 there are many files that needs to be stored in a file server it is also logical to think that there are also many files that needs to be printed and analyzed. </a:t>
            </a:r>
          </a:p>
        </p:txBody>
      </p:sp>
    </p:spTree>
    <p:extLst>
      <p:ext uri="{BB962C8B-B14F-4D97-AF65-F5344CB8AC3E}">
        <p14:creationId xmlns:p14="http://schemas.microsoft.com/office/powerpoint/2010/main" val="296690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2FC0-1DBC-BE0D-C580-2F15B76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Print Server Benefits</a:t>
            </a:r>
            <a:br>
              <a:rPr lang="en-US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FAB013-B1FA-3C10-4021-CA0BA5F75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82004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08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72D7-33C4-CB45-646C-2501FD49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Server Pros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F41701-C2C5-946F-271C-450C1783D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98531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43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BCA-E098-3A4F-0AB8-64F439C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 Server Cons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E72499-8EB1-1197-F3D0-A00E66F1C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73035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9198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{71F5B11B-4F12-2742-A280-BE6C6CCA2865}tf10001120</Template>
  <TotalTime>3479</TotalTime>
  <Words>795</Words>
  <Application>Microsoft Macintosh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hero-new</vt:lpstr>
      <vt:lpstr>OpenSansRegular</vt:lpstr>
      <vt:lpstr>Parcel</vt:lpstr>
      <vt:lpstr>Networking – part 3  </vt:lpstr>
      <vt:lpstr>File Server </vt:lpstr>
      <vt:lpstr>File servers </vt:lpstr>
      <vt:lpstr>advantages of file server </vt:lpstr>
      <vt:lpstr>Print Server </vt:lpstr>
      <vt:lpstr>File Server and Print Server in a Network</vt:lpstr>
      <vt:lpstr>Print Server Benefits </vt:lpstr>
      <vt:lpstr>Print Server Pros </vt:lpstr>
      <vt:lpstr>Print Server Cons </vt:lpstr>
      <vt:lpstr>Web Servers  </vt:lpstr>
      <vt:lpstr>How Does a Web Server Work? </vt:lpstr>
      <vt:lpstr>Goals of a Web Server </vt:lpstr>
      <vt:lpstr>Email Server </vt:lpstr>
      <vt:lpstr>How Does An Email Server Work? </vt:lpstr>
      <vt:lpstr>AAA Servers  </vt:lpstr>
      <vt:lpstr>Network Monitoring Servers  </vt:lpstr>
      <vt:lpstr>protocols for network monitoring </vt:lpstr>
      <vt:lpstr>benefits of network monitoring </vt:lpstr>
      <vt:lpstr>network monitoring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Hardware-part1 </dc:title>
  <dc:creator> JABER</dc:creator>
  <cp:lastModifiedBy>Fayzeh Abdulkareem Jaber</cp:lastModifiedBy>
  <cp:revision>63</cp:revision>
  <dcterms:created xsi:type="dcterms:W3CDTF">2023-09-13T15:01:51Z</dcterms:created>
  <dcterms:modified xsi:type="dcterms:W3CDTF">2023-10-21T20:30:53Z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2023-09-13T18:15:35Z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c599d08d-7ffd-46c9-8e6c-cc8b13dbba77</vt:lpwstr>
  </property>
  <property fmtid="{D5CDD505-2E9C-101B-9397-08002B2CF9AE}" pid="7" name="MSIP_Label_defa4170-0d19-0005-0004-bc88714345d2_ActionId">
    <vt:lpwstr>f41f5706-25bb-4bb5-b427-3d5fa21b219a</vt:lpwstr>
  </property>
  <property fmtid="{D5CDD505-2E9C-101B-9397-08002B2CF9AE}" pid="8" name="MSIP_Label_defa4170-0d19-0005-0004-bc88714345d2_ContentBits">
    <vt:lpwstr>0</vt:lpwstr>
  </property>
</Properties>
</file>