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9980275" cy="51206400"/>
  <p:notesSz cx="9144000" cy="6858000"/>
  <p:defaultTextStyle>
    <a:defPPr>
      <a:defRPr lang="en-US"/>
    </a:defPPr>
    <a:lvl1pPr marL="0" algn="l" defTabSz="4572000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1pPr>
    <a:lvl2pPr marL="2286000" algn="l" defTabSz="4572000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2pPr>
    <a:lvl3pPr marL="4572000" algn="l" defTabSz="4572000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3pPr>
    <a:lvl4pPr marL="6858000" algn="l" defTabSz="4572000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4pPr>
    <a:lvl5pPr marL="9144000" algn="l" defTabSz="4572000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5pPr>
    <a:lvl6pPr marL="11430000" algn="l" defTabSz="4572000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6pPr>
    <a:lvl7pPr marL="13716000" algn="l" defTabSz="4572000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7pPr>
    <a:lvl8pPr marL="16002000" algn="l" defTabSz="4572000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8pPr>
    <a:lvl9pPr marL="18288000" algn="l" defTabSz="4572000" rtl="0" eaLnBrk="1" latinLnBrk="0" hangingPunct="1">
      <a:defRPr sz="9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28" userDrawn="1">
          <p15:clr>
            <a:srgbClr val="A4A3A4"/>
          </p15:clr>
        </p15:guide>
        <p15:guide id="2" pos="62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087C"/>
    <a:srgbClr val="3B02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>
      <p:cViewPr varScale="1">
        <p:scale>
          <a:sx n="10" d="100"/>
          <a:sy n="10" d="100"/>
        </p:scale>
        <p:origin x="3667" y="-1171"/>
      </p:cViewPr>
      <p:guideLst>
        <p:guide orient="horz" pos="16128"/>
        <p:guide pos="629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4BE7F-23A2-45C1-B6A4-0DBD6DF63FB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1150" y="857250"/>
            <a:ext cx="9017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E8C15-D026-4CCF-A7FF-6C4AD845A6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36"/>
          <p:cNvSpPr>
            <a:spLocks noGrp="1"/>
          </p:cNvSpPr>
          <p:nvPr>
            <p:ph type="body" sz="quarter" idx="14" hasCustomPrompt="1"/>
          </p:nvPr>
        </p:nvSpPr>
        <p:spPr>
          <a:xfrm>
            <a:off x="388937" y="6934200"/>
            <a:ext cx="19050000" cy="2514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rtl="1">
              <a:lnSpc>
                <a:spcPct val="100000"/>
              </a:lnSpc>
              <a:spcBef>
                <a:spcPts val="0"/>
              </a:spcBef>
              <a:buNone/>
              <a:defRPr sz="6600" b="1">
                <a:solidFill>
                  <a:schemeClr val="bg1"/>
                </a:solidFill>
                <a:latin typeface="Almarai ExtraBold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اسم المشروع</a:t>
            </a:r>
            <a:endParaRPr lang="en-US" dirty="0"/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5" hasCustomPrompt="1"/>
          </p:nvPr>
        </p:nvSpPr>
        <p:spPr>
          <a:xfrm>
            <a:off x="11671301" y="12710161"/>
            <a:ext cx="7391399" cy="5562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57200" indent="-457200" algn="r" rtl="1">
              <a:spcBef>
                <a:spcPts val="0"/>
              </a:spcBef>
              <a:buFont typeface="Arial" panose="020B0604020202020204" pitchFamily="34" charset="0"/>
              <a:buChar char="•"/>
              <a:defRPr sz="4000" b="1">
                <a:solidFill>
                  <a:schemeClr val="accent4">
                    <a:lumMod val="75000"/>
                  </a:schemeClr>
                </a:solidFill>
                <a:latin typeface="Almarai Bold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برجاء اضافة الهدف من المشروع</a:t>
            </a:r>
            <a:endParaRPr lang="en-US" dirty="0"/>
          </a:p>
        </p:txBody>
      </p:sp>
      <p:sp>
        <p:nvSpPr>
          <p:cNvPr id="40" name="Text Placeholder 38"/>
          <p:cNvSpPr>
            <a:spLocks noGrp="1"/>
          </p:cNvSpPr>
          <p:nvPr>
            <p:ph type="body" sz="quarter" idx="16" hasCustomPrompt="1"/>
          </p:nvPr>
        </p:nvSpPr>
        <p:spPr>
          <a:xfrm>
            <a:off x="11666538" y="22098000"/>
            <a:ext cx="7391399" cy="5715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57200" indent="-457200" algn="r" rtl="1">
              <a:spcBef>
                <a:spcPts val="0"/>
              </a:spcBef>
              <a:buFont typeface="Arial" panose="020B0604020202020204" pitchFamily="34" charset="0"/>
              <a:buChar char="•"/>
              <a:defRPr sz="4000" b="1">
                <a:solidFill>
                  <a:schemeClr val="accent4">
                    <a:lumMod val="75000"/>
                  </a:schemeClr>
                </a:solidFill>
                <a:latin typeface="Almarai Bold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برجاء اضافة الدراسة النظرية</a:t>
            </a:r>
            <a:endParaRPr lang="en-US" dirty="0"/>
          </a:p>
        </p:txBody>
      </p:sp>
      <p:sp>
        <p:nvSpPr>
          <p:cNvPr id="42" name="Text Placeholder 38"/>
          <p:cNvSpPr>
            <a:spLocks noGrp="1"/>
          </p:cNvSpPr>
          <p:nvPr>
            <p:ph type="body" sz="quarter" idx="17" hasCustomPrompt="1"/>
          </p:nvPr>
        </p:nvSpPr>
        <p:spPr>
          <a:xfrm>
            <a:off x="11666538" y="31535001"/>
            <a:ext cx="7391399" cy="55743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57200" indent="-457200" algn="r" rtl="1">
              <a:spcBef>
                <a:spcPts val="0"/>
              </a:spcBef>
              <a:buFont typeface="Arial" panose="020B0604020202020204" pitchFamily="34" charset="0"/>
              <a:buChar char="•"/>
              <a:defRPr sz="4000" b="1">
                <a:solidFill>
                  <a:schemeClr val="accent4">
                    <a:lumMod val="75000"/>
                  </a:schemeClr>
                </a:solidFill>
                <a:latin typeface="Almarai Bold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برجاء اضافة التصميمات</a:t>
            </a:r>
            <a:endParaRPr lang="en-US" dirty="0"/>
          </a:p>
        </p:txBody>
      </p:sp>
      <p:sp>
        <p:nvSpPr>
          <p:cNvPr id="43" name="Text Placeholder 38"/>
          <p:cNvSpPr>
            <a:spLocks noGrp="1"/>
          </p:cNvSpPr>
          <p:nvPr>
            <p:ph type="body" sz="quarter" idx="18" hasCustomPrompt="1"/>
          </p:nvPr>
        </p:nvSpPr>
        <p:spPr>
          <a:xfrm>
            <a:off x="11666537" y="40816161"/>
            <a:ext cx="7391399" cy="566583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57200" indent="-457200" algn="r" rtl="1">
              <a:spcBef>
                <a:spcPts val="0"/>
              </a:spcBef>
              <a:buFont typeface="Arial" panose="020B0604020202020204" pitchFamily="34" charset="0"/>
              <a:buChar char="•"/>
              <a:defRPr sz="4000" b="1">
                <a:solidFill>
                  <a:schemeClr val="accent4">
                    <a:lumMod val="75000"/>
                  </a:schemeClr>
                </a:solidFill>
                <a:latin typeface="Almarai Bold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برجاء اضافة أهم نتائج الدراسة</a:t>
            </a:r>
            <a:endParaRPr lang="en-US" dirty="0"/>
          </a:p>
        </p:txBody>
      </p:sp>
      <p:sp>
        <p:nvSpPr>
          <p:cNvPr id="55" name="Picture Placeholder 53"/>
          <p:cNvSpPr>
            <a:spLocks noGrp="1"/>
          </p:cNvSpPr>
          <p:nvPr>
            <p:ph type="pic" sz="quarter" idx="24" hasCustomPrompt="1"/>
          </p:nvPr>
        </p:nvSpPr>
        <p:spPr>
          <a:xfrm>
            <a:off x="541337" y="12115800"/>
            <a:ext cx="9677400" cy="6629400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88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6" name="Text Placeholder 38"/>
          <p:cNvSpPr>
            <a:spLocks noGrp="1"/>
          </p:cNvSpPr>
          <p:nvPr>
            <p:ph type="body" sz="quarter" idx="25" hasCustomPrompt="1"/>
          </p:nvPr>
        </p:nvSpPr>
        <p:spPr>
          <a:xfrm>
            <a:off x="1379537" y="42824400"/>
            <a:ext cx="7620000" cy="3657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457200" indent="-457200" algn="r" rtl="1">
              <a:spcBef>
                <a:spcPts val="0"/>
              </a:spcBef>
              <a:buFont typeface="Arial" panose="020B0604020202020204" pitchFamily="34" charset="0"/>
              <a:buChar char="•"/>
              <a:defRPr sz="4000" b="1">
                <a:solidFill>
                  <a:schemeClr val="accent4">
                    <a:lumMod val="75000"/>
                  </a:schemeClr>
                </a:solidFill>
                <a:latin typeface="Almarai Bold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برجاء اضافة أوجه الاستفادة من الدراسة</a:t>
            </a:r>
          </a:p>
        </p:txBody>
      </p:sp>
      <p:sp>
        <p:nvSpPr>
          <p:cNvPr id="27" name="Picture Placeholder 53"/>
          <p:cNvSpPr>
            <a:spLocks noGrp="1"/>
          </p:cNvSpPr>
          <p:nvPr>
            <p:ph type="pic" sz="quarter" idx="26" hasCustomPrompt="1"/>
          </p:nvPr>
        </p:nvSpPr>
        <p:spPr>
          <a:xfrm>
            <a:off x="541337" y="27470100"/>
            <a:ext cx="9677400" cy="6629400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88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8" name="Picture Placeholder 53"/>
          <p:cNvSpPr>
            <a:spLocks noGrp="1"/>
          </p:cNvSpPr>
          <p:nvPr>
            <p:ph type="pic" sz="quarter" idx="27" hasCustomPrompt="1"/>
          </p:nvPr>
        </p:nvSpPr>
        <p:spPr>
          <a:xfrm>
            <a:off x="541337" y="19050000"/>
            <a:ext cx="5791200" cy="4057650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anchor="t">
            <a:normAutofit/>
          </a:bodyPr>
          <a:lstStyle>
            <a:lvl1pPr marL="0" indent="0" algn="ctr" rtl="0">
              <a:buNone/>
              <a:defRPr sz="88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9" name="Picture Placeholder 53"/>
          <p:cNvSpPr>
            <a:spLocks noGrp="1"/>
          </p:cNvSpPr>
          <p:nvPr>
            <p:ph type="pic" sz="quarter" idx="28" hasCustomPrompt="1"/>
          </p:nvPr>
        </p:nvSpPr>
        <p:spPr>
          <a:xfrm>
            <a:off x="6561137" y="19050000"/>
            <a:ext cx="3657600" cy="4057650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anchor="t">
            <a:normAutofit/>
          </a:bodyPr>
          <a:lstStyle>
            <a:lvl1pPr marL="0" indent="0" algn="ctr" rtl="0">
              <a:buNone/>
              <a:defRPr sz="88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0" name="Picture Placeholder 53"/>
          <p:cNvSpPr>
            <a:spLocks noGrp="1"/>
          </p:cNvSpPr>
          <p:nvPr>
            <p:ph type="pic" sz="quarter" idx="29" hasCustomPrompt="1"/>
          </p:nvPr>
        </p:nvSpPr>
        <p:spPr>
          <a:xfrm>
            <a:off x="4427537" y="23260050"/>
            <a:ext cx="5791200" cy="4057650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anchor="t">
            <a:normAutofit/>
          </a:bodyPr>
          <a:lstStyle>
            <a:lvl1pPr marL="0" indent="0" algn="ctr" rtl="0">
              <a:buNone/>
              <a:defRPr sz="88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1" name="Picture Placeholder 53"/>
          <p:cNvSpPr>
            <a:spLocks noGrp="1"/>
          </p:cNvSpPr>
          <p:nvPr>
            <p:ph type="pic" sz="quarter" idx="30" hasCustomPrompt="1"/>
          </p:nvPr>
        </p:nvSpPr>
        <p:spPr>
          <a:xfrm>
            <a:off x="523874" y="23260050"/>
            <a:ext cx="3657600" cy="4057650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anchor="t">
            <a:normAutofit/>
          </a:bodyPr>
          <a:lstStyle>
            <a:lvl1pPr marL="0" indent="0" algn="ctr" rtl="0">
              <a:buNone/>
              <a:defRPr sz="88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2" name="Picture Placeholder 53"/>
          <p:cNvSpPr>
            <a:spLocks noGrp="1"/>
          </p:cNvSpPr>
          <p:nvPr>
            <p:ph type="pic" sz="quarter" idx="31" hasCustomPrompt="1"/>
          </p:nvPr>
        </p:nvSpPr>
        <p:spPr>
          <a:xfrm>
            <a:off x="523873" y="34442400"/>
            <a:ext cx="4589463" cy="4972050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anchor="t">
            <a:normAutofit/>
          </a:bodyPr>
          <a:lstStyle>
            <a:lvl1pPr marL="0" indent="0" algn="ctr" rtl="0">
              <a:buNone/>
              <a:defRPr sz="88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53"/>
          <p:cNvSpPr>
            <a:spLocks noGrp="1"/>
          </p:cNvSpPr>
          <p:nvPr>
            <p:ph type="pic" sz="quarter" idx="32" hasCustomPrompt="1"/>
          </p:nvPr>
        </p:nvSpPr>
        <p:spPr>
          <a:xfrm>
            <a:off x="5418138" y="34442400"/>
            <a:ext cx="4800600" cy="4972050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anchor="t">
            <a:normAutofit/>
          </a:bodyPr>
          <a:lstStyle>
            <a:lvl1pPr marL="0" indent="0" algn="ctr" rtl="0">
              <a:buNone/>
              <a:defRPr sz="88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4" name="Picture Placeholder 53"/>
          <p:cNvSpPr>
            <a:spLocks noGrp="1"/>
          </p:cNvSpPr>
          <p:nvPr>
            <p:ph type="pic" sz="quarter" idx="33" hasCustomPrompt="1"/>
          </p:nvPr>
        </p:nvSpPr>
        <p:spPr>
          <a:xfrm>
            <a:off x="13647737" y="1600200"/>
            <a:ext cx="2743200" cy="2369820"/>
          </a:xfrm>
          <a:prstGeom prst="rect">
            <a:avLst/>
          </a:prstGeom>
          <a:ln>
            <a:solidFill>
              <a:schemeClr val="accent4"/>
            </a:solidFill>
          </a:ln>
        </p:spPr>
        <p:txBody>
          <a:bodyPr anchor="t">
            <a:normAutofit/>
          </a:bodyPr>
          <a:lstStyle>
            <a:lvl1pPr marL="0" indent="0" algn="ctr">
              <a:buNone/>
              <a:defRPr sz="88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34" hasCustomPrompt="1"/>
          </p:nvPr>
        </p:nvSpPr>
        <p:spPr>
          <a:xfrm>
            <a:off x="3627437" y="1451611"/>
            <a:ext cx="9525000" cy="2514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rtl="1">
              <a:lnSpc>
                <a:spcPct val="100000"/>
              </a:lnSpc>
              <a:spcBef>
                <a:spcPts val="0"/>
              </a:spcBef>
              <a:buNone/>
              <a:defRPr sz="7200" b="1">
                <a:solidFill>
                  <a:srgbClr val="3B0263"/>
                </a:solidFill>
                <a:latin typeface="Almarai ExtraBold" pitchFamily="2" charset="-78"/>
                <a:cs typeface="+mn-cs"/>
              </a:defRPr>
            </a:lvl1pPr>
          </a:lstStyle>
          <a:p>
            <a:pPr lvl="0"/>
            <a:r>
              <a:rPr lang="ar-EG" dirty="0"/>
              <a:t>الكلية / الجامعة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" y="3590"/>
            <a:ext cx="19979267" cy="5119921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0" rtl="0" eaLnBrk="1" latinLnBrk="0" hangingPunct="1">
        <a:spcBef>
          <a:spcPct val="0"/>
        </a:spcBef>
        <a:buNone/>
        <a:defRPr sz="2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0" indent="-1714500" algn="l" defTabSz="4572000" rtl="0" eaLnBrk="1" latinLnBrk="0" hangingPunct="1">
        <a:spcBef>
          <a:spcPct val="20000"/>
        </a:spcBef>
        <a:buFont typeface="Arial" pitchFamily="34" charset="0"/>
        <a:buChar char="•"/>
        <a:defRPr sz="1600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0" indent="-1428750" algn="l" defTabSz="4572000" rtl="0" eaLnBrk="1" latinLnBrk="0" hangingPunct="1">
        <a:spcBef>
          <a:spcPct val="20000"/>
        </a:spcBef>
        <a:buFont typeface="Arial" pitchFamily="34" charset="0"/>
        <a:buChar char="–"/>
        <a:defRPr sz="140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0" indent="-1143000" algn="l" defTabSz="4572000" rtl="0" eaLnBrk="1" latinLnBrk="0" hangingPunct="1">
        <a:spcBef>
          <a:spcPct val="20000"/>
        </a:spcBef>
        <a:buFont typeface="Arial" pitchFamily="34" charset="0"/>
        <a:buChar char="•"/>
        <a:defRPr sz="12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0" indent="-1143000" algn="l" defTabSz="4572000" rtl="0" eaLnBrk="1" latinLnBrk="0" hangingPunct="1">
        <a:spcBef>
          <a:spcPct val="20000"/>
        </a:spcBef>
        <a:buFont typeface="Arial" pitchFamily="34" charset="0"/>
        <a:buChar char="–"/>
        <a:defRPr sz="100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0" indent="-1143000" algn="l" defTabSz="4572000" rtl="0" eaLnBrk="1" latinLnBrk="0" hangingPunct="1">
        <a:spcBef>
          <a:spcPct val="20000"/>
        </a:spcBef>
        <a:buFont typeface="Arial" pitchFamily="34" charset="0"/>
        <a:buChar char="»"/>
        <a:defRPr sz="100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indent="-1143000" algn="l" defTabSz="4572000" rtl="0" eaLnBrk="1" latinLnBrk="0" hangingPunct="1">
        <a:spcBef>
          <a:spcPct val="20000"/>
        </a:spcBef>
        <a:buFont typeface="Arial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0" indent="-1143000" algn="l" defTabSz="4572000" rtl="0" eaLnBrk="1" latinLnBrk="0" hangingPunct="1">
        <a:spcBef>
          <a:spcPct val="20000"/>
        </a:spcBef>
        <a:buFont typeface="Arial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0" indent="-1143000" algn="l" defTabSz="4572000" rtl="0" eaLnBrk="1" latinLnBrk="0" hangingPunct="1">
        <a:spcBef>
          <a:spcPct val="20000"/>
        </a:spcBef>
        <a:buFont typeface="Arial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0" indent="-1143000" algn="l" defTabSz="4572000" rtl="0" eaLnBrk="1" latinLnBrk="0" hangingPunct="1">
        <a:spcBef>
          <a:spcPct val="20000"/>
        </a:spcBef>
        <a:buFont typeface="Arial" pitchFamily="34" charset="0"/>
        <a:buChar char="•"/>
        <a:defRPr sz="10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0" algn="l" defTabSz="4572000" rtl="0" eaLnBrk="1" latinLnBrk="0" hangingPunct="1">
        <a:defRPr sz="9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ar-SA" dirty="0"/>
              <a:t>تحسين</a:t>
            </a:r>
            <a:r>
              <a:rPr lang="en-US" dirty="0"/>
              <a:t> </a:t>
            </a:r>
            <a:r>
              <a:rPr lang="ar-EG" dirty="0"/>
              <a:t>جودة</a:t>
            </a:r>
            <a:r>
              <a:rPr lang="ar-SA" dirty="0"/>
              <a:t> الفيديو والصوت باستخدام الذكاء الاصطناعي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ar-SA" dirty="0"/>
              <a:t>تطوير نظام ذكي لتحسين جودة الفيديو والصوت باستخدام تقنيات الذكاء الاصطناعي، وذلك لمعالجة مشاكل الدقة والتشويش في المحتوى الرقمي.</a:t>
            </a:r>
          </a:p>
          <a:p>
            <a:r>
              <a:rPr lang="ar-SA" dirty="0"/>
              <a:t> صورة توضح مقارنة بين فيديو بدقة منخفضة وآخر بعد التحسين (قبل/بعد).</a:t>
            </a:r>
          </a:p>
          <a:p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ar-SA" dirty="0"/>
              <a:t>يعتمد المشروع على أحدث تقنيات التعلم العميق مثل المحولات</a:t>
            </a:r>
            <a:r>
              <a:rPr lang="en-US" dirty="0"/>
              <a:t>(Transformers)    </a:t>
            </a:r>
            <a:r>
              <a:rPr lang="ar-SA" dirty="0"/>
              <a:t>والشبكات التلافيفية </a:t>
            </a:r>
            <a:r>
              <a:rPr lang="en-US" dirty="0"/>
              <a:t> (CNNs) </a:t>
            </a:r>
            <a:r>
              <a:rPr lang="ar-SA" dirty="0"/>
              <a:t>في معالجة الفيديو</a:t>
            </a:r>
            <a:endParaRPr lang="en-US" dirty="0"/>
          </a:p>
          <a:p>
            <a:r>
              <a:rPr lang="ar-SA" dirty="0"/>
              <a:t> ونموذج </a:t>
            </a:r>
            <a:r>
              <a:rPr lang="en-US" dirty="0"/>
              <a:t> </a:t>
            </a:r>
            <a:r>
              <a:rPr lang="en-US" dirty="0" err="1"/>
              <a:t>Demucs</a:t>
            </a:r>
            <a:r>
              <a:rPr lang="en-US" dirty="0"/>
              <a:t> </a:t>
            </a:r>
            <a:r>
              <a:rPr lang="ar-SA" dirty="0"/>
              <a:t>في تحسين الصوت.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ar-SA" dirty="0"/>
              <a:t>النظام يتكون من ثلاث طبقات: طبقة التطبيق، طبقة النماذج، وطبقة البيانات. تم تصميم واجهة ويب تتيح للمستخدم رفع مقاطع الفيديو واختيار إعدادات التحسين.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ar-SA" b="0" dirty="0"/>
              <a:t>زيادة متوسطة في </a:t>
            </a:r>
            <a:r>
              <a:rPr lang="en-US" b="0" dirty="0"/>
              <a:t> PSNR </a:t>
            </a:r>
            <a:r>
              <a:rPr lang="ar-SA" b="0" dirty="0"/>
              <a:t>بمقدار 1.85 ديسيبل وارتفاع في </a:t>
            </a:r>
            <a:r>
              <a:rPr lang="en-US" b="0" dirty="0"/>
              <a:t> SSIM </a:t>
            </a:r>
            <a:r>
              <a:rPr lang="ar-SA" b="0" dirty="0"/>
              <a:t>بمقدار 0.0483 على مجموعة بيانات</a:t>
            </a:r>
            <a:r>
              <a:rPr lang="en-US" b="0" dirty="0"/>
              <a:t> REDS </a:t>
            </a:r>
          </a:p>
          <a:p>
            <a:r>
              <a:rPr lang="ar-SA" b="0" dirty="0"/>
              <a:t>تقليل استخدام الذاكرة بنسبة 50%.</a:t>
            </a:r>
            <a:endParaRPr lang="en-US" b="0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ar-SA" dirty="0"/>
              <a:t>يمكن استخدام النظام في تحسين جودة المحتوى التعليمي، مؤتمرات الفيديو، واستعادة الفيديوهات القديمة، مع إمكانية تشغيله على أجهزة عادية.</a:t>
            </a:r>
            <a:endParaRPr lang="en-US" dirty="0"/>
          </a:p>
        </p:txBody>
      </p:sp>
      <p:pic>
        <p:nvPicPr>
          <p:cNvPr id="41" name="Picture Placeholder 40" descr="A blurry image of a sign&#10;&#10;AI-generated content may be incorrect.">
            <a:extLst>
              <a:ext uri="{FF2B5EF4-FFF2-40B4-BE49-F238E27FC236}">
                <a16:creationId xmlns:a16="http://schemas.microsoft.com/office/drawing/2014/main" id="{14AB33C1-5D83-0F35-078B-9E132E64608F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7" r="19127"/>
          <a:stretch>
            <a:fillRect/>
          </a:stretch>
        </p:blipFill>
        <p:spPr>
          <a:xfrm>
            <a:off x="572720" y="11582399"/>
            <a:ext cx="4685445" cy="7208311"/>
          </a:xfrm>
        </p:spPr>
      </p:pic>
      <p:pic>
        <p:nvPicPr>
          <p:cNvPr id="65" name="Picture Placeholder 64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9AA2855A-BF89-5D5C-C69C-9AE3D80C571C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r="5782"/>
          <a:stretch>
            <a:fillRect/>
          </a:stretch>
        </p:blipFill>
        <p:spPr>
          <a:xfrm>
            <a:off x="541338" y="27558494"/>
            <a:ext cx="9677400" cy="11855955"/>
          </a:xfrm>
        </p:spPr>
      </p:pic>
      <p:pic>
        <p:nvPicPr>
          <p:cNvPr id="3" name="Picture Placeholder 2" descr="A logo of a university&#10;&#10;AI-generated content may be incorrect.">
            <a:extLst>
              <a:ext uri="{FF2B5EF4-FFF2-40B4-BE49-F238E27FC236}">
                <a16:creationId xmlns:a16="http://schemas.microsoft.com/office/drawing/2014/main" id="{02C38699-7706-00E5-8206-426B2153FB26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1" b="6021"/>
          <a:stretch>
            <a:fillRect/>
          </a:stretch>
        </p:blipFill>
        <p:spPr>
          <a:xfrm>
            <a:off x="13990636" y="1590861"/>
            <a:ext cx="2743200" cy="2369820"/>
          </a:xfrm>
        </p:spPr>
      </p:pic>
      <p:sp>
        <p:nvSpPr>
          <p:cNvPr id="31" name="Text Placeholder 30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ar-EG" dirty="0"/>
              <a:t>كلية الحاسبات والمعلومات جامعة عين شمس</a:t>
            </a:r>
            <a:endParaRPr lang="en-US" dirty="0"/>
          </a:p>
        </p:txBody>
      </p:sp>
      <p:pic>
        <p:nvPicPr>
          <p:cNvPr id="37" name="Picture Placeholder 36" descr="Blur a blurry image of a red object&#10;&#10;AI-generated content may be incorrect.">
            <a:extLst>
              <a:ext uri="{FF2B5EF4-FFF2-40B4-BE49-F238E27FC236}">
                <a16:creationId xmlns:a16="http://schemas.microsoft.com/office/drawing/2014/main" id="{1F923E4F-F13C-B914-A52F-DB0500762270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19" r="16919"/>
          <a:stretch>
            <a:fillRect/>
          </a:stretch>
        </p:blipFill>
        <p:spPr>
          <a:xfrm>
            <a:off x="5341937" y="11582399"/>
            <a:ext cx="4869498" cy="7208311"/>
          </a:xfrm>
        </p:spPr>
      </p:pic>
      <p:sp>
        <p:nvSpPr>
          <p:cNvPr id="63" name="Picture Placeholder 62">
            <a:extLst>
              <a:ext uri="{FF2B5EF4-FFF2-40B4-BE49-F238E27FC236}">
                <a16:creationId xmlns:a16="http://schemas.microsoft.com/office/drawing/2014/main" id="{6EB945D7-BABD-F47F-637A-343F4D4A1A6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Picture Placeholder 66">
            <a:extLst>
              <a:ext uri="{FF2B5EF4-FFF2-40B4-BE49-F238E27FC236}">
                <a16:creationId xmlns:a16="http://schemas.microsoft.com/office/drawing/2014/main" id="{3398F056-34DC-378E-3BF4-FFE1E7F8BBE3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/>
        <p:txBody>
          <a:bodyPr/>
          <a:lstStyle/>
          <a:p>
            <a:pPr marL="457200" indent="-457200" algn="r" rtl="1">
              <a:spcBef>
                <a:spcPts val="0"/>
              </a:spcBef>
              <a:buChar char="•"/>
            </a:pPr>
            <a:r>
              <a:rPr lang="en-US" sz="4000" b="1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</p:txBody>
      </p:sp>
      <p:pic>
        <p:nvPicPr>
          <p:cNvPr id="73" name="Picture Placeholder 72" descr="A screenshot of a blue and white screen&#10;&#10;AI-generated content may be incorrect.">
            <a:extLst>
              <a:ext uri="{FF2B5EF4-FFF2-40B4-BE49-F238E27FC236}">
                <a16:creationId xmlns:a16="http://schemas.microsoft.com/office/drawing/2014/main" id="{6FC6CBBD-C0D1-87D6-D94E-ADE471CE658A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27" b="7627"/>
          <a:stretch>
            <a:fillRect/>
          </a:stretch>
        </p:blipFill>
        <p:spPr>
          <a:xfrm>
            <a:off x="572720" y="19115114"/>
            <a:ext cx="5759817" cy="3897286"/>
          </a:xfrm>
        </p:spPr>
      </p:pic>
      <p:pic>
        <p:nvPicPr>
          <p:cNvPr id="85" name="Picture Placeholder 84" descr="A blue and white rectangle with black text&#10;&#10;AI-generated content may be incorrect.">
            <a:extLst>
              <a:ext uri="{FF2B5EF4-FFF2-40B4-BE49-F238E27FC236}">
                <a16:creationId xmlns:a16="http://schemas.microsoft.com/office/drawing/2014/main" id="{53D34254-998B-1A3C-8336-D0DD20E6A47B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8" b="3908"/>
          <a:stretch>
            <a:fillRect/>
          </a:stretch>
        </p:blipFill>
        <p:spPr>
          <a:xfrm>
            <a:off x="4458919" y="23336804"/>
            <a:ext cx="5759818" cy="3954991"/>
          </a:xfr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4D39488D-F284-E191-05FA-711F3DAEDE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720" y="23336803"/>
            <a:ext cx="3473818" cy="3866597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3C8D55C-7E32-9F30-BE16-5AFD8B989C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3054" y="19057409"/>
            <a:ext cx="3605684" cy="395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4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151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Almarai Bold</vt:lpstr>
      <vt:lpstr>Almarai ExtraBold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M_Shafeek</dc:creator>
  <cp:lastModifiedBy>Abdallah Ashraf</cp:lastModifiedBy>
  <cp:revision>62</cp:revision>
  <dcterms:created xsi:type="dcterms:W3CDTF">2006-08-16T00:00:00Z</dcterms:created>
  <dcterms:modified xsi:type="dcterms:W3CDTF">2025-06-28T12:22:56Z</dcterms:modified>
</cp:coreProperties>
</file>