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0"/>
  </p:notesMasterIdLst>
  <p:sldIdLst>
    <p:sldId id="256" r:id="rId5"/>
    <p:sldId id="279" r:id="rId6"/>
    <p:sldId id="258" r:id="rId7"/>
    <p:sldId id="259" r:id="rId8"/>
    <p:sldId id="260" r:id="rId9"/>
    <p:sldId id="261" r:id="rId10"/>
    <p:sldId id="262" r:id="rId11"/>
    <p:sldId id="265" r:id="rId12"/>
    <p:sldId id="264" r:id="rId13"/>
    <p:sldId id="266" r:id="rId14"/>
    <p:sldId id="281" r:id="rId15"/>
    <p:sldId id="275" r:id="rId16"/>
    <p:sldId id="267" r:id="rId17"/>
    <p:sldId id="268" r:id="rId18"/>
    <p:sldId id="269" r:id="rId19"/>
    <p:sldId id="270" r:id="rId20"/>
    <p:sldId id="271" r:id="rId21"/>
    <p:sldId id="272" r:id="rId22"/>
    <p:sldId id="273" r:id="rId23"/>
    <p:sldId id="274" r:id="rId24"/>
    <p:sldId id="276" r:id="rId25"/>
    <p:sldId id="277" r:id="rId26"/>
    <p:sldId id="282" r:id="rId27"/>
    <p:sldId id="280" r:id="rId28"/>
    <p:sldId id="278" r:id="rId2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75756"/>
        </a:solidFill>
        <a:effectLst/>
        <a:uFillTx/>
        <a:latin typeface="SRH"/>
        <a:ea typeface="SRH"/>
        <a:cs typeface="SRH"/>
        <a:sym typeface="SRH"/>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75756"/>
        </a:solidFill>
        <a:effectLst/>
        <a:uFillTx/>
        <a:latin typeface="SRH"/>
        <a:ea typeface="SRH"/>
        <a:cs typeface="SRH"/>
        <a:sym typeface="SRH"/>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75756"/>
        </a:solidFill>
        <a:effectLst/>
        <a:uFillTx/>
        <a:latin typeface="SRH"/>
        <a:ea typeface="SRH"/>
        <a:cs typeface="SRH"/>
        <a:sym typeface="SRH"/>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75756"/>
        </a:solidFill>
        <a:effectLst/>
        <a:uFillTx/>
        <a:latin typeface="SRH"/>
        <a:ea typeface="SRH"/>
        <a:cs typeface="SRH"/>
        <a:sym typeface="SRH"/>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75756"/>
        </a:solidFill>
        <a:effectLst/>
        <a:uFillTx/>
        <a:latin typeface="SRH"/>
        <a:ea typeface="SRH"/>
        <a:cs typeface="SRH"/>
        <a:sym typeface="SRH"/>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75756"/>
        </a:solidFill>
        <a:effectLst/>
        <a:uFillTx/>
        <a:latin typeface="SRH"/>
        <a:ea typeface="SRH"/>
        <a:cs typeface="SRH"/>
        <a:sym typeface="SRH"/>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75756"/>
        </a:solidFill>
        <a:effectLst/>
        <a:uFillTx/>
        <a:latin typeface="SRH"/>
        <a:ea typeface="SRH"/>
        <a:cs typeface="SRH"/>
        <a:sym typeface="SRH"/>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75756"/>
        </a:solidFill>
        <a:effectLst/>
        <a:uFillTx/>
        <a:latin typeface="SRH"/>
        <a:ea typeface="SRH"/>
        <a:cs typeface="SRH"/>
        <a:sym typeface="SRH"/>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75756"/>
        </a:solidFill>
        <a:effectLst/>
        <a:uFillTx/>
        <a:latin typeface="SRH"/>
        <a:ea typeface="SRH"/>
        <a:cs typeface="SRH"/>
        <a:sym typeface="SRH"/>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ushan Prakash Sakhalkar" initials="BPS" lastIdx="1" clrIdx="0">
    <p:extLst>
      <p:ext uri="{19B8F6BF-5375-455C-9EA6-DF929625EA0E}">
        <p15:presenceInfo xmlns:p15="http://schemas.microsoft.com/office/powerpoint/2012/main" userId="Bhushan Prakash Sakhalk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RH"/>
          <a:ea typeface="SRH"/>
          <a:cs typeface="SRH"/>
        </a:font>
        <a:srgbClr val="2C2E2E"/>
      </a:tcTxStyle>
      <a:tcStyle>
        <a:tcBdr>
          <a:left>
            <a:ln w="12700" cap="flat">
              <a:noFill/>
              <a:miter lim="400000"/>
            </a:ln>
          </a:left>
          <a:right>
            <a:ln w="12700" cap="flat">
              <a:noFill/>
              <a:miter lim="400000"/>
            </a:ln>
          </a:right>
          <a:top>
            <a:ln w="6350" cap="flat">
              <a:solidFill>
                <a:schemeClr val="accent1"/>
              </a:solidFill>
              <a:prstDash val="solid"/>
              <a:round/>
            </a:ln>
          </a:top>
          <a:bottom>
            <a:ln w="6350" cap="flat">
              <a:solidFill>
                <a:schemeClr val="accent1"/>
              </a:solidFill>
              <a:prstDash val="solid"/>
              <a:round/>
            </a:ln>
          </a:bottom>
          <a:insideH>
            <a:ln w="6350" cap="flat">
              <a:solidFill>
                <a:schemeClr val="accent1"/>
              </a:solidFill>
              <a:prstDash val="solid"/>
              <a:round/>
            </a:ln>
          </a:insideH>
          <a:insideV>
            <a:ln w="12700" cap="flat">
              <a:noFill/>
              <a:miter lim="400000"/>
            </a:ln>
          </a:insideV>
        </a:tcBdr>
        <a:fill>
          <a:noFill/>
        </a:fill>
      </a:tcStyle>
    </a:wholeTbl>
    <a:band2H>
      <a:tcTxStyle/>
      <a:tcStyle>
        <a:tcBdr/>
        <a:fill>
          <a:solidFill>
            <a:srgbClr val="FFFFFF"/>
          </a:solidFill>
        </a:fill>
      </a:tcStyle>
    </a:band2H>
    <a:firstCol>
      <a:tcTxStyle b="off" i="off">
        <a:font>
          <a:latin typeface="SRH"/>
          <a:ea typeface="SRH"/>
          <a:cs typeface="SRH"/>
        </a:font>
        <a:srgbClr val="2C2E2E"/>
      </a:tcTxStyle>
      <a:tcStyle>
        <a:tcBdr>
          <a:left>
            <a:ln w="12700" cap="flat">
              <a:noFill/>
              <a:miter lim="400000"/>
            </a:ln>
          </a:left>
          <a:right>
            <a:ln w="12700" cap="flat">
              <a:noFill/>
              <a:miter lim="400000"/>
            </a:ln>
          </a:right>
          <a:top>
            <a:ln w="6350" cap="flat">
              <a:solidFill>
                <a:schemeClr val="accent1"/>
              </a:solidFill>
              <a:prstDash val="solid"/>
              <a:round/>
            </a:ln>
          </a:top>
          <a:bottom>
            <a:ln w="6350" cap="flat">
              <a:solidFill>
                <a:schemeClr val="accent1"/>
              </a:solidFill>
              <a:prstDash val="solid"/>
              <a:round/>
            </a:ln>
          </a:bottom>
          <a:insideH>
            <a:ln w="6350" cap="flat">
              <a:solidFill>
                <a:schemeClr val="accent1"/>
              </a:solidFill>
              <a:prstDash val="solid"/>
              <a:round/>
            </a:ln>
          </a:insideH>
          <a:insideV>
            <a:ln w="6350" cap="flat">
              <a:solidFill>
                <a:schemeClr val="accent1"/>
              </a:solidFill>
              <a:prstDash val="solid"/>
              <a:round/>
            </a:ln>
          </a:insideV>
        </a:tcBdr>
        <a:fill>
          <a:noFill/>
        </a:fill>
      </a:tcStyle>
    </a:firstCol>
    <a:lastRow>
      <a:tcTxStyle b="on" i="off">
        <a:font>
          <a:latin typeface="SRH"/>
          <a:ea typeface="SRH"/>
          <a:cs typeface="SRH"/>
        </a:font>
        <a:srgbClr val="2C2E2E"/>
      </a:tcTxStyle>
      <a:tcStyle>
        <a:tcBdr>
          <a:left>
            <a:ln w="12700" cap="flat">
              <a:noFill/>
              <a:miter lim="400000"/>
            </a:ln>
          </a:left>
          <a:right>
            <a:ln w="12700" cap="flat">
              <a:noFill/>
              <a:miter lim="400000"/>
            </a:ln>
          </a:right>
          <a:top>
            <a:ln w="6350" cap="flat">
              <a:solidFill>
                <a:schemeClr val="accent1"/>
              </a:solidFill>
              <a:prstDash val="solid"/>
              <a:round/>
            </a:ln>
          </a:top>
          <a:bottom>
            <a:ln w="12700" cap="flat">
              <a:noFill/>
              <a:miter lim="400000"/>
            </a:ln>
          </a:bottom>
          <a:insideH>
            <a:ln w="12700" cap="flat">
              <a:noFill/>
              <a:miter lim="400000"/>
            </a:ln>
          </a:insideH>
          <a:insideV>
            <a:ln w="12700" cap="flat">
              <a:noFill/>
              <a:miter lim="400000"/>
            </a:ln>
          </a:insideV>
        </a:tcBdr>
        <a:fill>
          <a:noFill/>
        </a:fill>
      </a:tcStyle>
    </a:lastRow>
    <a:firstRow>
      <a:tcTxStyle b="on" i="off">
        <a:font>
          <a:latin typeface="SRH"/>
          <a:ea typeface="SRH"/>
          <a:cs typeface="SRH"/>
        </a:font>
        <a:srgbClr val="2C2E2E"/>
      </a:tcTxStyle>
      <a:tcStyle>
        <a:tcBdr>
          <a:left>
            <a:ln w="12700" cap="flat">
              <a:noFill/>
              <a:miter lim="400000"/>
            </a:ln>
          </a:left>
          <a:right>
            <a:ln w="12700" cap="flat">
              <a:noFill/>
              <a:miter lim="400000"/>
            </a:ln>
          </a:right>
          <a:top>
            <a:ln w="12700" cap="flat">
              <a:noFill/>
              <a:miter lim="400000"/>
            </a:ln>
          </a:top>
          <a:bottom>
            <a:ln w="25400" cap="flat">
              <a:solidFill>
                <a:schemeClr val="accent1"/>
              </a:solidFill>
              <a:prstDash val="solid"/>
              <a:round/>
            </a:ln>
          </a:bottom>
          <a:insideH>
            <a:ln w="12700" cap="flat">
              <a:noFill/>
              <a:miter lim="400000"/>
            </a:ln>
          </a:insideH>
          <a:insideV>
            <a:ln w="12700" cap="flat">
              <a:noFill/>
              <a:miter lim="400000"/>
            </a:ln>
          </a:insideV>
        </a:tcBdr>
        <a:fill>
          <a:noFill/>
        </a:fill>
      </a:tcStyle>
    </a:firstRow>
  </a:tblStyle>
  <a:tblStyle styleId="{C7B018BB-80A7-4F77-B60F-C8B233D01FF8}" styleName="">
    <a:tblBg/>
    <a:wholeTbl>
      <a:tcTxStyle b="off" i="off">
        <a:font>
          <a:latin typeface="SRH"/>
          <a:ea typeface="SRH"/>
          <a:cs typeface="SRH"/>
        </a:font>
        <a:srgbClr val="2C2E2E"/>
      </a:tcTxStyle>
      <a:tcStyle>
        <a:tcBdr>
          <a:left>
            <a:ln w="12700" cap="flat">
              <a:noFill/>
              <a:miter lim="400000"/>
            </a:ln>
          </a:left>
          <a:right>
            <a:ln w="12700" cap="flat">
              <a:noFill/>
              <a:miter lim="400000"/>
            </a:ln>
          </a:right>
          <a:top>
            <a:ln w="6350" cap="flat">
              <a:solidFill>
                <a:schemeClr val="accent1"/>
              </a:solidFill>
              <a:prstDash val="solid"/>
              <a:round/>
            </a:ln>
          </a:top>
          <a:bottom>
            <a:ln w="6350" cap="flat">
              <a:solidFill>
                <a:schemeClr val="accent1"/>
              </a:solidFill>
              <a:prstDash val="solid"/>
              <a:round/>
            </a:ln>
          </a:bottom>
          <a:insideH>
            <a:ln w="6350" cap="flat">
              <a:solidFill>
                <a:schemeClr val="accent1"/>
              </a:solidFill>
              <a:prstDash val="solid"/>
              <a:round/>
            </a:ln>
          </a:insideH>
          <a:insideV>
            <a:ln w="12700" cap="flat">
              <a:noFill/>
              <a:miter lim="400000"/>
            </a:ln>
          </a:insideV>
        </a:tcBdr>
        <a:fill>
          <a:noFill/>
        </a:fill>
      </a:tcStyle>
    </a:wholeTbl>
    <a:band2H>
      <a:tcTxStyle/>
      <a:tcStyle>
        <a:tcBdr/>
        <a:fill>
          <a:solidFill>
            <a:srgbClr val="FFFFFF"/>
          </a:solidFill>
        </a:fill>
      </a:tcStyle>
    </a:band2H>
    <a:firstCol>
      <a:tcTxStyle b="off" i="off">
        <a:font>
          <a:latin typeface="SRH"/>
          <a:ea typeface="SRH"/>
          <a:cs typeface="SRH"/>
        </a:font>
        <a:srgbClr val="2C2E2E"/>
      </a:tcTxStyle>
      <a:tcStyle>
        <a:tcBdr>
          <a:left>
            <a:ln w="12700" cap="flat">
              <a:noFill/>
              <a:miter lim="400000"/>
            </a:ln>
          </a:left>
          <a:right>
            <a:ln w="12700" cap="flat">
              <a:noFill/>
              <a:miter lim="400000"/>
            </a:ln>
          </a:right>
          <a:top>
            <a:ln w="6350" cap="flat">
              <a:solidFill>
                <a:schemeClr val="accent1"/>
              </a:solidFill>
              <a:prstDash val="solid"/>
              <a:round/>
            </a:ln>
          </a:top>
          <a:bottom>
            <a:ln w="6350" cap="flat">
              <a:solidFill>
                <a:schemeClr val="accent1"/>
              </a:solidFill>
              <a:prstDash val="solid"/>
              <a:round/>
            </a:ln>
          </a:bottom>
          <a:insideH>
            <a:ln w="6350" cap="flat">
              <a:solidFill>
                <a:schemeClr val="accent1"/>
              </a:solidFill>
              <a:prstDash val="solid"/>
              <a:round/>
            </a:ln>
          </a:insideH>
          <a:insideV>
            <a:ln w="6350" cap="flat">
              <a:solidFill>
                <a:schemeClr val="accent1"/>
              </a:solidFill>
              <a:prstDash val="solid"/>
              <a:round/>
            </a:ln>
          </a:insideV>
        </a:tcBdr>
        <a:fill>
          <a:noFill/>
        </a:fill>
      </a:tcStyle>
    </a:firstCol>
    <a:lastRow>
      <a:tcTxStyle b="on" i="off">
        <a:font>
          <a:latin typeface="SRH"/>
          <a:ea typeface="SRH"/>
          <a:cs typeface="SRH"/>
        </a:font>
        <a:srgbClr val="2C2E2E"/>
      </a:tcTxStyle>
      <a:tcStyle>
        <a:tcBdr>
          <a:left>
            <a:ln w="12700" cap="flat">
              <a:noFill/>
              <a:miter lim="400000"/>
            </a:ln>
          </a:left>
          <a:right>
            <a:ln w="12700" cap="flat">
              <a:noFill/>
              <a:miter lim="400000"/>
            </a:ln>
          </a:right>
          <a:top>
            <a:ln w="6350" cap="flat">
              <a:solidFill>
                <a:schemeClr val="accent1"/>
              </a:solidFill>
              <a:prstDash val="solid"/>
              <a:round/>
            </a:ln>
          </a:top>
          <a:bottom>
            <a:ln w="12700" cap="flat">
              <a:noFill/>
              <a:miter lim="400000"/>
            </a:ln>
          </a:bottom>
          <a:insideH>
            <a:ln w="12700" cap="flat">
              <a:noFill/>
              <a:miter lim="400000"/>
            </a:ln>
          </a:insideH>
          <a:insideV>
            <a:ln w="12700" cap="flat">
              <a:noFill/>
              <a:miter lim="400000"/>
            </a:ln>
          </a:insideV>
        </a:tcBdr>
        <a:fill>
          <a:noFill/>
        </a:fill>
      </a:tcStyle>
    </a:lastRow>
    <a:firstRow>
      <a:tcTxStyle b="on" i="off">
        <a:font>
          <a:latin typeface="SRH Display"/>
          <a:ea typeface="SRH Display"/>
          <a:cs typeface="SRH Display"/>
        </a:font>
        <a:srgbClr val="2C2E2E"/>
      </a:tcTxStyle>
      <a:tcStyle>
        <a:tcBdr>
          <a:left>
            <a:ln w="12700" cap="flat">
              <a:noFill/>
              <a:miter lim="400000"/>
            </a:ln>
          </a:left>
          <a:right>
            <a:ln w="12700" cap="flat">
              <a:noFill/>
              <a:miter lim="400000"/>
            </a:ln>
          </a:right>
          <a:top>
            <a:ln w="12700" cap="flat">
              <a:noFill/>
              <a:miter lim="400000"/>
            </a:ln>
          </a:top>
          <a:bottom>
            <a:ln w="6350" cap="flat">
              <a:solidFill>
                <a:schemeClr val="accent1"/>
              </a:solidFill>
              <a:prstDash val="solid"/>
              <a:round/>
            </a:ln>
          </a:bottom>
          <a:insideH>
            <a:ln w="12700" cap="flat">
              <a:noFill/>
              <a:miter lim="400000"/>
            </a:ln>
          </a:insideH>
          <a:insideV>
            <a:ln w="12700" cap="flat">
              <a:noFill/>
              <a:miter lim="400000"/>
            </a:ln>
          </a:insideV>
        </a:tcBdr>
        <a:fill>
          <a:noFill/>
        </a:fill>
      </a:tcStyle>
    </a:firstRow>
  </a:tblStyle>
  <a:tblStyle styleId="{EEE7283C-3CF3-47DC-8721-378D4A62B228}" styleName="">
    <a:tblBg/>
    <a:wholeTbl>
      <a:tcTxStyle b="off" i="off">
        <a:font>
          <a:latin typeface="SRH"/>
          <a:ea typeface="SRH"/>
          <a:cs typeface="SRH"/>
        </a:font>
        <a:srgbClr val="57575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3CECA"/>
          </a:solidFill>
        </a:fill>
      </a:tcStyle>
    </a:wholeTbl>
    <a:band2H>
      <a:tcTxStyle/>
      <a:tcStyle>
        <a:tcBdr/>
        <a:fill>
          <a:solidFill>
            <a:srgbClr val="F9E8E6"/>
          </a:solidFill>
        </a:fill>
      </a:tcStyle>
    </a:band2H>
    <a:firstCol>
      <a:tcTxStyle b="on" i="off">
        <a:font>
          <a:latin typeface="SRH"/>
          <a:ea typeface="SRH"/>
          <a:cs typeface="SRH"/>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RH"/>
          <a:ea typeface="SRH"/>
          <a:cs typeface="SRH"/>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RH"/>
          <a:ea typeface="SRH"/>
          <a:cs typeface="SRH"/>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F821DB8-F4EB-4A41-A1BA-3FCAFE7338EE}" styleName="">
    <a:tblBg/>
    <a:wholeTbl>
      <a:tcTxStyle b="off" i="off">
        <a:font>
          <a:latin typeface="SRH"/>
          <a:ea typeface="SRH"/>
          <a:cs typeface="SRH"/>
        </a:font>
        <a:srgbClr val="57575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EEACB"/>
          </a:solidFill>
        </a:fill>
      </a:tcStyle>
    </a:wholeTbl>
    <a:band2H>
      <a:tcTxStyle/>
      <a:tcStyle>
        <a:tcBdr/>
        <a:fill>
          <a:solidFill>
            <a:srgbClr val="FEF5E7"/>
          </a:solidFill>
        </a:fill>
      </a:tcStyle>
    </a:band2H>
    <a:firstCol>
      <a:tcTxStyle b="on" i="off">
        <a:font>
          <a:latin typeface="SRH"/>
          <a:ea typeface="SRH"/>
          <a:cs typeface="SRH"/>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RH"/>
          <a:ea typeface="SRH"/>
          <a:cs typeface="SRH"/>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RH"/>
          <a:ea typeface="SRH"/>
          <a:cs typeface="SRH"/>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33BA23B1-9221-436E-865A-0063620EA4FD}" styleName="">
    <a:tblBg/>
    <a:wholeTbl>
      <a:tcTxStyle b="off" i="off">
        <a:font>
          <a:latin typeface="SRH"/>
          <a:ea typeface="SRH"/>
          <a:cs typeface="SRH"/>
        </a:font>
        <a:srgbClr val="57575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BCC"/>
          </a:solidFill>
        </a:fill>
      </a:tcStyle>
    </a:wholeTbl>
    <a:band2H>
      <a:tcTxStyle/>
      <a:tcStyle>
        <a:tcBdr/>
        <a:fill>
          <a:solidFill>
            <a:srgbClr val="E6E7E7"/>
          </a:solidFill>
        </a:fill>
      </a:tcStyle>
    </a:band2H>
    <a:firstCol>
      <a:tcTxStyle b="on" i="off">
        <a:font>
          <a:latin typeface="SRH"/>
          <a:ea typeface="SRH"/>
          <a:cs typeface="SRH"/>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RH"/>
          <a:ea typeface="SRH"/>
          <a:cs typeface="SRH"/>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RH"/>
          <a:ea typeface="SRH"/>
          <a:cs typeface="SRH"/>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2708684C-4D16-4618-839F-0558EEFCDFE6}" styleName="">
    <a:tblBg/>
    <a:wholeTbl>
      <a:tcTxStyle b="off" i="off">
        <a:font>
          <a:latin typeface="SRH"/>
          <a:ea typeface="SRH"/>
          <a:cs typeface="SRH"/>
        </a:font>
        <a:srgbClr val="57575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a:tcStyle>
        <a:tcBdr/>
        <a:fill>
          <a:solidFill>
            <a:srgbClr val="FFFFFF"/>
          </a:solidFill>
        </a:fill>
      </a:tcStyle>
    </a:band2H>
    <a:firstCol>
      <a:tcTxStyle b="on" i="off">
        <a:font>
          <a:latin typeface="SRH"/>
          <a:ea typeface="SRH"/>
          <a:cs typeface="SRH"/>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RH"/>
          <a:ea typeface="SRH"/>
          <a:cs typeface="SRH"/>
        </a:font>
        <a:srgbClr val="575756"/>
      </a:tcTxStyle>
      <a:tcStyle>
        <a:tcBdr>
          <a:left>
            <a:ln w="12700" cap="flat">
              <a:noFill/>
              <a:miter lim="400000"/>
            </a:ln>
          </a:left>
          <a:right>
            <a:ln w="12700" cap="flat">
              <a:noFill/>
              <a:miter lim="400000"/>
            </a:ln>
          </a:right>
          <a:top>
            <a:ln w="50800" cap="flat">
              <a:solidFill>
                <a:srgbClr val="575756"/>
              </a:solidFill>
              <a:prstDash val="solid"/>
              <a:round/>
            </a:ln>
          </a:top>
          <a:bottom>
            <a:ln w="25400" cap="flat">
              <a:solidFill>
                <a:srgbClr val="575756"/>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RH"/>
          <a:ea typeface="SRH"/>
          <a:cs typeface="SRH"/>
        </a:font>
        <a:srgbClr val="FFFFFF"/>
      </a:tcTxStyle>
      <a:tcStyle>
        <a:tcBdr>
          <a:left>
            <a:ln w="12700" cap="flat">
              <a:noFill/>
              <a:miter lim="400000"/>
            </a:ln>
          </a:left>
          <a:right>
            <a:ln w="12700" cap="flat">
              <a:noFill/>
              <a:miter lim="400000"/>
            </a:ln>
          </a:right>
          <a:top>
            <a:ln w="25400" cap="flat">
              <a:solidFill>
                <a:srgbClr val="575756"/>
              </a:solidFill>
              <a:prstDash val="solid"/>
              <a:round/>
            </a:ln>
          </a:top>
          <a:bottom>
            <a:ln w="25400" cap="flat">
              <a:solidFill>
                <a:srgbClr val="57575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8" name="Shape 268"/>
          <p:cNvSpPr>
            <a:spLocks noGrp="1" noRot="1" noChangeAspect="1"/>
          </p:cNvSpPr>
          <p:nvPr>
            <p:ph type="sldImg"/>
          </p:nvPr>
        </p:nvSpPr>
        <p:spPr>
          <a:xfrm>
            <a:off x="1143000" y="685800"/>
            <a:ext cx="4572000" cy="3429000"/>
          </a:xfrm>
          <a:prstGeom prst="rect">
            <a:avLst/>
          </a:prstGeom>
        </p:spPr>
        <p:txBody>
          <a:bodyPr/>
          <a:lstStyle/>
          <a:p>
            <a:endParaRPr/>
          </a:p>
        </p:txBody>
      </p:sp>
      <p:sp>
        <p:nvSpPr>
          <p:cNvPr id="269" name="Shape 2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06947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51669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49439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elfolie Logo Farbe">
    <p:spTree>
      <p:nvGrpSpPr>
        <p:cNvPr id="1" name=""/>
        <p:cNvGrpSpPr/>
        <p:nvPr/>
      </p:nvGrpSpPr>
      <p:grpSpPr>
        <a:xfrm>
          <a:off x="0" y="0"/>
          <a:ext cx="0" cy="0"/>
          <a:chOff x="0" y="0"/>
          <a:chExt cx="0" cy="0"/>
        </a:xfrm>
      </p:grpSpPr>
      <p:sp>
        <p:nvSpPr>
          <p:cNvPr id="13" name="Bildplatzhalter 67"/>
          <p:cNvSpPr>
            <a:spLocks noGrp="1"/>
          </p:cNvSpPr>
          <p:nvPr>
            <p:ph type="pic" idx="21"/>
          </p:nvPr>
        </p:nvSpPr>
        <p:spPr>
          <a:xfrm>
            <a:off x="0" y="0"/>
            <a:ext cx="12192000" cy="6858000"/>
          </a:xfrm>
          <a:prstGeom prst="rect">
            <a:avLst/>
          </a:prstGeom>
        </p:spPr>
        <p:txBody>
          <a:bodyPr lIns="91439" tIns="45719" rIns="91439" bIns="45719"/>
          <a:lstStyle/>
          <a:p>
            <a:endParaRPr/>
          </a:p>
        </p:txBody>
      </p:sp>
      <p:sp>
        <p:nvSpPr>
          <p:cNvPr id="14" name="Body Level One…"/>
          <p:cNvSpPr txBox="1">
            <a:spLocks noGrp="1"/>
          </p:cNvSpPr>
          <p:nvPr>
            <p:ph type="body" sz="quarter" idx="1"/>
          </p:nvPr>
        </p:nvSpPr>
        <p:spPr>
          <a:xfrm>
            <a:off x="630167" y="4256282"/>
            <a:ext cx="7401026" cy="1048110"/>
          </a:xfrm>
          <a:prstGeom prst="rect">
            <a:avLst/>
          </a:prstGeom>
        </p:spPr>
        <p:txBody>
          <a:bodyPr>
            <a:normAutofit/>
          </a:bodyPr>
          <a:lstStyle>
            <a:lvl1pPr>
              <a:lnSpc>
                <a:spcPct val="100000"/>
              </a:lnSpc>
              <a:spcBef>
                <a:spcPts val="0"/>
              </a:spcBef>
              <a:defRPr sz="1600" b="1">
                <a:solidFill>
                  <a:srgbClr val="FFFFFF"/>
                </a:solidFill>
              </a:defRPr>
            </a:lvl1pPr>
            <a:lvl2pPr marL="0" indent="457200">
              <a:lnSpc>
                <a:spcPct val="100000"/>
              </a:lnSpc>
              <a:spcBef>
                <a:spcPts val="0"/>
              </a:spcBef>
              <a:buSzTx/>
              <a:buNone/>
              <a:defRPr sz="1600" b="1">
                <a:solidFill>
                  <a:srgbClr val="FFFFFF"/>
                </a:solidFill>
              </a:defRPr>
            </a:lvl2pPr>
            <a:lvl3pPr marL="0" indent="914400">
              <a:lnSpc>
                <a:spcPct val="100000"/>
              </a:lnSpc>
              <a:spcBef>
                <a:spcPts val="0"/>
              </a:spcBef>
              <a:buSzTx/>
              <a:buNone/>
              <a:defRPr sz="1600" b="1">
                <a:solidFill>
                  <a:srgbClr val="FFFFFF"/>
                </a:solidFill>
              </a:defRPr>
            </a:lvl3pPr>
            <a:lvl4pPr indent="1371600">
              <a:lnSpc>
                <a:spcPct val="100000"/>
              </a:lnSpc>
              <a:spcBef>
                <a:spcPts val="0"/>
              </a:spcBef>
              <a:defRPr sz="1600" b="1">
                <a:solidFill>
                  <a:srgbClr val="FFFFFF"/>
                </a:solidFill>
              </a:defRPr>
            </a:lvl4pPr>
            <a:lvl5pPr indent="1828800">
              <a:lnSpc>
                <a:spcPct val="100000"/>
              </a:lnSpc>
              <a:spcBef>
                <a:spcPts val="0"/>
              </a:spcBef>
              <a:defRPr sz="1600" b="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5" name="Title Text"/>
          <p:cNvSpPr txBox="1">
            <a:spLocks noGrp="1"/>
          </p:cNvSpPr>
          <p:nvPr>
            <p:ph type="title"/>
          </p:nvPr>
        </p:nvSpPr>
        <p:spPr>
          <a:xfrm>
            <a:off x="630167" y="1079232"/>
            <a:ext cx="7401026" cy="3018317"/>
          </a:xfrm>
          <a:prstGeom prst="rect">
            <a:avLst/>
          </a:prstGeom>
        </p:spPr>
        <p:txBody>
          <a:bodyPr anchor="b"/>
          <a:lstStyle>
            <a:lvl1pPr>
              <a:lnSpc>
                <a:spcPct val="100000"/>
              </a:lnSpc>
              <a:defRPr sz="4000">
                <a:solidFill>
                  <a:srgbClr val="FFFFFF"/>
                </a:solidFill>
              </a:defRPr>
            </a:lvl1pPr>
          </a:lstStyle>
          <a:p>
            <a:r>
              <a:t>Title Text</a:t>
            </a:r>
          </a:p>
        </p:txBody>
      </p:sp>
      <p:sp>
        <p:nvSpPr>
          <p:cNvPr id="16" name="Textplatzhalter 5"/>
          <p:cNvSpPr>
            <a:spLocks noGrp="1"/>
          </p:cNvSpPr>
          <p:nvPr>
            <p:ph type="body" sz="quarter" idx="22"/>
          </p:nvPr>
        </p:nvSpPr>
        <p:spPr>
          <a:xfrm>
            <a:off x="9652820" y="622144"/>
            <a:ext cx="1985964" cy="553514"/>
          </a:xfrm>
          <a:prstGeom prst="rect">
            <a:avLst/>
          </a:prstGeom>
        </p:spPr>
        <p:txBody>
          <a:bodyPr>
            <a:normAutofit/>
          </a:bodyPr>
          <a:lstStyle/>
          <a:p>
            <a:pPr>
              <a:lnSpc>
                <a:spcPct val="94000"/>
              </a:lnSpc>
              <a:spcBef>
                <a:spcPts val="0"/>
              </a:spcBef>
              <a:defRPr sz="1500" b="1">
                <a:solidFill>
                  <a:srgbClr val="FFFFFF"/>
                </a:solidFill>
              </a:defRPr>
            </a:pPr>
            <a:endParaRPr/>
          </a:p>
        </p:txBody>
      </p:sp>
      <p:sp>
        <p:nvSpPr>
          <p:cNvPr id="17"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1/2 Text, 1/2 Bild">
    <p:spTree>
      <p:nvGrpSpPr>
        <p:cNvPr id="1" name=""/>
        <p:cNvGrpSpPr/>
        <p:nvPr/>
      </p:nvGrpSpPr>
      <p:grpSpPr>
        <a:xfrm>
          <a:off x="0" y="0"/>
          <a:ext cx="0" cy="0"/>
          <a:chOff x="0" y="0"/>
          <a:chExt cx="0" cy="0"/>
        </a:xfrm>
      </p:grpSpPr>
      <p:sp>
        <p:nvSpPr>
          <p:cNvPr id="131" name="Freihandform: Form 11"/>
          <p:cNvSpPr/>
          <p:nvPr/>
        </p:nvSpPr>
        <p:spPr>
          <a:xfrm>
            <a:off x="10878780" y="361330"/>
            <a:ext cx="948336" cy="733817"/>
          </a:xfrm>
          <a:custGeom>
            <a:avLst/>
            <a:gdLst/>
            <a:ahLst/>
            <a:cxnLst>
              <a:cxn ang="0">
                <a:pos x="wd2" y="hd2"/>
              </a:cxn>
              <a:cxn ang="5400000">
                <a:pos x="wd2" y="hd2"/>
              </a:cxn>
              <a:cxn ang="10800000">
                <a:pos x="wd2" y="hd2"/>
              </a:cxn>
              <a:cxn ang="16200000">
                <a:pos x="wd2" y="hd2"/>
              </a:cxn>
            </a:cxnLst>
            <a:rect l="0" t="0" r="r" b="b"/>
            <a:pathLst>
              <a:path w="21600" h="21595" extrusionOk="0">
                <a:moveTo>
                  <a:pt x="14114" y="17624"/>
                </a:moveTo>
                <a:lnTo>
                  <a:pt x="16129" y="17624"/>
                </a:lnTo>
                <a:lnTo>
                  <a:pt x="16129" y="0"/>
                </a:lnTo>
                <a:lnTo>
                  <a:pt x="14114" y="0"/>
                </a:lnTo>
                <a:lnTo>
                  <a:pt x="14114" y="17624"/>
                </a:lnTo>
                <a:close/>
                <a:moveTo>
                  <a:pt x="18486" y="5791"/>
                </a:moveTo>
                <a:cubicBezTo>
                  <a:pt x="18107" y="5767"/>
                  <a:pt x="17635" y="5791"/>
                  <a:pt x="17164" y="5863"/>
                </a:cubicBezTo>
                <a:lnTo>
                  <a:pt x="17164" y="8274"/>
                </a:lnTo>
                <a:cubicBezTo>
                  <a:pt x="18938" y="8274"/>
                  <a:pt x="19585" y="8610"/>
                  <a:pt x="19585" y="10734"/>
                </a:cubicBezTo>
                <a:lnTo>
                  <a:pt x="19585" y="17624"/>
                </a:lnTo>
                <a:lnTo>
                  <a:pt x="21600" y="17624"/>
                </a:lnTo>
                <a:lnTo>
                  <a:pt x="21600" y="10412"/>
                </a:lnTo>
                <a:cubicBezTo>
                  <a:pt x="21600" y="7749"/>
                  <a:pt x="20426" y="5887"/>
                  <a:pt x="18486" y="5791"/>
                </a:cubicBezTo>
                <a:close/>
                <a:moveTo>
                  <a:pt x="4750" y="5875"/>
                </a:moveTo>
                <a:cubicBezTo>
                  <a:pt x="2606" y="6018"/>
                  <a:pt x="1654" y="7857"/>
                  <a:pt x="1654" y="10782"/>
                </a:cubicBezTo>
                <a:lnTo>
                  <a:pt x="1654" y="16681"/>
                </a:lnTo>
                <a:cubicBezTo>
                  <a:pt x="1654" y="18401"/>
                  <a:pt x="1386" y="19141"/>
                  <a:pt x="0" y="19177"/>
                </a:cubicBezTo>
                <a:lnTo>
                  <a:pt x="0" y="21564"/>
                </a:lnTo>
                <a:cubicBezTo>
                  <a:pt x="166" y="21600"/>
                  <a:pt x="434" y="21600"/>
                  <a:pt x="573" y="21588"/>
                </a:cubicBezTo>
                <a:cubicBezTo>
                  <a:pt x="2726" y="21421"/>
                  <a:pt x="3669" y="19570"/>
                  <a:pt x="3669" y="16681"/>
                </a:cubicBezTo>
                <a:lnTo>
                  <a:pt x="3669" y="10781"/>
                </a:lnTo>
                <a:cubicBezTo>
                  <a:pt x="3669" y="9050"/>
                  <a:pt x="3918" y="8321"/>
                  <a:pt x="5314" y="8286"/>
                </a:cubicBezTo>
                <a:lnTo>
                  <a:pt x="5314" y="5887"/>
                </a:lnTo>
                <a:cubicBezTo>
                  <a:pt x="5157" y="5863"/>
                  <a:pt x="4889" y="5863"/>
                  <a:pt x="4750" y="5875"/>
                </a:cubicBezTo>
                <a:close/>
                <a:moveTo>
                  <a:pt x="10933" y="5875"/>
                </a:moveTo>
                <a:cubicBezTo>
                  <a:pt x="8798" y="6018"/>
                  <a:pt x="7837" y="7869"/>
                  <a:pt x="7837" y="10782"/>
                </a:cubicBezTo>
                <a:lnTo>
                  <a:pt x="7837" y="17624"/>
                </a:lnTo>
                <a:lnTo>
                  <a:pt x="9851" y="17624"/>
                </a:lnTo>
                <a:lnTo>
                  <a:pt x="9851" y="10781"/>
                </a:lnTo>
                <a:cubicBezTo>
                  <a:pt x="9851" y="9062"/>
                  <a:pt x="10119" y="8321"/>
                  <a:pt x="11505" y="8286"/>
                </a:cubicBezTo>
                <a:lnTo>
                  <a:pt x="11505" y="5887"/>
                </a:lnTo>
                <a:cubicBezTo>
                  <a:pt x="11339" y="5863"/>
                  <a:pt x="11071" y="5863"/>
                  <a:pt x="10933" y="5875"/>
                </a:cubicBezTo>
                <a:close/>
              </a:path>
            </a:pathLst>
          </a:custGeom>
          <a:solidFill>
            <a:schemeClr val="accent1"/>
          </a:solidFill>
          <a:ln w="12700">
            <a:miter lim="400000"/>
          </a:ln>
        </p:spPr>
        <p:txBody>
          <a:bodyPr lIns="45719" rIns="45719" anchor="ctr"/>
          <a:lstStyle/>
          <a:p>
            <a:endParaRPr/>
          </a:p>
        </p:txBody>
      </p:sp>
      <p:sp>
        <p:nvSpPr>
          <p:cNvPr id="132" name="Bildplatzhalter 10"/>
          <p:cNvSpPr>
            <a:spLocks noGrp="1"/>
          </p:cNvSpPr>
          <p:nvPr>
            <p:ph type="pic" idx="21"/>
          </p:nvPr>
        </p:nvSpPr>
        <p:spPr>
          <a:xfrm>
            <a:off x="6095998" y="0"/>
            <a:ext cx="6096001" cy="6858000"/>
          </a:xfrm>
          <a:prstGeom prst="rect">
            <a:avLst/>
          </a:prstGeom>
        </p:spPr>
        <p:txBody>
          <a:bodyPr lIns="91439" tIns="45719" rIns="91439" bIns="45719"/>
          <a:lstStyle/>
          <a:p>
            <a:endParaRPr/>
          </a:p>
        </p:txBody>
      </p:sp>
      <p:sp>
        <p:nvSpPr>
          <p:cNvPr id="133" name="Title Text"/>
          <p:cNvSpPr txBox="1">
            <a:spLocks noGrp="1"/>
          </p:cNvSpPr>
          <p:nvPr>
            <p:ph type="title"/>
          </p:nvPr>
        </p:nvSpPr>
        <p:spPr>
          <a:xfrm>
            <a:off x="359999" y="358969"/>
            <a:ext cx="5367601" cy="835094"/>
          </a:xfrm>
          <a:prstGeom prst="rect">
            <a:avLst/>
          </a:prstGeom>
        </p:spPr>
        <p:txBody>
          <a:bodyPr anchor="b"/>
          <a:lstStyle>
            <a:lvl1pPr>
              <a:lnSpc>
                <a:spcPct val="100000"/>
              </a:lnSpc>
              <a:defRPr sz="3000"/>
            </a:lvl1pPr>
          </a:lstStyle>
          <a:p>
            <a:r>
              <a:t>Title Text</a:t>
            </a:r>
          </a:p>
        </p:txBody>
      </p:sp>
      <p:sp>
        <p:nvSpPr>
          <p:cNvPr id="134" name="Body Level One…"/>
          <p:cNvSpPr txBox="1">
            <a:spLocks noGrp="1"/>
          </p:cNvSpPr>
          <p:nvPr>
            <p:ph type="body" sz="half" idx="1"/>
          </p:nvPr>
        </p:nvSpPr>
        <p:spPr>
          <a:xfrm>
            <a:off x="367644" y="1727999"/>
            <a:ext cx="5367600" cy="42300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35" name="Slide Number"/>
          <p:cNvSpPr txBox="1">
            <a:spLocks noGrp="1"/>
          </p:cNvSpPr>
          <p:nvPr>
            <p:ph type="sldNum" sz="quarter" idx="2"/>
          </p:nvPr>
        </p:nvSpPr>
        <p:spPr>
          <a:xfrm>
            <a:off x="11602227" y="6433186"/>
            <a:ext cx="224595" cy="2286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2/3 Text, 1/3 Bild">
    <p:spTree>
      <p:nvGrpSpPr>
        <p:cNvPr id="1" name=""/>
        <p:cNvGrpSpPr/>
        <p:nvPr/>
      </p:nvGrpSpPr>
      <p:grpSpPr>
        <a:xfrm>
          <a:off x="0" y="0"/>
          <a:ext cx="0" cy="0"/>
          <a:chOff x="0" y="0"/>
          <a:chExt cx="0" cy="0"/>
        </a:xfrm>
      </p:grpSpPr>
      <p:sp>
        <p:nvSpPr>
          <p:cNvPr id="142" name="Freihandform: Form 11"/>
          <p:cNvSpPr/>
          <p:nvPr/>
        </p:nvSpPr>
        <p:spPr>
          <a:xfrm>
            <a:off x="10878780" y="361330"/>
            <a:ext cx="948336" cy="733817"/>
          </a:xfrm>
          <a:custGeom>
            <a:avLst/>
            <a:gdLst/>
            <a:ahLst/>
            <a:cxnLst>
              <a:cxn ang="0">
                <a:pos x="wd2" y="hd2"/>
              </a:cxn>
              <a:cxn ang="5400000">
                <a:pos x="wd2" y="hd2"/>
              </a:cxn>
              <a:cxn ang="10800000">
                <a:pos x="wd2" y="hd2"/>
              </a:cxn>
              <a:cxn ang="16200000">
                <a:pos x="wd2" y="hd2"/>
              </a:cxn>
            </a:cxnLst>
            <a:rect l="0" t="0" r="r" b="b"/>
            <a:pathLst>
              <a:path w="21600" h="21595" extrusionOk="0">
                <a:moveTo>
                  <a:pt x="14114" y="17624"/>
                </a:moveTo>
                <a:lnTo>
                  <a:pt x="16129" y="17624"/>
                </a:lnTo>
                <a:lnTo>
                  <a:pt x="16129" y="0"/>
                </a:lnTo>
                <a:lnTo>
                  <a:pt x="14114" y="0"/>
                </a:lnTo>
                <a:lnTo>
                  <a:pt x="14114" y="17624"/>
                </a:lnTo>
                <a:close/>
                <a:moveTo>
                  <a:pt x="18486" y="5791"/>
                </a:moveTo>
                <a:cubicBezTo>
                  <a:pt x="18107" y="5767"/>
                  <a:pt x="17635" y="5791"/>
                  <a:pt x="17164" y="5863"/>
                </a:cubicBezTo>
                <a:lnTo>
                  <a:pt x="17164" y="8274"/>
                </a:lnTo>
                <a:cubicBezTo>
                  <a:pt x="18938" y="8274"/>
                  <a:pt x="19585" y="8610"/>
                  <a:pt x="19585" y="10734"/>
                </a:cubicBezTo>
                <a:lnTo>
                  <a:pt x="19585" y="17624"/>
                </a:lnTo>
                <a:lnTo>
                  <a:pt x="21600" y="17624"/>
                </a:lnTo>
                <a:lnTo>
                  <a:pt x="21600" y="10412"/>
                </a:lnTo>
                <a:cubicBezTo>
                  <a:pt x="21600" y="7749"/>
                  <a:pt x="20426" y="5887"/>
                  <a:pt x="18486" y="5791"/>
                </a:cubicBezTo>
                <a:close/>
                <a:moveTo>
                  <a:pt x="4750" y="5875"/>
                </a:moveTo>
                <a:cubicBezTo>
                  <a:pt x="2606" y="6018"/>
                  <a:pt x="1654" y="7857"/>
                  <a:pt x="1654" y="10782"/>
                </a:cubicBezTo>
                <a:lnTo>
                  <a:pt x="1654" y="16681"/>
                </a:lnTo>
                <a:cubicBezTo>
                  <a:pt x="1654" y="18401"/>
                  <a:pt x="1386" y="19141"/>
                  <a:pt x="0" y="19177"/>
                </a:cubicBezTo>
                <a:lnTo>
                  <a:pt x="0" y="21564"/>
                </a:lnTo>
                <a:cubicBezTo>
                  <a:pt x="166" y="21600"/>
                  <a:pt x="434" y="21600"/>
                  <a:pt x="573" y="21588"/>
                </a:cubicBezTo>
                <a:cubicBezTo>
                  <a:pt x="2726" y="21421"/>
                  <a:pt x="3669" y="19570"/>
                  <a:pt x="3669" y="16681"/>
                </a:cubicBezTo>
                <a:lnTo>
                  <a:pt x="3669" y="10781"/>
                </a:lnTo>
                <a:cubicBezTo>
                  <a:pt x="3669" y="9050"/>
                  <a:pt x="3918" y="8321"/>
                  <a:pt x="5314" y="8286"/>
                </a:cubicBezTo>
                <a:lnTo>
                  <a:pt x="5314" y="5887"/>
                </a:lnTo>
                <a:cubicBezTo>
                  <a:pt x="5157" y="5863"/>
                  <a:pt x="4889" y="5863"/>
                  <a:pt x="4750" y="5875"/>
                </a:cubicBezTo>
                <a:close/>
                <a:moveTo>
                  <a:pt x="10933" y="5875"/>
                </a:moveTo>
                <a:cubicBezTo>
                  <a:pt x="8798" y="6018"/>
                  <a:pt x="7837" y="7869"/>
                  <a:pt x="7837" y="10782"/>
                </a:cubicBezTo>
                <a:lnTo>
                  <a:pt x="7837" y="17624"/>
                </a:lnTo>
                <a:lnTo>
                  <a:pt x="9851" y="17624"/>
                </a:lnTo>
                <a:lnTo>
                  <a:pt x="9851" y="10781"/>
                </a:lnTo>
                <a:cubicBezTo>
                  <a:pt x="9851" y="9062"/>
                  <a:pt x="10119" y="8321"/>
                  <a:pt x="11505" y="8286"/>
                </a:cubicBezTo>
                <a:lnTo>
                  <a:pt x="11505" y="5887"/>
                </a:lnTo>
                <a:cubicBezTo>
                  <a:pt x="11339" y="5863"/>
                  <a:pt x="11071" y="5863"/>
                  <a:pt x="10933" y="5875"/>
                </a:cubicBezTo>
                <a:close/>
              </a:path>
            </a:pathLst>
          </a:custGeom>
          <a:solidFill>
            <a:schemeClr val="accent1"/>
          </a:solidFill>
          <a:ln w="12700">
            <a:miter lim="400000"/>
          </a:ln>
        </p:spPr>
        <p:txBody>
          <a:bodyPr lIns="45719" rIns="45719" anchor="ctr"/>
          <a:lstStyle/>
          <a:p>
            <a:endParaRPr/>
          </a:p>
        </p:txBody>
      </p:sp>
      <p:sp>
        <p:nvSpPr>
          <p:cNvPr id="143" name="Title Text"/>
          <p:cNvSpPr txBox="1">
            <a:spLocks noGrp="1"/>
          </p:cNvSpPr>
          <p:nvPr>
            <p:ph type="title"/>
          </p:nvPr>
        </p:nvSpPr>
        <p:spPr>
          <a:xfrm>
            <a:off x="359999" y="358969"/>
            <a:ext cx="9165602" cy="835094"/>
          </a:xfrm>
          <a:prstGeom prst="rect">
            <a:avLst/>
          </a:prstGeom>
        </p:spPr>
        <p:txBody>
          <a:bodyPr anchor="b"/>
          <a:lstStyle>
            <a:lvl1pPr>
              <a:lnSpc>
                <a:spcPct val="100000"/>
              </a:lnSpc>
              <a:defRPr sz="3000"/>
            </a:lvl1pPr>
          </a:lstStyle>
          <a:p>
            <a:r>
              <a:t>Title Text</a:t>
            </a:r>
          </a:p>
        </p:txBody>
      </p:sp>
      <p:sp>
        <p:nvSpPr>
          <p:cNvPr id="144" name="Body Level One…"/>
          <p:cNvSpPr txBox="1">
            <a:spLocks noGrp="1"/>
          </p:cNvSpPr>
          <p:nvPr>
            <p:ph type="body" sz="half" idx="1"/>
          </p:nvPr>
        </p:nvSpPr>
        <p:spPr>
          <a:xfrm>
            <a:off x="367644" y="1727999"/>
            <a:ext cx="7520556" cy="42300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46" name="Bildplatzhalter 10"/>
          <p:cNvSpPr>
            <a:spLocks noGrp="1"/>
          </p:cNvSpPr>
          <p:nvPr>
            <p:ph type="pic" sz="quarter" idx="21"/>
          </p:nvPr>
        </p:nvSpPr>
        <p:spPr>
          <a:xfrm>
            <a:off x="8248199" y="1727999"/>
            <a:ext cx="3584401" cy="4230001"/>
          </a:xfrm>
          <a:prstGeom prst="rect">
            <a:avLst/>
          </a:prstGeom>
        </p:spPr>
        <p:txBody>
          <a:bodyPr lIns="91439" tIns="45719" rIns="91439" bIns="45719"/>
          <a:lstStyle/>
          <a:p>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1_2/3 Text, 1/3 Bild im Anschnitt">
    <p:spTree>
      <p:nvGrpSpPr>
        <p:cNvPr id="1" name=""/>
        <p:cNvGrpSpPr/>
        <p:nvPr/>
      </p:nvGrpSpPr>
      <p:grpSpPr>
        <a:xfrm>
          <a:off x="0" y="0"/>
          <a:ext cx="0" cy="0"/>
          <a:chOff x="0" y="0"/>
          <a:chExt cx="0" cy="0"/>
        </a:xfrm>
      </p:grpSpPr>
      <p:sp>
        <p:nvSpPr>
          <p:cNvPr id="153" name="Freihandform: Form 11"/>
          <p:cNvSpPr/>
          <p:nvPr/>
        </p:nvSpPr>
        <p:spPr>
          <a:xfrm>
            <a:off x="10878780" y="361330"/>
            <a:ext cx="948336" cy="733817"/>
          </a:xfrm>
          <a:custGeom>
            <a:avLst/>
            <a:gdLst/>
            <a:ahLst/>
            <a:cxnLst>
              <a:cxn ang="0">
                <a:pos x="wd2" y="hd2"/>
              </a:cxn>
              <a:cxn ang="5400000">
                <a:pos x="wd2" y="hd2"/>
              </a:cxn>
              <a:cxn ang="10800000">
                <a:pos x="wd2" y="hd2"/>
              </a:cxn>
              <a:cxn ang="16200000">
                <a:pos x="wd2" y="hd2"/>
              </a:cxn>
            </a:cxnLst>
            <a:rect l="0" t="0" r="r" b="b"/>
            <a:pathLst>
              <a:path w="21600" h="21595" extrusionOk="0">
                <a:moveTo>
                  <a:pt x="14114" y="17624"/>
                </a:moveTo>
                <a:lnTo>
                  <a:pt x="16129" y="17624"/>
                </a:lnTo>
                <a:lnTo>
                  <a:pt x="16129" y="0"/>
                </a:lnTo>
                <a:lnTo>
                  <a:pt x="14114" y="0"/>
                </a:lnTo>
                <a:lnTo>
                  <a:pt x="14114" y="17624"/>
                </a:lnTo>
                <a:close/>
                <a:moveTo>
                  <a:pt x="18486" y="5791"/>
                </a:moveTo>
                <a:cubicBezTo>
                  <a:pt x="18107" y="5767"/>
                  <a:pt x="17635" y="5791"/>
                  <a:pt x="17164" y="5863"/>
                </a:cubicBezTo>
                <a:lnTo>
                  <a:pt x="17164" y="8274"/>
                </a:lnTo>
                <a:cubicBezTo>
                  <a:pt x="18938" y="8274"/>
                  <a:pt x="19585" y="8610"/>
                  <a:pt x="19585" y="10734"/>
                </a:cubicBezTo>
                <a:lnTo>
                  <a:pt x="19585" y="17624"/>
                </a:lnTo>
                <a:lnTo>
                  <a:pt x="21600" y="17624"/>
                </a:lnTo>
                <a:lnTo>
                  <a:pt x="21600" y="10412"/>
                </a:lnTo>
                <a:cubicBezTo>
                  <a:pt x="21600" y="7749"/>
                  <a:pt x="20426" y="5887"/>
                  <a:pt x="18486" y="5791"/>
                </a:cubicBezTo>
                <a:close/>
                <a:moveTo>
                  <a:pt x="4750" y="5875"/>
                </a:moveTo>
                <a:cubicBezTo>
                  <a:pt x="2606" y="6018"/>
                  <a:pt x="1654" y="7857"/>
                  <a:pt x="1654" y="10782"/>
                </a:cubicBezTo>
                <a:lnTo>
                  <a:pt x="1654" y="16681"/>
                </a:lnTo>
                <a:cubicBezTo>
                  <a:pt x="1654" y="18401"/>
                  <a:pt x="1386" y="19141"/>
                  <a:pt x="0" y="19177"/>
                </a:cubicBezTo>
                <a:lnTo>
                  <a:pt x="0" y="21564"/>
                </a:lnTo>
                <a:cubicBezTo>
                  <a:pt x="166" y="21600"/>
                  <a:pt x="434" y="21600"/>
                  <a:pt x="573" y="21588"/>
                </a:cubicBezTo>
                <a:cubicBezTo>
                  <a:pt x="2726" y="21421"/>
                  <a:pt x="3669" y="19570"/>
                  <a:pt x="3669" y="16681"/>
                </a:cubicBezTo>
                <a:lnTo>
                  <a:pt x="3669" y="10781"/>
                </a:lnTo>
                <a:cubicBezTo>
                  <a:pt x="3669" y="9050"/>
                  <a:pt x="3918" y="8321"/>
                  <a:pt x="5314" y="8286"/>
                </a:cubicBezTo>
                <a:lnTo>
                  <a:pt x="5314" y="5887"/>
                </a:lnTo>
                <a:cubicBezTo>
                  <a:pt x="5157" y="5863"/>
                  <a:pt x="4889" y="5863"/>
                  <a:pt x="4750" y="5875"/>
                </a:cubicBezTo>
                <a:close/>
                <a:moveTo>
                  <a:pt x="10933" y="5875"/>
                </a:moveTo>
                <a:cubicBezTo>
                  <a:pt x="8798" y="6018"/>
                  <a:pt x="7837" y="7869"/>
                  <a:pt x="7837" y="10782"/>
                </a:cubicBezTo>
                <a:lnTo>
                  <a:pt x="7837" y="17624"/>
                </a:lnTo>
                <a:lnTo>
                  <a:pt x="9851" y="17624"/>
                </a:lnTo>
                <a:lnTo>
                  <a:pt x="9851" y="10781"/>
                </a:lnTo>
                <a:cubicBezTo>
                  <a:pt x="9851" y="9062"/>
                  <a:pt x="10119" y="8321"/>
                  <a:pt x="11505" y="8286"/>
                </a:cubicBezTo>
                <a:lnTo>
                  <a:pt x="11505" y="5887"/>
                </a:lnTo>
                <a:cubicBezTo>
                  <a:pt x="11339" y="5863"/>
                  <a:pt x="11071" y="5863"/>
                  <a:pt x="10933" y="5875"/>
                </a:cubicBezTo>
                <a:close/>
              </a:path>
            </a:pathLst>
          </a:custGeom>
          <a:solidFill>
            <a:schemeClr val="accent1"/>
          </a:solidFill>
          <a:ln w="12700">
            <a:miter lim="400000"/>
          </a:ln>
        </p:spPr>
        <p:txBody>
          <a:bodyPr lIns="45719" rIns="45719" anchor="ctr"/>
          <a:lstStyle/>
          <a:p>
            <a:endParaRPr/>
          </a:p>
        </p:txBody>
      </p:sp>
      <p:sp>
        <p:nvSpPr>
          <p:cNvPr id="154" name="Title Text"/>
          <p:cNvSpPr txBox="1">
            <a:spLocks noGrp="1"/>
          </p:cNvSpPr>
          <p:nvPr>
            <p:ph type="title"/>
          </p:nvPr>
        </p:nvSpPr>
        <p:spPr>
          <a:xfrm>
            <a:off x="359999" y="358969"/>
            <a:ext cx="9165602" cy="835094"/>
          </a:xfrm>
          <a:prstGeom prst="rect">
            <a:avLst/>
          </a:prstGeom>
        </p:spPr>
        <p:txBody>
          <a:bodyPr anchor="b"/>
          <a:lstStyle>
            <a:lvl1pPr>
              <a:lnSpc>
                <a:spcPct val="100000"/>
              </a:lnSpc>
              <a:defRPr sz="3000"/>
            </a:lvl1pPr>
          </a:lstStyle>
          <a:p>
            <a:r>
              <a:t>Title Text</a:t>
            </a:r>
          </a:p>
        </p:txBody>
      </p:sp>
      <p:sp>
        <p:nvSpPr>
          <p:cNvPr id="155" name="Body Level One…"/>
          <p:cNvSpPr txBox="1">
            <a:spLocks noGrp="1"/>
          </p:cNvSpPr>
          <p:nvPr>
            <p:ph type="body" sz="half" idx="1"/>
          </p:nvPr>
        </p:nvSpPr>
        <p:spPr>
          <a:xfrm>
            <a:off x="367644" y="1727999"/>
            <a:ext cx="7520556" cy="42300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7" name="Bildplatzhalter 10"/>
          <p:cNvSpPr>
            <a:spLocks noGrp="1"/>
          </p:cNvSpPr>
          <p:nvPr>
            <p:ph type="pic" sz="quarter" idx="21"/>
          </p:nvPr>
        </p:nvSpPr>
        <p:spPr>
          <a:xfrm>
            <a:off x="8248199" y="1727999"/>
            <a:ext cx="3943801" cy="4230001"/>
          </a:xfrm>
          <a:prstGeom prst="rect">
            <a:avLst/>
          </a:prstGeom>
        </p:spPr>
        <p:txBody>
          <a:bodyPr lIns="91439" tIns="45719" rIns="91439" bIns="45719"/>
          <a:lstStyle/>
          <a:p>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1/1 Inhalt auf warm grey">
    <p:spTree>
      <p:nvGrpSpPr>
        <p:cNvPr id="1" name=""/>
        <p:cNvGrpSpPr/>
        <p:nvPr/>
      </p:nvGrpSpPr>
      <p:grpSpPr>
        <a:xfrm>
          <a:off x="0" y="0"/>
          <a:ext cx="0" cy="0"/>
          <a:chOff x="0" y="0"/>
          <a:chExt cx="0" cy="0"/>
        </a:xfrm>
      </p:grpSpPr>
      <p:sp>
        <p:nvSpPr>
          <p:cNvPr id="164" name="Freihandform: Form 11"/>
          <p:cNvSpPr/>
          <p:nvPr/>
        </p:nvSpPr>
        <p:spPr>
          <a:xfrm>
            <a:off x="10878780" y="361330"/>
            <a:ext cx="948336" cy="733817"/>
          </a:xfrm>
          <a:custGeom>
            <a:avLst/>
            <a:gdLst/>
            <a:ahLst/>
            <a:cxnLst>
              <a:cxn ang="0">
                <a:pos x="wd2" y="hd2"/>
              </a:cxn>
              <a:cxn ang="5400000">
                <a:pos x="wd2" y="hd2"/>
              </a:cxn>
              <a:cxn ang="10800000">
                <a:pos x="wd2" y="hd2"/>
              </a:cxn>
              <a:cxn ang="16200000">
                <a:pos x="wd2" y="hd2"/>
              </a:cxn>
            </a:cxnLst>
            <a:rect l="0" t="0" r="r" b="b"/>
            <a:pathLst>
              <a:path w="21600" h="21595" extrusionOk="0">
                <a:moveTo>
                  <a:pt x="14114" y="17624"/>
                </a:moveTo>
                <a:lnTo>
                  <a:pt x="16129" y="17624"/>
                </a:lnTo>
                <a:lnTo>
                  <a:pt x="16129" y="0"/>
                </a:lnTo>
                <a:lnTo>
                  <a:pt x="14114" y="0"/>
                </a:lnTo>
                <a:lnTo>
                  <a:pt x="14114" y="17624"/>
                </a:lnTo>
                <a:close/>
                <a:moveTo>
                  <a:pt x="18486" y="5791"/>
                </a:moveTo>
                <a:cubicBezTo>
                  <a:pt x="18107" y="5767"/>
                  <a:pt x="17635" y="5791"/>
                  <a:pt x="17164" y="5863"/>
                </a:cubicBezTo>
                <a:lnTo>
                  <a:pt x="17164" y="8274"/>
                </a:lnTo>
                <a:cubicBezTo>
                  <a:pt x="18938" y="8274"/>
                  <a:pt x="19585" y="8610"/>
                  <a:pt x="19585" y="10734"/>
                </a:cubicBezTo>
                <a:lnTo>
                  <a:pt x="19585" y="17624"/>
                </a:lnTo>
                <a:lnTo>
                  <a:pt x="21600" y="17624"/>
                </a:lnTo>
                <a:lnTo>
                  <a:pt x="21600" y="10412"/>
                </a:lnTo>
                <a:cubicBezTo>
                  <a:pt x="21600" y="7749"/>
                  <a:pt x="20426" y="5887"/>
                  <a:pt x="18486" y="5791"/>
                </a:cubicBezTo>
                <a:close/>
                <a:moveTo>
                  <a:pt x="4750" y="5875"/>
                </a:moveTo>
                <a:cubicBezTo>
                  <a:pt x="2606" y="6018"/>
                  <a:pt x="1654" y="7857"/>
                  <a:pt x="1654" y="10782"/>
                </a:cubicBezTo>
                <a:lnTo>
                  <a:pt x="1654" y="16681"/>
                </a:lnTo>
                <a:cubicBezTo>
                  <a:pt x="1654" y="18401"/>
                  <a:pt x="1386" y="19141"/>
                  <a:pt x="0" y="19177"/>
                </a:cubicBezTo>
                <a:lnTo>
                  <a:pt x="0" y="21564"/>
                </a:lnTo>
                <a:cubicBezTo>
                  <a:pt x="166" y="21600"/>
                  <a:pt x="434" y="21600"/>
                  <a:pt x="573" y="21588"/>
                </a:cubicBezTo>
                <a:cubicBezTo>
                  <a:pt x="2726" y="21421"/>
                  <a:pt x="3669" y="19570"/>
                  <a:pt x="3669" y="16681"/>
                </a:cubicBezTo>
                <a:lnTo>
                  <a:pt x="3669" y="10781"/>
                </a:lnTo>
                <a:cubicBezTo>
                  <a:pt x="3669" y="9050"/>
                  <a:pt x="3918" y="8321"/>
                  <a:pt x="5314" y="8286"/>
                </a:cubicBezTo>
                <a:lnTo>
                  <a:pt x="5314" y="5887"/>
                </a:lnTo>
                <a:cubicBezTo>
                  <a:pt x="5157" y="5863"/>
                  <a:pt x="4889" y="5863"/>
                  <a:pt x="4750" y="5875"/>
                </a:cubicBezTo>
                <a:close/>
                <a:moveTo>
                  <a:pt x="10933" y="5875"/>
                </a:moveTo>
                <a:cubicBezTo>
                  <a:pt x="8798" y="6018"/>
                  <a:pt x="7837" y="7869"/>
                  <a:pt x="7837" y="10782"/>
                </a:cubicBezTo>
                <a:lnTo>
                  <a:pt x="7837" y="17624"/>
                </a:lnTo>
                <a:lnTo>
                  <a:pt x="9851" y="17624"/>
                </a:lnTo>
                <a:lnTo>
                  <a:pt x="9851" y="10781"/>
                </a:lnTo>
                <a:cubicBezTo>
                  <a:pt x="9851" y="9062"/>
                  <a:pt x="10119" y="8321"/>
                  <a:pt x="11505" y="8286"/>
                </a:cubicBezTo>
                <a:lnTo>
                  <a:pt x="11505" y="5887"/>
                </a:lnTo>
                <a:cubicBezTo>
                  <a:pt x="11339" y="5863"/>
                  <a:pt x="11071" y="5863"/>
                  <a:pt x="10933" y="5875"/>
                </a:cubicBezTo>
                <a:close/>
              </a:path>
            </a:pathLst>
          </a:custGeom>
          <a:solidFill>
            <a:schemeClr val="accent1"/>
          </a:solidFill>
          <a:ln w="12700">
            <a:miter lim="400000"/>
          </a:ln>
        </p:spPr>
        <p:txBody>
          <a:bodyPr lIns="45719" rIns="45719" anchor="ctr"/>
          <a:lstStyle/>
          <a:p>
            <a:endParaRPr/>
          </a:p>
        </p:txBody>
      </p:sp>
      <p:sp>
        <p:nvSpPr>
          <p:cNvPr id="165" name="Rechteck 9"/>
          <p:cNvSpPr/>
          <p:nvPr/>
        </p:nvSpPr>
        <p:spPr>
          <a:xfrm>
            <a:off x="0" y="1406106"/>
            <a:ext cx="12192000" cy="5451894"/>
          </a:xfrm>
          <a:prstGeom prst="rect">
            <a:avLst/>
          </a:prstGeom>
          <a:solidFill>
            <a:srgbClr val="EEEDEB"/>
          </a:solidFill>
          <a:ln w="12700">
            <a:miter lim="400000"/>
          </a:ln>
        </p:spPr>
        <p:txBody>
          <a:bodyPr lIns="45719" rIns="45719" anchor="ctr"/>
          <a:lstStyle/>
          <a:p>
            <a:pPr algn="ctr">
              <a:defRPr>
                <a:solidFill>
                  <a:srgbClr val="FFFFFF"/>
                </a:solidFill>
              </a:defRPr>
            </a:pPr>
            <a:endParaRPr/>
          </a:p>
        </p:txBody>
      </p:sp>
      <p:sp>
        <p:nvSpPr>
          <p:cNvPr id="166" name="Freihandform: Form 28"/>
          <p:cNvSpPr/>
          <p:nvPr/>
        </p:nvSpPr>
        <p:spPr>
          <a:xfrm>
            <a:off x="8202786" y="2802039"/>
            <a:ext cx="3989214" cy="4055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2724"/>
                </a:lnTo>
                <a:lnTo>
                  <a:pt x="20892" y="12841"/>
                </a:lnTo>
                <a:cubicBezTo>
                  <a:pt x="16208" y="13716"/>
                  <a:pt x="14338" y="16169"/>
                  <a:pt x="13695" y="20620"/>
                </a:cubicBezTo>
                <a:lnTo>
                  <a:pt x="13580" y="21600"/>
                </a:lnTo>
                <a:lnTo>
                  <a:pt x="0" y="21600"/>
                </a:lnTo>
                <a:lnTo>
                  <a:pt x="124" y="20179"/>
                </a:lnTo>
                <a:cubicBezTo>
                  <a:pt x="1574" y="8105"/>
                  <a:pt x="8178" y="676"/>
                  <a:pt x="21036" y="25"/>
                </a:cubicBezTo>
                <a:cubicBezTo>
                  <a:pt x="21155" y="17"/>
                  <a:pt x="21287" y="11"/>
                  <a:pt x="21430" y="5"/>
                </a:cubicBezTo>
                <a:close/>
              </a:path>
            </a:pathLst>
          </a:custGeom>
          <a:solidFill>
            <a:srgbClr val="E6E3E2"/>
          </a:solidFill>
          <a:ln w="12700">
            <a:miter lim="400000"/>
          </a:ln>
        </p:spPr>
        <p:txBody>
          <a:bodyPr lIns="45719" rIns="45719" anchor="ctr"/>
          <a:lstStyle/>
          <a:p>
            <a:endParaRPr/>
          </a:p>
        </p:txBody>
      </p:sp>
      <p:sp>
        <p:nvSpPr>
          <p:cNvPr id="167" name="Title Text"/>
          <p:cNvSpPr txBox="1">
            <a:spLocks noGrp="1"/>
          </p:cNvSpPr>
          <p:nvPr>
            <p:ph type="title"/>
          </p:nvPr>
        </p:nvSpPr>
        <p:spPr>
          <a:xfrm>
            <a:off x="359999" y="358969"/>
            <a:ext cx="9158400" cy="835094"/>
          </a:xfrm>
          <a:prstGeom prst="rect">
            <a:avLst/>
          </a:prstGeom>
        </p:spPr>
        <p:txBody>
          <a:bodyPr anchor="b"/>
          <a:lstStyle>
            <a:lvl1pPr>
              <a:lnSpc>
                <a:spcPct val="100000"/>
              </a:lnSpc>
              <a:defRPr sz="3000"/>
            </a:lvl1pPr>
          </a:lstStyle>
          <a:p>
            <a:r>
              <a:t>Title Text</a:t>
            </a:r>
          </a:p>
        </p:txBody>
      </p:sp>
      <p:sp>
        <p:nvSpPr>
          <p:cNvPr id="168" name="Body Level One…"/>
          <p:cNvSpPr txBox="1">
            <a:spLocks noGrp="1"/>
          </p:cNvSpPr>
          <p:nvPr>
            <p:ph type="body" idx="1"/>
          </p:nvPr>
        </p:nvSpPr>
        <p:spPr>
          <a:xfrm>
            <a:off x="359400" y="1727999"/>
            <a:ext cx="9158400" cy="42300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Diagramme auf warm grey">
    <p:spTree>
      <p:nvGrpSpPr>
        <p:cNvPr id="1" name=""/>
        <p:cNvGrpSpPr/>
        <p:nvPr/>
      </p:nvGrpSpPr>
      <p:grpSpPr>
        <a:xfrm>
          <a:off x="0" y="0"/>
          <a:ext cx="0" cy="0"/>
          <a:chOff x="0" y="0"/>
          <a:chExt cx="0" cy="0"/>
        </a:xfrm>
      </p:grpSpPr>
      <p:sp>
        <p:nvSpPr>
          <p:cNvPr id="176" name="Freihandform: Form 11"/>
          <p:cNvSpPr/>
          <p:nvPr/>
        </p:nvSpPr>
        <p:spPr>
          <a:xfrm>
            <a:off x="10878780" y="361330"/>
            <a:ext cx="948336" cy="733817"/>
          </a:xfrm>
          <a:custGeom>
            <a:avLst/>
            <a:gdLst/>
            <a:ahLst/>
            <a:cxnLst>
              <a:cxn ang="0">
                <a:pos x="wd2" y="hd2"/>
              </a:cxn>
              <a:cxn ang="5400000">
                <a:pos x="wd2" y="hd2"/>
              </a:cxn>
              <a:cxn ang="10800000">
                <a:pos x="wd2" y="hd2"/>
              </a:cxn>
              <a:cxn ang="16200000">
                <a:pos x="wd2" y="hd2"/>
              </a:cxn>
            </a:cxnLst>
            <a:rect l="0" t="0" r="r" b="b"/>
            <a:pathLst>
              <a:path w="21600" h="21595" extrusionOk="0">
                <a:moveTo>
                  <a:pt x="14114" y="17624"/>
                </a:moveTo>
                <a:lnTo>
                  <a:pt x="16129" y="17624"/>
                </a:lnTo>
                <a:lnTo>
                  <a:pt x="16129" y="0"/>
                </a:lnTo>
                <a:lnTo>
                  <a:pt x="14114" y="0"/>
                </a:lnTo>
                <a:lnTo>
                  <a:pt x="14114" y="17624"/>
                </a:lnTo>
                <a:close/>
                <a:moveTo>
                  <a:pt x="18486" y="5791"/>
                </a:moveTo>
                <a:cubicBezTo>
                  <a:pt x="18107" y="5767"/>
                  <a:pt x="17635" y="5791"/>
                  <a:pt x="17164" y="5863"/>
                </a:cubicBezTo>
                <a:lnTo>
                  <a:pt x="17164" y="8274"/>
                </a:lnTo>
                <a:cubicBezTo>
                  <a:pt x="18938" y="8274"/>
                  <a:pt x="19585" y="8610"/>
                  <a:pt x="19585" y="10734"/>
                </a:cubicBezTo>
                <a:lnTo>
                  <a:pt x="19585" y="17624"/>
                </a:lnTo>
                <a:lnTo>
                  <a:pt x="21600" y="17624"/>
                </a:lnTo>
                <a:lnTo>
                  <a:pt x="21600" y="10412"/>
                </a:lnTo>
                <a:cubicBezTo>
                  <a:pt x="21600" y="7749"/>
                  <a:pt x="20426" y="5887"/>
                  <a:pt x="18486" y="5791"/>
                </a:cubicBezTo>
                <a:close/>
                <a:moveTo>
                  <a:pt x="4750" y="5875"/>
                </a:moveTo>
                <a:cubicBezTo>
                  <a:pt x="2606" y="6018"/>
                  <a:pt x="1654" y="7857"/>
                  <a:pt x="1654" y="10782"/>
                </a:cubicBezTo>
                <a:lnTo>
                  <a:pt x="1654" y="16681"/>
                </a:lnTo>
                <a:cubicBezTo>
                  <a:pt x="1654" y="18401"/>
                  <a:pt x="1386" y="19141"/>
                  <a:pt x="0" y="19177"/>
                </a:cubicBezTo>
                <a:lnTo>
                  <a:pt x="0" y="21564"/>
                </a:lnTo>
                <a:cubicBezTo>
                  <a:pt x="166" y="21600"/>
                  <a:pt x="434" y="21600"/>
                  <a:pt x="573" y="21588"/>
                </a:cubicBezTo>
                <a:cubicBezTo>
                  <a:pt x="2726" y="21421"/>
                  <a:pt x="3669" y="19570"/>
                  <a:pt x="3669" y="16681"/>
                </a:cubicBezTo>
                <a:lnTo>
                  <a:pt x="3669" y="10781"/>
                </a:lnTo>
                <a:cubicBezTo>
                  <a:pt x="3669" y="9050"/>
                  <a:pt x="3918" y="8321"/>
                  <a:pt x="5314" y="8286"/>
                </a:cubicBezTo>
                <a:lnTo>
                  <a:pt x="5314" y="5887"/>
                </a:lnTo>
                <a:cubicBezTo>
                  <a:pt x="5157" y="5863"/>
                  <a:pt x="4889" y="5863"/>
                  <a:pt x="4750" y="5875"/>
                </a:cubicBezTo>
                <a:close/>
                <a:moveTo>
                  <a:pt x="10933" y="5875"/>
                </a:moveTo>
                <a:cubicBezTo>
                  <a:pt x="8798" y="6018"/>
                  <a:pt x="7837" y="7869"/>
                  <a:pt x="7837" y="10782"/>
                </a:cubicBezTo>
                <a:lnTo>
                  <a:pt x="7837" y="17624"/>
                </a:lnTo>
                <a:lnTo>
                  <a:pt x="9851" y="17624"/>
                </a:lnTo>
                <a:lnTo>
                  <a:pt x="9851" y="10781"/>
                </a:lnTo>
                <a:cubicBezTo>
                  <a:pt x="9851" y="9062"/>
                  <a:pt x="10119" y="8321"/>
                  <a:pt x="11505" y="8286"/>
                </a:cubicBezTo>
                <a:lnTo>
                  <a:pt x="11505" y="5887"/>
                </a:lnTo>
                <a:cubicBezTo>
                  <a:pt x="11339" y="5863"/>
                  <a:pt x="11071" y="5863"/>
                  <a:pt x="10933" y="5875"/>
                </a:cubicBezTo>
                <a:close/>
              </a:path>
            </a:pathLst>
          </a:custGeom>
          <a:solidFill>
            <a:schemeClr val="accent1"/>
          </a:solidFill>
          <a:ln w="12700">
            <a:miter lim="400000"/>
          </a:ln>
        </p:spPr>
        <p:txBody>
          <a:bodyPr lIns="45719" rIns="45719" anchor="ctr"/>
          <a:lstStyle/>
          <a:p>
            <a:endParaRPr/>
          </a:p>
        </p:txBody>
      </p:sp>
      <p:sp>
        <p:nvSpPr>
          <p:cNvPr id="177" name="Rechteck 13"/>
          <p:cNvSpPr/>
          <p:nvPr/>
        </p:nvSpPr>
        <p:spPr>
          <a:xfrm>
            <a:off x="0" y="1406106"/>
            <a:ext cx="12192000" cy="5451894"/>
          </a:xfrm>
          <a:prstGeom prst="rect">
            <a:avLst/>
          </a:prstGeom>
          <a:solidFill>
            <a:srgbClr val="EEEDEB"/>
          </a:solidFill>
          <a:ln w="12700">
            <a:miter lim="400000"/>
          </a:ln>
        </p:spPr>
        <p:txBody>
          <a:bodyPr lIns="45719" rIns="45719" anchor="ctr"/>
          <a:lstStyle/>
          <a:p>
            <a:pPr algn="ctr">
              <a:defRPr>
                <a:solidFill>
                  <a:srgbClr val="FFFFFF"/>
                </a:solidFill>
              </a:defRPr>
            </a:pPr>
            <a:endParaRPr/>
          </a:p>
        </p:txBody>
      </p:sp>
      <p:sp>
        <p:nvSpPr>
          <p:cNvPr id="178" name="Title Text"/>
          <p:cNvSpPr txBox="1">
            <a:spLocks noGrp="1"/>
          </p:cNvSpPr>
          <p:nvPr>
            <p:ph type="title"/>
          </p:nvPr>
        </p:nvSpPr>
        <p:spPr>
          <a:xfrm>
            <a:off x="359999" y="358969"/>
            <a:ext cx="9157664" cy="835094"/>
          </a:xfrm>
          <a:prstGeom prst="rect">
            <a:avLst/>
          </a:prstGeom>
        </p:spPr>
        <p:txBody>
          <a:bodyPr anchor="b"/>
          <a:lstStyle>
            <a:lvl1pPr>
              <a:lnSpc>
                <a:spcPct val="100000"/>
              </a:lnSpc>
              <a:defRPr sz="3000"/>
            </a:lvl1pPr>
          </a:lstStyle>
          <a:p>
            <a:r>
              <a:t>Title Text</a:t>
            </a:r>
          </a:p>
        </p:txBody>
      </p:sp>
      <p:sp>
        <p:nvSpPr>
          <p:cNvPr id="1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80" name="Body Level One…"/>
          <p:cNvSpPr txBox="1">
            <a:spLocks noGrp="1"/>
          </p:cNvSpPr>
          <p:nvPr>
            <p:ph type="body" sz="quarter" idx="1"/>
          </p:nvPr>
        </p:nvSpPr>
        <p:spPr>
          <a:xfrm>
            <a:off x="2047626" y="5212772"/>
            <a:ext cx="3868375" cy="738843"/>
          </a:xfrm>
          <a:prstGeom prst="rect">
            <a:avLst/>
          </a:prstGeom>
        </p:spPr>
        <p:txBody>
          <a:bodyPr>
            <a:normAutofit/>
          </a:bodyPr>
          <a:lstStyle>
            <a:lvl1pPr algn="ctr">
              <a:spcBef>
                <a:spcPts val="0"/>
              </a:spcBef>
              <a:defRPr sz="1400"/>
            </a:lvl1pPr>
            <a:lvl2pPr algn="ctr">
              <a:spcBef>
                <a:spcPts val="0"/>
              </a:spcBef>
              <a:defRPr sz="1400"/>
            </a:lvl2pPr>
            <a:lvl3pPr marL="0" indent="0" algn="ctr">
              <a:spcBef>
                <a:spcPts val="0"/>
              </a:spcBef>
              <a:buSzTx/>
              <a:buNone/>
              <a:defRPr sz="1400"/>
            </a:lvl3pPr>
            <a:lvl4pPr algn="ctr">
              <a:spcBef>
                <a:spcPts val="0"/>
              </a:spcBef>
              <a:defRPr sz="1400"/>
            </a:lvl4pPr>
            <a:lvl5pPr algn="ctr">
              <a:spcBef>
                <a:spcPts val="0"/>
              </a:spcBef>
              <a:defRPr sz="1400"/>
            </a:lvl5pPr>
          </a:lstStyle>
          <a:p>
            <a:r>
              <a:t>Body Level One</a:t>
            </a:r>
          </a:p>
          <a:p>
            <a:pPr lvl="1"/>
            <a:r>
              <a:t>Body Level Two</a:t>
            </a:r>
          </a:p>
          <a:p>
            <a:pPr lvl="2"/>
            <a:r>
              <a:t>Body Level Three</a:t>
            </a:r>
          </a:p>
          <a:p>
            <a:pPr lvl="3"/>
            <a:r>
              <a:t>Body Level Four</a:t>
            </a:r>
          </a:p>
          <a:p>
            <a:pPr lvl="4"/>
            <a:r>
              <a:t>Body Level Five</a:t>
            </a:r>
          </a:p>
        </p:txBody>
      </p:sp>
      <p:sp>
        <p:nvSpPr>
          <p:cNvPr id="181" name="Textplatzhalter 17"/>
          <p:cNvSpPr>
            <a:spLocks noGrp="1"/>
          </p:cNvSpPr>
          <p:nvPr>
            <p:ph type="body" sz="quarter" idx="21"/>
          </p:nvPr>
        </p:nvSpPr>
        <p:spPr>
          <a:xfrm>
            <a:off x="6275999" y="5212772"/>
            <a:ext cx="3868375" cy="738843"/>
          </a:xfrm>
          <a:prstGeom prst="rect">
            <a:avLst/>
          </a:prstGeom>
        </p:spPr>
        <p:txBody>
          <a:bodyPr>
            <a:normAutofit/>
          </a:bodyPr>
          <a:lstStyle/>
          <a:p>
            <a:pPr algn="ctr">
              <a:spcBef>
                <a:spcPts val="0"/>
              </a:spcBef>
              <a:defRPr sz="1400"/>
            </a:pPr>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abelle auf warm grey">
    <p:spTree>
      <p:nvGrpSpPr>
        <p:cNvPr id="1" name=""/>
        <p:cNvGrpSpPr/>
        <p:nvPr/>
      </p:nvGrpSpPr>
      <p:grpSpPr>
        <a:xfrm>
          <a:off x="0" y="0"/>
          <a:ext cx="0" cy="0"/>
          <a:chOff x="0" y="0"/>
          <a:chExt cx="0" cy="0"/>
        </a:xfrm>
      </p:grpSpPr>
      <p:sp>
        <p:nvSpPr>
          <p:cNvPr id="188" name="Freihandform: Form 11"/>
          <p:cNvSpPr/>
          <p:nvPr/>
        </p:nvSpPr>
        <p:spPr>
          <a:xfrm>
            <a:off x="10878780" y="361330"/>
            <a:ext cx="948336" cy="733817"/>
          </a:xfrm>
          <a:custGeom>
            <a:avLst/>
            <a:gdLst/>
            <a:ahLst/>
            <a:cxnLst>
              <a:cxn ang="0">
                <a:pos x="wd2" y="hd2"/>
              </a:cxn>
              <a:cxn ang="5400000">
                <a:pos x="wd2" y="hd2"/>
              </a:cxn>
              <a:cxn ang="10800000">
                <a:pos x="wd2" y="hd2"/>
              </a:cxn>
              <a:cxn ang="16200000">
                <a:pos x="wd2" y="hd2"/>
              </a:cxn>
            </a:cxnLst>
            <a:rect l="0" t="0" r="r" b="b"/>
            <a:pathLst>
              <a:path w="21600" h="21595" extrusionOk="0">
                <a:moveTo>
                  <a:pt x="14114" y="17624"/>
                </a:moveTo>
                <a:lnTo>
                  <a:pt x="16129" y="17624"/>
                </a:lnTo>
                <a:lnTo>
                  <a:pt x="16129" y="0"/>
                </a:lnTo>
                <a:lnTo>
                  <a:pt x="14114" y="0"/>
                </a:lnTo>
                <a:lnTo>
                  <a:pt x="14114" y="17624"/>
                </a:lnTo>
                <a:close/>
                <a:moveTo>
                  <a:pt x="18486" y="5791"/>
                </a:moveTo>
                <a:cubicBezTo>
                  <a:pt x="18107" y="5767"/>
                  <a:pt x="17635" y="5791"/>
                  <a:pt x="17164" y="5863"/>
                </a:cubicBezTo>
                <a:lnTo>
                  <a:pt x="17164" y="8274"/>
                </a:lnTo>
                <a:cubicBezTo>
                  <a:pt x="18938" y="8274"/>
                  <a:pt x="19585" y="8610"/>
                  <a:pt x="19585" y="10734"/>
                </a:cubicBezTo>
                <a:lnTo>
                  <a:pt x="19585" y="17624"/>
                </a:lnTo>
                <a:lnTo>
                  <a:pt x="21600" y="17624"/>
                </a:lnTo>
                <a:lnTo>
                  <a:pt x="21600" y="10412"/>
                </a:lnTo>
                <a:cubicBezTo>
                  <a:pt x="21600" y="7749"/>
                  <a:pt x="20426" y="5887"/>
                  <a:pt x="18486" y="5791"/>
                </a:cubicBezTo>
                <a:close/>
                <a:moveTo>
                  <a:pt x="4750" y="5875"/>
                </a:moveTo>
                <a:cubicBezTo>
                  <a:pt x="2606" y="6018"/>
                  <a:pt x="1654" y="7857"/>
                  <a:pt x="1654" y="10782"/>
                </a:cubicBezTo>
                <a:lnTo>
                  <a:pt x="1654" y="16681"/>
                </a:lnTo>
                <a:cubicBezTo>
                  <a:pt x="1654" y="18401"/>
                  <a:pt x="1386" y="19141"/>
                  <a:pt x="0" y="19177"/>
                </a:cubicBezTo>
                <a:lnTo>
                  <a:pt x="0" y="21564"/>
                </a:lnTo>
                <a:cubicBezTo>
                  <a:pt x="166" y="21600"/>
                  <a:pt x="434" y="21600"/>
                  <a:pt x="573" y="21588"/>
                </a:cubicBezTo>
                <a:cubicBezTo>
                  <a:pt x="2726" y="21421"/>
                  <a:pt x="3669" y="19570"/>
                  <a:pt x="3669" y="16681"/>
                </a:cubicBezTo>
                <a:lnTo>
                  <a:pt x="3669" y="10781"/>
                </a:lnTo>
                <a:cubicBezTo>
                  <a:pt x="3669" y="9050"/>
                  <a:pt x="3918" y="8321"/>
                  <a:pt x="5314" y="8286"/>
                </a:cubicBezTo>
                <a:lnTo>
                  <a:pt x="5314" y="5887"/>
                </a:lnTo>
                <a:cubicBezTo>
                  <a:pt x="5157" y="5863"/>
                  <a:pt x="4889" y="5863"/>
                  <a:pt x="4750" y="5875"/>
                </a:cubicBezTo>
                <a:close/>
                <a:moveTo>
                  <a:pt x="10933" y="5875"/>
                </a:moveTo>
                <a:cubicBezTo>
                  <a:pt x="8798" y="6018"/>
                  <a:pt x="7837" y="7869"/>
                  <a:pt x="7837" y="10782"/>
                </a:cubicBezTo>
                <a:lnTo>
                  <a:pt x="7837" y="17624"/>
                </a:lnTo>
                <a:lnTo>
                  <a:pt x="9851" y="17624"/>
                </a:lnTo>
                <a:lnTo>
                  <a:pt x="9851" y="10781"/>
                </a:lnTo>
                <a:cubicBezTo>
                  <a:pt x="9851" y="9062"/>
                  <a:pt x="10119" y="8321"/>
                  <a:pt x="11505" y="8286"/>
                </a:cubicBezTo>
                <a:lnTo>
                  <a:pt x="11505" y="5887"/>
                </a:lnTo>
                <a:cubicBezTo>
                  <a:pt x="11339" y="5863"/>
                  <a:pt x="11071" y="5863"/>
                  <a:pt x="10933" y="5875"/>
                </a:cubicBezTo>
                <a:close/>
              </a:path>
            </a:pathLst>
          </a:custGeom>
          <a:solidFill>
            <a:schemeClr val="accent1"/>
          </a:solidFill>
          <a:ln w="12700">
            <a:miter lim="400000"/>
          </a:ln>
        </p:spPr>
        <p:txBody>
          <a:bodyPr lIns="45719" rIns="45719" anchor="ctr"/>
          <a:lstStyle/>
          <a:p>
            <a:endParaRPr/>
          </a:p>
        </p:txBody>
      </p:sp>
      <p:sp>
        <p:nvSpPr>
          <p:cNvPr id="189" name="Rechteck 13"/>
          <p:cNvSpPr/>
          <p:nvPr/>
        </p:nvSpPr>
        <p:spPr>
          <a:xfrm>
            <a:off x="0" y="1406106"/>
            <a:ext cx="12192000" cy="5451894"/>
          </a:xfrm>
          <a:prstGeom prst="rect">
            <a:avLst/>
          </a:prstGeom>
          <a:solidFill>
            <a:srgbClr val="EEEDEB"/>
          </a:solidFill>
          <a:ln w="12700">
            <a:miter lim="400000"/>
          </a:ln>
        </p:spPr>
        <p:txBody>
          <a:bodyPr lIns="45719" rIns="45719" anchor="ctr"/>
          <a:lstStyle/>
          <a:p>
            <a:pPr algn="ctr">
              <a:defRPr>
                <a:solidFill>
                  <a:srgbClr val="FFFFFF"/>
                </a:solidFill>
              </a:defRPr>
            </a:pPr>
            <a:endParaRPr/>
          </a:p>
        </p:txBody>
      </p:sp>
      <p:sp>
        <p:nvSpPr>
          <p:cNvPr id="190" name="Title Text"/>
          <p:cNvSpPr txBox="1">
            <a:spLocks noGrp="1"/>
          </p:cNvSpPr>
          <p:nvPr>
            <p:ph type="title"/>
          </p:nvPr>
        </p:nvSpPr>
        <p:spPr>
          <a:xfrm>
            <a:off x="359999" y="358969"/>
            <a:ext cx="9157664" cy="835094"/>
          </a:xfrm>
          <a:prstGeom prst="rect">
            <a:avLst/>
          </a:prstGeom>
        </p:spPr>
        <p:txBody>
          <a:bodyPr anchor="b"/>
          <a:lstStyle>
            <a:lvl1pPr>
              <a:lnSpc>
                <a:spcPct val="100000"/>
              </a:lnSpc>
              <a:defRPr sz="3000"/>
            </a:lvl1pPr>
          </a:lstStyle>
          <a:p>
            <a:r>
              <a:t>Title Text</a:t>
            </a:r>
          </a:p>
        </p:txBody>
      </p:sp>
      <p:sp>
        <p:nvSpPr>
          <p:cNvPr id="1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92" name="Body Level One…"/>
          <p:cNvSpPr txBox="1">
            <a:spLocks noGrp="1"/>
          </p:cNvSpPr>
          <p:nvPr>
            <p:ph type="body" sz="quarter" idx="1"/>
          </p:nvPr>
        </p:nvSpPr>
        <p:spPr>
          <a:xfrm>
            <a:off x="359998" y="5463554"/>
            <a:ext cx="9158400" cy="494334"/>
          </a:xfrm>
          <a:prstGeom prst="rect">
            <a:avLst/>
          </a:prstGeom>
        </p:spPr>
        <p:txBody>
          <a:bodyPr anchor="b">
            <a:normAutofit/>
          </a:bodyPr>
          <a:lstStyle>
            <a:lvl1pPr>
              <a:spcBef>
                <a:spcPts val="0"/>
              </a:spcBef>
              <a:defRPr sz="1200"/>
            </a:lvl1pPr>
            <a:lvl2pPr marL="308571" indent="-308571">
              <a:spcBef>
                <a:spcPts val="0"/>
              </a:spcBef>
              <a:defRPr sz="1200"/>
            </a:lvl2pPr>
            <a:lvl3pPr marL="0" indent="0">
              <a:spcBef>
                <a:spcPts val="0"/>
              </a:spcBef>
              <a:buSzTx/>
              <a:buNone/>
              <a:defRPr sz="1200"/>
            </a:lvl3pPr>
            <a:lvl4pPr>
              <a:spcBef>
                <a:spcPts val="0"/>
              </a:spcBef>
              <a:defRPr sz="1200"/>
            </a:lvl4pPr>
            <a:lvl5pPr>
              <a:spcBef>
                <a:spcPts val="0"/>
              </a:spcBef>
              <a:defRPr sz="12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abelle auf weiss">
    <p:spTree>
      <p:nvGrpSpPr>
        <p:cNvPr id="1" name=""/>
        <p:cNvGrpSpPr/>
        <p:nvPr/>
      </p:nvGrpSpPr>
      <p:grpSpPr>
        <a:xfrm>
          <a:off x="0" y="0"/>
          <a:ext cx="0" cy="0"/>
          <a:chOff x="0" y="0"/>
          <a:chExt cx="0" cy="0"/>
        </a:xfrm>
      </p:grpSpPr>
      <p:sp>
        <p:nvSpPr>
          <p:cNvPr id="199" name="Freihandform: Form 11"/>
          <p:cNvSpPr/>
          <p:nvPr/>
        </p:nvSpPr>
        <p:spPr>
          <a:xfrm>
            <a:off x="10878780" y="361330"/>
            <a:ext cx="948336" cy="733817"/>
          </a:xfrm>
          <a:custGeom>
            <a:avLst/>
            <a:gdLst/>
            <a:ahLst/>
            <a:cxnLst>
              <a:cxn ang="0">
                <a:pos x="wd2" y="hd2"/>
              </a:cxn>
              <a:cxn ang="5400000">
                <a:pos x="wd2" y="hd2"/>
              </a:cxn>
              <a:cxn ang="10800000">
                <a:pos x="wd2" y="hd2"/>
              </a:cxn>
              <a:cxn ang="16200000">
                <a:pos x="wd2" y="hd2"/>
              </a:cxn>
            </a:cxnLst>
            <a:rect l="0" t="0" r="r" b="b"/>
            <a:pathLst>
              <a:path w="21600" h="21595" extrusionOk="0">
                <a:moveTo>
                  <a:pt x="14114" y="17624"/>
                </a:moveTo>
                <a:lnTo>
                  <a:pt x="16129" y="17624"/>
                </a:lnTo>
                <a:lnTo>
                  <a:pt x="16129" y="0"/>
                </a:lnTo>
                <a:lnTo>
                  <a:pt x="14114" y="0"/>
                </a:lnTo>
                <a:lnTo>
                  <a:pt x="14114" y="17624"/>
                </a:lnTo>
                <a:close/>
                <a:moveTo>
                  <a:pt x="18486" y="5791"/>
                </a:moveTo>
                <a:cubicBezTo>
                  <a:pt x="18107" y="5767"/>
                  <a:pt x="17635" y="5791"/>
                  <a:pt x="17164" y="5863"/>
                </a:cubicBezTo>
                <a:lnTo>
                  <a:pt x="17164" y="8274"/>
                </a:lnTo>
                <a:cubicBezTo>
                  <a:pt x="18938" y="8274"/>
                  <a:pt x="19585" y="8610"/>
                  <a:pt x="19585" y="10734"/>
                </a:cubicBezTo>
                <a:lnTo>
                  <a:pt x="19585" y="17624"/>
                </a:lnTo>
                <a:lnTo>
                  <a:pt x="21600" y="17624"/>
                </a:lnTo>
                <a:lnTo>
                  <a:pt x="21600" y="10412"/>
                </a:lnTo>
                <a:cubicBezTo>
                  <a:pt x="21600" y="7749"/>
                  <a:pt x="20426" y="5887"/>
                  <a:pt x="18486" y="5791"/>
                </a:cubicBezTo>
                <a:close/>
                <a:moveTo>
                  <a:pt x="4750" y="5875"/>
                </a:moveTo>
                <a:cubicBezTo>
                  <a:pt x="2606" y="6018"/>
                  <a:pt x="1654" y="7857"/>
                  <a:pt x="1654" y="10782"/>
                </a:cubicBezTo>
                <a:lnTo>
                  <a:pt x="1654" y="16681"/>
                </a:lnTo>
                <a:cubicBezTo>
                  <a:pt x="1654" y="18401"/>
                  <a:pt x="1386" y="19141"/>
                  <a:pt x="0" y="19177"/>
                </a:cubicBezTo>
                <a:lnTo>
                  <a:pt x="0" y="21564"/>
                </a:lnTo>
                <a:cubicBezTo>
                  <a:pt x="166" y="21600"/>
                  <a:pt x="434" y="21600"/>
                  <a:pt x="573" y="21588"/>
                </a:cubicBezTo>
                <a:cubicBezTo>
                  <a:pt x="2726" y="21421"/>
                  <a:pt x="3669" y="19570"/>
                  <a:pt x="3669" y="16681"/>
                </a:cubicBezTo>
                <a:lnTo>
                  <a:pt x="3669" y="10781"/>
                </a:lnTo>
                <a:cubicBezTo>
                  <a:pt x="3669" y="9050"/>
                  <a:pt x="3918" y="8321"/>
                  <a:pt x="5314" y="8286"/>
                </a:cubicBezTo>
                <a:lnTo>
                  <a:pt x="5314" y="5887"/>
                </a:lnTo>
                <a:cubicBezTo>
                  <a:pt x="5157" y="5863"/>
                  <a:pt x="4889" y="5863"/>
                  <a:pt x="4750" y="5875"/>
                </a:cubicBezTo>
                <a:close/>
                <a:moveTo>
                  <a:pt x="10933" y="5875"/>
                </a:moveTo>
                <a:cubicBezTo>
                  <a:pt x="8798" y="6018"/>
                  <a:pt x="7837" y="7869"/>
                  <a:pt x="7837" y="10782"/>
                </a:cubicBezTo>
                <a:lnTo>
                  <a:pt x="7837" y="17624"/>
                </a:lnTo>
                <a:lnTo>
                  <a:pt x="9851" y="17624"/>
                </a:lnTo>
                <a:lnTo>
                  <a:pt x="9851" y="10781"/>
                </a:lnTo>
                <a:cubicBezTo>
                  <a:pt x="9851" y="9062"/>
                  <a:pt x="10119" y="8321"/>
                  <a:pt x="11505" y="8286"/>
                </a:cubicBezTo>
                <a:lnTo>
                  <a:pt x="11505" y="5887"/>
                </a:lnTo>
                <a:cubicBezTo>
                  <a:pt x="11339" y="5863"/>
                  <a:pt x="11071" y="5863"/>
                  <a:pt x="10933" y="5875"/>
                </a:cubicBezTo>
                <a:close/>
              </a:path>
            </a:pathLst>
          </a:custGeom>
          <a:solidFill>
            <a:schemeClr val="accent1"/>
          </a:solidFill>
          <a:ln w="12700">
            <a:miter lim="400000"/>
          </a:ln>
        </p:spPr>
        <p:txBody>
          <a:bodyPr lIns="45719" rIns="45719" anchor="ctr"/>
          <a:lstStyle/>
          <a:p>
            <a:endParaRPr/>
          </a:p>
        </p:txBody>
      </p:sp>
      <p:sp>
        <p:nvSpPr>
          <p:cNvPr id="200" name="Title Text"/>
          <p:cNvSpPr txBox="1">
            <a:spLocks noGrp="1"/>
          </p:cNvSpPr>
          <p:nvPr>
            <p:ph type="title"/>
          </p:nvPr>
        </p:nvSpPr>
        <p:spPr>
          <a:xfrm>
            <a:off x="359999" y="358969"/>
            <a:ext cx="9157664" cy="835094"/>
          </a:xfrm>
          <a:prstGeom prst="rect">
            <a:avLst/>
          </a:prstGeom>
        </p:spPr>
        <p:txBody>
          <a:bodyPr anchor="b"/>
          <a:lstStyle>
            <a:lvl1pPr>
              <a:lnSpc>
                <a:spcPct val="100000"/>
              </a:lnSpc>
              <a:defRPr sz="3000"/>
            </a:lvl1pPr>
          </a:lstStyle>
          <a:p>
            <a:r>
              <a:t>Title Text</a:t>
            </a:r>
          </a:p>
        </p:txBody>
      </p:sp>
      <p:sp>
        <p:nvSpPr>
          <p:cNvPr id="2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02" name="Body Level One…"/>
          <p:cNvSpPr txBox="1">
            <a:spLocks noGrp="1"/>
          </p:cNvSpPr>
          <p:nvPr>
            <p:ph type="body" sz="quarter" idx="1"/>
          </p:nvPr>
        </p:nvSpPr>
        <p:spPr>
          <a:xfrm>
            <a:off x="359998" y="5463554"/>
            <a:ext cx="9158400" cy="494334"/>
          </a:xfrm>
          <a:prstGeom prst="rect">
            <a:avLst/>
          </a:prstGeom>
        </p:spPr>
        <p:txBody>
          <a:bodyPr anchor="b">
            <a:normAutofit/>
          </a:bodyPr>
          <a:lstStyle>
            <a:lvl1pPr>
              <a:spcBef>
                <a:spcPts val="0"/>
              </a:spcBef>
              <a:defRPr sz="1200"/>
            </a:lvl1pPr>
            <a:lvl2pPr marL="308571" indent="-308571">
              <a:spcBef>
                <a:spcPts val="0"/>
              </a:spcBef>
              <a:defRPr sz="1200"/>
            </a:lvl2pPr>
            <a:lvl3pPr marL="0" indent="0">
              <a:spcBef>
                <a:spcPts val="0"/>
              </a:spcBef>
              <a:buSzTx/>
              <a:buNone/>
              <a:defRPr sz="1200"/>
            </a:lvl3pPr>
            <a:lvl4pPr>
              <a:spcBef>
                <a:spcPts val="0"/>
              </a:spcBef>
              <a:defRPr sz="1200"/>
            </a:lvl4pPr>
            <a:lvl5pPr>
              <a:spcBef>
                <a:spcPts val="0"/>
              </a:spcBef>
              <a:defRPr sz="12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abelle und Text auf warm grey">
    <p:spTree>
      <p:nvGrpSpPr>
        <p:cNvPr id="1" name=""/>
        <p:cNvGrpSpPr/>
        <p:nvPr/>
      </p:nvGrpSpPr>
      <p:grpSpPr>
        <a:xfrm>
          <a:off x="0" y="0"/>
          <a:ext cx="0" cy="0"/>
          <a:chOff x="0" y="0"/>
          <a:chExt cx="0" cy="0"/>
        </a:xfrm>
      </p:grpSpPr>
      <p:sp>
        <p:nvSpPr>
          <p:cNvPr id="209" name="Freihandform: Form 11"/>
          <p:cNvSpPr/>
          <p:nvPr/>
        </p:nvSpPr>
        <p:spPr>
          <a:xfrm>
            <a:off x="10878780" y="361330"/>
            <a:ext cx="948336" cy="733817"/>
          </a:xfrm>
          <a:custGeom>
            <a:avLst/>
            <a:gdLst/>
            <a:ahLst/>
            <a:cxnLst>
              <a:cxn ang="0">
                <a:pos x="wd2" y="hd2"/>
              </a:cxn>
              <a:cxn ang="5400000">
                <a:pos x="wd2" y="hd2"/>
              </a:cxn>
              <a:cxn ang="10800000">
                <a:pos x="wd2" y="hd2"/>
              </a:cxn>
              <a:cxn ang="16200000">
                <a:pos x="wd2" y="hd2"/>
              </a:cxn>
            </a:cxnLst>
            <a:rect l="0" t="0" r="r" b="b"/>
            <a:pathLst>
              <a:path w="21600" h="21595" extrusionOk="0">
                <a:moveTo>
                  <a:pt x="14114" y="17624"/>
                </a:moveTo>
                <a:lnTo>
                  <a:pt x="16129" y="17624"/>
                </a:lnTo>
                <a:lnTo>
                  <a:pt x="16129" y="0"/>
                </a:lnTo>
                <a:lnTo>
                  <a:pt x="14114" y="0"/>
                </a:lnTo>
                <a:lnTo>
                  <a:pt x="14114" y="17624"/>
                </a:lnTo>
                <a:close/>
                <a:moveTo>
                  <a:pt x="18486" y="5791"/>
                </a:moveTo>
                <a:cubicBezTo>
                  <a:pt x="18107" y="5767"/>
                  <a:pt x="17635" y="5791"/>
                  <a:pt x="17164" y="5863"/>
                </a:cubicBezTo>
                <a:lnTo>
                  <a:pt x="17164" y="8274"/>
                </a:lnTo>
                <a:cubicBezTo>
                  <a:pt x="18938" y="8274"/>
                  <a:pt x="19585" y="8610"/>
                  <a:pt x="19585" y="10734"/>
                </a:cubicBezTo>
                <a:lnTo>
                  <a:pt x="19585" y="17624"/>
                </a:lnTo>
                <a:lnTo>
                  <a:pt x="21600" y="17624"/>
                </a:lnTo>
                <a:lnTo>
                  <a:pt x="21600" y="10412"/>
                </a:lnTo>
                <a:cubicBezTo>
                  <a:pt x="21600" y="7749"/>
                  <a:pt x="20426" y="5887"/>
                  <a:pt x="18486" y="5791"/>
                </a:cubicBezTo>
                <a:close/>
                <a:moveTo>
                  <a:pt x="4750" y="5875"/>
                </a:moveTo>
                <a:cubicBezTo>
                  <a:pt x="2606" y="6018"/>
                  <a:pt x="1654" y="7857"/>
                  <a:pt x="1654" y="10782"/>
                </a:cubicBezTo>
                <a:lnTo>
                  <a:pt x="1654" y="16681"/>
                </a:lnTo>
                <a:cubicBezTo>
                  <a:pt x="1654" y="18401"/>
                  <a:pt x="1386" y="19141"/>
                  <a:pt x="0" y="19177"/>
                </a:cubicBezTo>
                <a:lnTo>
                  <a:pt x="0" y="21564"/>
                </a:lnTo>
                <a:cubicBezTo>
                  <a:pt x="166" y="21600"/>
                  <a:pt x="434" y="21600"/>
                  <a:pt x="573" y="21588"/>
                </a:cubicBezTo>
                <a:cubicBezTo>
                  <a:pt x="2726" y="21421"/>
                  <a:pt x="3669" y="19570"/>
                  <a:pt x="3669" y="16681"/>
                </a:cubicBezTo>
                <a:lnTo>
                  <a:pt x="3669" y="10781"/>
                </a:lnTo>
                <a:cubicBezTo>
                  <a:pt x="3669" y="9050"/>
                  <a:pt x="3918" y="8321"/>
                  <a:pt x="5314" y="8286"/>
                </a:cubicBezTo>
                <a:lnTo>
                  <a:pt x="5314" y="5887"/>
                </a:lnTo>
                <a:cubicBezTo>
                  <a:pt x="5157" y="5863"/>
                  <a:pt x="4889" y="5863"/>
                  <a:pt x="4750" y="5875"/>
                </a:cubicBezTo>
                <a:close/>
                <a:moveTo>
                  <a:pt x="10933" y="5875"/>
                </a:moveTo>
                <a:cubicBezTo>
                  <a:pt x="8798" y="6018"/>
                  <a:pt x="7837" y="7869"/>
                  <a:pt x="7837" y="10782"/>
                </a:cubicBezTo>
                <a:lnTo>
                  <a:pt x="7837" y="17624"/>
                </a:lnTo>
                <a:lnTo>
                  <a:pt x="9851" y="17624"/>
                </a:lnTo>
                <a:lnTo>
                  <a:pt x="9851" y="10781"/>
                </a:lnTo>
                <a:cubicBezTo>
                  <a:pt x="9851" y="9062"/>
                  <a:pt x="10119" y="8321"/>
                  <a:pt x="11505" y="8286"/>
                </a:cubicBezTo>
                <a:lnTo>
                  <a:pt x="11505" y="5887"/>
                </a:lnTo>
                <a:cubicBezTo>
                  <a:pt x="11339" y="5863"/>
                  <a:pt x="11071" y="5863"/>
                  <a:pt x="10933" y="5875"/>
                </a:cubicBezTo>
                <a:close/>
              </a:path>
            </a:pathLst>
          </a:custGeom>
          <a:solidFill>
            <a:schemeClr val="accent1"/>
          </a:solidFill>
          <a:ln w="12700">
            <a:miter lim="400000"/>
          </a:ln>
        </p:spPr>
        <p:txBody>
          <a:bodyPr lIns="45719" rIns="45719" anchor="ctr"/>
          <a:lstStyle/>
          <a:p>
            <a:endParaRPr/>
          </a:p>
        </p:txBody>
      </p:sp>
      <p:sp>
        <p:nvSpPr>
          <p:cNvPr id="210" name="Rechteck 13"/>
          <p:cNvSpPr/>
          <p:nvPr/>
        </p:nvSpPr>
        <p:spPr>
          <a:xfrm>
            <a:off x="0" y="1406106"/>
            <a:ext cx="12192000" cy="5451894"/>
          </a:xfrm>
          <a:prstGeom prst="rect">
            <a:avLst/>
          </a:prstGeom>
          <a:solidFill>
            <a:srgbClr val="EEEDEB"/>
          </a:solidFill>
          <a:ln w="12700">
            <a:miter lim="400000"/>
          </a:ln>
        </p:spPr>
        <p:txBody>
          <a:bodyPr lIns="45719" rIns="45719" anchor="ctr"/>
          <a:lstStyle/>
          <a:p>
            <a:pPr algn="ctr">
              <a:defRPr>
                <a:solidFill>
                  <a:srgbClr val="FFFFFF"/>
                </a:solidFill>
              </a:defRPr>
            </a:pPr>
            <a:endParaRPr/>
          </a:p>
        </p:txBody>
      </p:sp>
      <p:sp>
        <p:nvSpPr>
          <p:cNvPr id="211" name="Title Text"/>
          <p:cNvSpPr txBox="1">
            <a:spLocks noGrp="1"/>
          </p:cNvSpPr>
          <p:nvPr>
            <p:ph type="title"/>
          </p:nvPr>
        </p:nvSpPr>
        <p:spPr>
          <a:xfrm>
            <a:off x="359999" y="358969"/>
            <a:ext cx="9157664" cy="835094"/>
          </a:xfrm>
          <a:prstGeom prst="rect">
            <a:avLst/>
          </a:prstGeom>
        </p:spPr>
        <p:txBody>
          <a:bodyPr anchor="b"/>
          <a:lstStyle>
            <a:lvl1pPr>
              <a:lnSpc>
                <a:spcPct val="100000"/>
              </a:lnSpc>
              <a:defRPr sz="3000"/>
            </a:lvl1pPr>
          </a:lstStyle>
          <a:p>
            <a:r>
              <a:t>Title Text</a:t>
            </a:r>
          </a:p>
        </p:txBody>
      </p:sp>
      <p:sp>
        <p:nvSpPr>
          <p:cNvPr id="2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13" name="Body Level One…"/>
          <p:cNvSpPr txBox="1">
            <a:spLocks noGrp="1"/>
          </p:cNvSpPr>
          <p:nvPr>
            <p:ph type="body" sz="quarter" idx="1"/>
          </p:nvPr>
        </p:nvSpPr>
        <p:spPr>
          <a:xfrm>
            <a:off x="359998" y="5463554"/>
            <a:ext cx="7528802" cy="493201"/>
          </a:xfrm>
          <a:prstGeom prst="rect">
            <a:avLst/>
          </a:prstGeom>
        </p:spPr>
        <p:txBody>
          <a:bodyPr anchor="b">
            <a:normAutofit/>
          </a:bodyPr>
          <a:lstStyle>
            <a:lvl1pPr>
              <a:spcBef>
                <a:spcPts val="0"/>
              </a:spcBef>
              <a:defRPr sz="1200"/>
            </a:lvl1pPr>
            <a:lvl2pPr marL="308571" indent="-308571">
              <a:spcBef>
                <a:spcPts val="0"/>
              </a:spcBef>
              <a:defRPr sz="1200"/>
            </a:lvl2pPr>
            <a:lvl3pPr marL="0" indent="0">
              <a:spcBef>
                <a:spcPts val="0"/>
              </a:spcBef>
              <a:buSzTx/>
              <a:buNone/>
              <a:defRPr sz="1200"/>
            </a:lvl3pPr>
            <a:lvl4pPr>
              <a:spcBef>
                <a:spcPts val="0"/>
              </a:spcBef>
              <a:defRPr sz="1200"/>
            </a:lvl4pPr>
            <a:lvl5pPr>
              <a:spcBef>
                <a:spcPts val="0"/>
              </a:spcBef>
              <a:defRPr sz="1200"/>
            </a:lvl5pPr>
          </a:lstStyle>
          <a:p>
            <a:r>
              <a:t>Body Level One</a:t>
            </a:r>
          </a:p>
          <a:p>
            <a:pPr lvl="1"/>
            <a:r>
              <a:t>Body Level Two</a:t>
            </a:r>
          </a:p>
          <a:p>
            <a:pPr lvl="2"/>
            <a:r>
              <a:t>Body Level Three</a:t>
            </a:r>
          </a:p>
          <a:p>
            <a:pPr lvl="3"/>
            <a:r>
              <a:t>Body Level Four</a:t>
            </a:r>
          </a:p>
          <a:p>
            <a:pPr lvl="4"/>
            <a:r>
              <a:t>Body Level Five</a:t>
            </a:r>
          </a:p>
        </p:txBody>
      </p:sp>
      <p:sp>
        <p:nvSpPr>
          <p:cNvPr id="214" name="Textplatzhalter 9"/>
          <p:cNvSpPr>
            <a:spLocks noGrp="1"/>
          </p:cNvSpPr>
          <p:nvPr>
            <p:ph type="body" sz="quarter" idx="21"/>
          </p:nvPr>
        </p:nvSpPr>
        <p:spPr>
          <a:xfrm>
            <a:off x="8248800" y="1727999"/>
            <a:ext cx="3584400" cy="4230001"/>
          </a:xfrm>
          <a:prstGeom prst="rect">
            <a:avLst/>
          </a:prstGeom>
        </p:spPr>
        <p:txBody>
          <a:bodyPr>
            <a:normAutofit/>
          </a:bodyPr>
          <a:lstStyle/>
          <a:p>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abelle und Text auf weiss">
    <p:spTree>
      <p:nvGrpSpPr>
        <p:cNvPr id="1" name=""/>
        <p:cNvGrpSpPr/>
        <p:nvPr/>
      </p:nvGrpSpPr>
      <p:grpSpPr>
        <a:xfrm>
          <a:off x="0" y="0"/>
          <a:ext cx="0" cy="0"/>
          <a:chOff x="0" y="0"/>
          <a:chExt cx="0" cy="0"/>
        </a:xfrm>
      </p:grpSpPr>
      <p:sp>
        <p:nvSpPr>
          <p:cNvPr id="221" name="Freihandform: Form 11"/>
          <p:cNvSpPr/>
          <p:nvPr/>
        </p:nvSpPr>
        <p:spPr>
          <a:xfrm>
            <a:off x="10878780" y="361330"/>
            <a:ext cx="948336" cy="733817"/>
          </a:xfrm>
          <a:custGeom>
            <a:avLst/>
            <a:gdLst/>
            <a:ahLst/>
            <a:cxnLst>
              <a:cxn ang="0">
                <a:pos x="wd2" y="hd2"/>
              </a:cxn>
              <a:cxn ang="5400000">
                <a:pos x="wd2" y="hd2"/>
              </a:cxn>
              <a:cxn ang="10800000">
                <a:pos x="wd2" y="hd2"/>
              </a:cxn>
              <a:cxn ang="16200000">
                <a:pos x="wd2" y="hd2"/>
              </a:cxn>
            </a:cxnLst>
            <a:rect l="0" t="0" r="r" b="b"/>
            <a:pathLst>
              <a:path w="21600" h="21595" extrusionOk="0">
                <a:moveTo>
                  <a:pt x="14114" y="17624"/>
                </a:moveTo>
                <a:lnTo>
                  <a:pt x="16129" y="17624"/>
                </a:lnTo>
                <a:lnTo>
                  <a:pt x="16129" y="0"/>
                </a:lnTo>
                <a:lnTo>
                  <a:pt x="14114" y="0"/>
                </a:lnTo>
                <a:lnTo>
                  <a:pt x="14114" y="17624"/>
                </a:lnTo>
                <a:close/>
                <a:moveTo>
                  <a:pt x="18486" y="5791"/>
                </a:moveTo>
                <a:cubicBezTo>
                  <a:pt x="18107" y="5767"/>
                  <a:pt x="17635" y="5791"/>
                  <a:pt x="17164" y="5863"/>
                </a:cubicBezTo>
                <a:lnTo>
                  <a:pt x="17164" y="8274"/>
                </a:lnTo>
                <a:cubicBezTo>
                  <a:pt x="18938" y="8274"/>
                  <a:pt x="19585" y="8610"/>
                  <a:pt x="19585" y="10734"/>
                </a:cubicBezTo>
                <a:lnTo>
                  <a:pt x="19585" y="17624"/>
                </a:lnTo>
                <a:lnTo>
                  <a:pt x="21600" y="17624"/>
                </a:lnTo>
                <a:lnTo>
                  <a:pt x="21600" y="10412"/>
                </a:lnTo>
                <a:cubicBezTo>
                  <a:pt x="21600" y="7749"/>
                  <a:pt x="20426" y="5887"/>
                  <a:pt x="18486" y="5791"/>
                </a:cubicBezTo>
                <a:close/>
                <a:moveTo>
                  <a:pt x="4750" y="5875"/>
                </a:moveTo>
                <a:cubicBezTo>
                  <a:pt x="2606" y="6018"/>
                  <a:pt x="1654" y="7857"/>
                  <a:pt x="1654" y="10782"/>
                </a:cubicBezTo>
                <a:lnTo>
                  <a:pt x="1654" y="16681"/>
                </a:lnTo>
                <a:cubicBezTo>
                  <a:pt x="1654" y="18401"/>
                  <a:pt x="1386" y="19141"/>
                  <a:pt x="0" y="19177"/>
                </a:cubicBezTo>
                <a:lnTo>
                  <a:pt x="0" y="21564"/>
                </a:lnTo>
                <a:cubicBezTo>
                  <a:pt x="166" y="21600"/>
                  <a:pt x="434" y="21600"/>
                  <a:pt x="573" y="21588"/>
                </a:cubicBezTo>
                <a:cubicBezTo>
                  <a:pt x="2726" y="21421"/>
                  <a:pt x="3669" y="19570"/>
                  <a:pt x="3669" y="16681"/>
                </a:cubicBezTo>
                <a:lnTo>
                  <a:pt x="3669" y="10781"/>
                </a:lnTo>
                <a:cubicBezTo>
                  <a:pt x="3669" y="9050"/>
                  <a:pt x="3918" y="8321"/>
                  <a:pt x="5314" y="8286"/>
                </a:cubicBezTo>
                <a:lnTo>
                  <a:pt x="5314" y="5887"/>
                </a:lnTo>
                <a:cubicBezTo>
                  <a:pt x="5157" y="5863"/>
                  <a:pt x="4889" y="5863"/>
                  <a:pt x="4750" y="5875"/>
                </a:cubicBezTo>
                <a:close/>
                <a:moveTo>
                  <a:pt x="10933" y="5875"/>
                </a:moveTo>
                <a:cubicBezTo>
                  <a:pt x="8798" y="6018"/>
                  <a:pt x="7837" y="7869"/>
                  <a:pt x="7837" y="10782"/>
                </a:cubicBezTo>
                <a:lnTo>
                  <a:pt x="7837" y="17624"/>
                </a:lnTo>
                <a:lnTo>
                  <a:pt x="9851" y="17624"/>
                </a:lnTo>
                <a:lnTo>
                  <a:pt x="9851" y="10781"/>
                </a:lnTo>
                <a:cubicBezTo>
                  <a:pt x="9851" y="9062"/>
                  <a:pt x="10119" y="8321"/>
                  <a:pt x="11505" y="8286"/>
                </a:cubicBezTo>
                <a:lnTo>
                  <a:pt x="11505" y="5887"/>
                </a:lnTo>
                <a:cubicBezTo>
                  <a:pt x="11339" y="5863"/>
                  <a:pt x="11071" y="5863"/>
                  <a:pt x="10933" y="5875"/>
                </a:cubicBezTo>
                <a:close/>
              </a:path>
            </a:pathLst>
          </a:custGeom>
          <a:solidFill>
            <a:schemeClr val="accent1"/>
          </a:solidFill>
          <a:ln w="12700">
            <a:miter lim="400000"/>
          </a:ln>
        </p:spPr>
        <p:txBody>
          <a:bodyPr lIns="45719" rIns="45719" anchor="ctr"/>
          <a:lstStyle/>
          <a:p>
            <a:endParaRPr/>
          </a:p>
        </p:txBody>
      </p:sp>
      <p:sp>
        <p:nvSpPr>
          <p:cNvPr id="222" name="Title Text"/>
          <p:cNvSpPr txBox="1">
            <a:spLocks noGrp="1"/>
          </p:cNvSpPr>
          <p:nvPr>
            <p:ph type="title"/>
          </p:nvPr>
        </p:nvSpPr>
        <p:spPr>
          <a:xfrm>
            <a:off x="359999" y="358969"/>
            <a:ext cx="9157664" cy="835094"/>
          </a:xfrm>
          <a:prstGeom prst="rect">
            <a:avLst/>
          </a:prstGeom>
        </p:spPr>
        <p:txBody>
          <a:bodyPr anchor="b"/>
          <a:lstStyle>
            <a:lvl1pPr>
              <a:lnSpc>
                <a:spcPct val="100000"/>
              </a:lnSpc>
              <a:defRPr sz="3000"/>
            </a:lvl1pPr>
          </a:lstStyle>
          <a:p>
            <a:r>
              <a:t>Title Text</a:t>
            </a:r>
          </a:p>
        </p:txBody>
      </p:sp>
      <p:sp>
        <p:nvSpPr>
          <p:cNvPr id="2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24" name="Body Level One…"/>
          <p:cNvSpPr txBox="1">
            <a:spLocks noGrp="1"/>
          </p:cNvSpPr>
          <p:nvPr>
            <p:ph type="body" sz="quarter" idx="1"/>
          </p:nvPr>
        </p:nvSpPr>
        <p:spPr>
          <a:xfrm>
            <a:off x="359998" y="5463554"/>
            <a:ext cx="7528802" cy="493201"/>
          </a:xfrm>
          <a:prstGeom prst="rect">
            <a:avLst/>
          </a:prstGeom>
        </p:spPr>
        <p:txBody>
          <a:bodyPr anchor="b">
            <a:normAutofit/>
          </a:bodyPr>
          <a:lstStyle>
            <a:lvl1pPr>
              <a:spcBef>
                <a:spcPts val="0"/>
              </a:spcBef>
              <a:defRPr sz="1200"/>
            </a:lvl1pPr>
            <a:lvl2pPr marL="308571" indent="-308571">
              <a:spcBef>
                <a:spcPts val="0"/>
              </a:spcBef>
              <a:defRPr sz="1200"/>
            </a:lvl2pPr>
            <a:lvl3pPr marL="0" indent="0">
              <a:spcBef>
                <a:spcPts val="0"/>
              </a:spcBef>
              <a:buSzTx/>
              <a:buNone/>
              <a:defRPr sz="1200"/>
            </a:lvl3pPr>
            <a:lvl4pPr>
              <a:spcBef>
                <a:spcPts val="0"/>
              </a:spcBef>
              <a:defRPr sz="1200"/>
            </a:lvl4pPr>
            <a:lvl5pPr>
              <a:spcBef>
                <a:spcPts val="0"/>
              </a:spcBef>
              <a:defRPr sz="1200"/>
            </a:lvl5pPr>
          </a:lstStyle>
          <a:p>
            <a:r>
              <a:t>Body Level One</a:t>
            </a:r>
          </a:p>
          <a:p>
            <a:pPr lvl="1"/>
            <a:r>
              <a:t>Body Level Two</a:t>
            </a:r>
          </a:p>
          <a:p>
            <a:pPr lvl="2"/>
            <a:r>
              <a:t>Body Level Three</a:t>
            </a:r>
          </a:p>
          <a:p>
            <a:pPr lvl="3"/>
            <a:r>
              <a:t>Body Level Four</a:t>
            </a:r>
          </a:p>
          <a:p>
            <a:pPr lvl="4"/>
            <a:r>
              <a:t>Body Level Five</a:t>
            </a:r>
          </a:p>
        </p:txBody>
      </p:sp>
      <p:sp>
        <p:nvSpPr>
          <p:cNvPr id="225" name="Textplatzhalter 9"/>
          <p:cNvSpPr>
            <a:spLocks noGrp="1"/>
          </p:cNvSpPr>
          <p:nvPr>
            <p:ph type="body" sz="quarter" idx="21"/>
          </p:nvPr>
        </p:nvSpPr>
        <p:spPr>
          <a:xfrm>
            <a:off x="8248800" y="1727999"/>
            <a:ext cx="3584400" cy="4230001"/>
          </a:xfrm>
          <a:prstGeom prst="rect">
            <a:avLst/>
          </a:prstGeom>
        </p:spPr>
        <p:txBody>
          <a:bodyPr>
            <a:normAutofit/>
          </a:bodyPr>
          <a:lstStyle/>
          <a:p>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Nur Titel">
    <p:spTree>
      <p:nvGrpSpPr>
        <p:cNvPr id="1" name=""/>
        <p:cNvGrpSpPr/>
        <p:nvPr/>
      </p:nvGrpSpPr>
      <p:grpSpPr>
        <a:xfrm>
          <a:off x="0" y="0"/>
          <a:ext cx="0" cy="0"/>
          <a:chOff x="0" y="0"/>
          <a:chExt cx="0" cy="0"/>
        </a:xfrm>
      </p:grpSpPr>
      <p:sp>
        <p:nvSpPr>
          <p:cNvPr id="232" name="Freihandform: Form 11"/>
          <p:cNvSpPr/>
          <p:nvPr/>
        </p:nvSpPr>
        <p:spPr>
          <a:xfrm>
            <a:off x="10878780" y="361330"/>
            <a:ext cx="948336" cy="733817"/>
          </a:xfrm>
          <a:custGeom>
            <a:avLst/>
            <a:gdLst/>
            <a:ahLst/>
            <a:cxnLst>
              <a:cxn ang="0">
                <a:pos x="wd2" y="hd2"/>
              </a:cxn>
              <a:cxn ang="5400000">
                <a:pos x="wd2" y="hd2"/>
              </a:cxn>
              <a:cxn ang="10800000">
                <a:pos x="wd2" y="hd2"/>
              </a:cxn>
              <a:cxn ang="16200000">
                <a:pos x="wd2" y="hd2"/>
              </a:cxn>
            </a:cxnLst>
            <a:rect l="0" t="0" r="r" b="b"/>
            <a:pathLst>
              <a:path w="21600" h="21595" extrusionOk="0">
                <a:moveTo>
                  <a:pt x="14114" y="17624"/>
                </a:moveTo>
                <a:lnTo>
                  <a:pt x="16129" y="17624"/>
                </a:lnTo>
                <a:lnTo>
                  <a:pt x="16129" y="0"/>
                </a:lnTo>
                <a:lnTo>
                  <a:pt x="14114" y="0"/>
                </a:lnTo>
                <a:lnTo>
                  <a:pt x="14114" y="17624"/>
                </a:lnTo>
                <a:close/>
                <a:moveTo>
                  <a:pt x="18486" y="5791"/>
                </a:moveTo>
                <a:cubicBezTo>
                  <a:pt x="18107" y="5767"/>
                  <a:pt x="17635" y="5791"/>
                  <a:pt x="17164" y="5863"/>
                </a:cubicBezTo>
                <a:lnTo>
                  <a:pt x="17164" y="8274"/>
                </a:lnTo>
                <a:cubicBezTo>
                  <a:pt x="18938" y="8274"/>
                  <a:pt x="19585" y="8610"/>
                  <a:pt x="19585" y="10734"/>
                </a:cubicBezTo>
                <a:lnTo>
                  <a:pt x="19585" y="17624"/>
                </a:lnTo>
                <a:lnTo>
                  <a:pt x="21600" y="17624"/>
                </a:lnTo>
                <a:lnTo>
                  <a:pt x="21600" y="10412"/>
                </a:lnTo>
                <a:cubicBezTo>
                  <a:pt x="21600" y="7749"/>
                  <a:pt x="20426" y="5887"/>
                  <a:pt x="18486" y="5791"/>
                </a:cubicBezTo>
                <a:close/>
                <a:moveTo>
                  <a:pt x="4750" y="5875"/>
                </a:moveTo>
                <a:cubicBezTo>
                  <a:pt x="2606" y="6018"/>
                  <a:pt x="1654" y="7857"/>
                  <a:pt x="1654" y="10782"/>
                </a:cubicBezTo>
                <a:lnTo>
                  <a:pt x="1654" y="16681"/>
                </a:lnTo>
                <a:cubicBezTo>
                  <a:pt x="1654" y="18401"/>
                  <a:pt x="1386" y="19141"/>
                  <a:pt x="0" y="19177"/>
                </a:cubicBezTo>
                <a:lnTo>
                  <a:pt x="0" y="21564"/>
                </a:lnTo>
                <a:cubicBezTo>
                  <a:pt x="166" y="21600"/>
                  <a:pt x="434" y="21600"/>
                  <a:pt x="573" y="21588"/>
                </a:cubicBezTo>
                <a:cubicBezTo>
                  <a:pt x="2726" y="21421"/>
                  <a:pt x="3669" y="19570"/>
                  <a:pt x="3669" y="16681"/>
                </a:cubicBezTo>
                <a:lnTo>
                  <a:pt x="3669" y="10781"/>
                </a:lnTo>
                <a:cubicBezTo>
                  <a:pt x="3669" y="9050"/>
                  <a:pt x="3918" y="8321"/>
                  <a:pt x="5314" y="8286"/>
                </a:cubicBezTo>
                <a:lnTo>
                  <a:pt x="5314" y="5887"/>
                </a:lnTo>
                <a:cubicBezTo>
                  <a:pt x="5157" y="5863"/>
                  <a:pt x="4889" y="5863"/>
                  <a:pt x="4750" y="5875"/>
                </a:cubicBezTo>
                <a:close/>
                <a:moveTo>
                  <a:pt x="10933" y="5875"/>
                </a:moveTo>
                <a:cubicBezTo>
                  <a:pt x="8798" y="6018"/>
                  <a:pt x="7837" y="7869"/>
                  <a:pt x="7837" y="10782"/>
                </a:cubicBezTo>
                <a:lnTo>
                  <a:pt x="7837" y="17624"/>
                </a:lnTo>
                <a:lnTo>
                  <a:pt x="9851" y="17624"/>
                </a:lnTo>
                <a:lnTo>
                  <a:pt x="9851" y="10781"/>
                </a:lnTo>
                <a:cubicBezTo>
                  <a:pt x="9851" y="9062"/>
                  <a:pt x="10119" y="8321"/>
                  <a:pt x="11505" y="8286"/>
                </a:cubicBezTo>
                <a:lnTo>
                  <a:pt x="11505" y="5887"/>
                </a:lnTo>
                <a:cubicBezTo>
                  <a:pt x="11339" y="5863"/>
                  <a:pt x="11071" y="5863"/>
                  <a:pt x="10933" y="5875"/>
                </a:cubicBezTo>
                <a:close/>
              </a:path>
            </a:pathLst>
          </a:custGeom>
          <a:solidFill>
            <a:schemeClr val="accent1"/>
          </a:solidFill>
          <a:ln w="12700">
            <a:miter lim="400000"/>
          </a:ln>
        </p:spPr>
        <p:txBody>
          <a:bodyPr lIns="45719" rIns="45719" anchor="ctr"/>
          <a:lstStyle/>
          <a:p>
            <a:endParaRPr/>
          </a:p>
        </p:txBody>
      </p:sp>
      <p:sp>
        <p:nvSpPr>
          <p:cNvPr id="233" name="Title Text"/>
          <p:cNvSpPr txBox="1">
            <a:spLocks noGrp="1"/>
          </p:cNvSpPr>
          <p:nvPr>
            <p:ph type="title"/>
          </p:nvPr>
        </p:nvSpPr>
        <p:spPr>
          <a:xfrm>
            <a:off x="359999" y="358969"/>
            <a:ext cx="9157664" cy="835094"/>
          </a:xfrm>
          <a:prstGeom prst="rect">
            <a:avLst/>
          </a:prstGeom>
        </p:spPr>
        <p:txBody>
          <a:bodyPr anchor="b"/>
          <a:lstStyle>
            <a:lvl1pPr>
              <a:lnSpc>
                <a:spcPct val="100000"/>
              </a:lnSpc>
              <a:defRPr sz="3000"/>
            </a:lvl1pPr>
          </a:lstStyle>
          <a:p>
            <a:r>
              <a:t>Title Text</a:t>
            </a:r>
          </a:p>
        </p:txBody>
      </p:sp>
      <p:sp>
        <p:nvSpPr>
          <p:cNvPr id="2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elfolie Logo weiß">
    <p:spTree>
      <p:nvGrpSpPr>
        <p:cNvPr id="1" name=""/>
        <p:cNvGrpSpPr/>
        <p:nvPr/>
      </p:nvGrpSpPr>
      <p:grpSpPr>
        <a:xfrm>
          <a:off x="0" y="0"/>
          <a:ext cx="0" cy="0"/>
          <a:chOff x="0" y="0"/>
          <a:chExt cx="0" cy="0"/>
        </a:xfrm>
      </p:grpSpPr>
      <p:sp>
        <p:nvSpPr>
          <p:cNvPr id="24" name="Bildplatzhalter 67"/>
          <p:cNvSpPr>
            <a:spLocks noGrp="1"/>
          </p:cNvSpPr>
          <p:nvPr>
            <p:ph type="pic" idx="21"/>
          </p:nvPr>
        </p:nvSpPr>
        <p:spPr>
          <a:xfrm>
            <a:off x="0" y="0"/>
            <a:ext cx="12192000" cy="6858000"/>
          </a:xfrm>
          <a:prstGeom prst="rect">
            <a:avLst/>
          </a:prstGeom>
        </p:spPr>
        <p:txBody>
          <a:bodyPr lIns="91439" tIns="45719" rIns="91439" bIns="45719"/>
          <a:lstStyle/>
          <a:p>
            <a:endParaRPr/>
          </a:p>
        </p:txBody>
      </p:sp>
      <p:sp>
        <p:nvSpPr>
          <p:cNvPr id="25" name="Body Level One…"/>
          <p:cNvSpPr txBox="1">
            <a:spLocks noGrp="1"/>
          </p:cNvSpPr>
          <p:nvPr>
            <p:ph type="body" sz="quarter" idx="1"/>
          </p:nvPr>
        </p:nvSpPr>
        <p:spPr>
          <a:xfrm>
            <a:off x="630167" y="4256282"/>
            <a:ext cx="7401026" cy="1048110"/>
          </a:xfrm>
          <a:prstGeom prst="rect">
            <a:avLst/>
          </a:prstGeom>
        </p:spPr>
        <p:txBody>
          <a:bodyPr>
            <a:normAutofit/>
          </a:bodyPr>
          <a:lstStyle>
            <a:lvl1pPr>
              <a:lnSpc>
                <a:spcPct val="100000"/>
              </a:lnSpc>
              <a:spcBef>
                <a:spcPts val="0"/>
              </a:spcBef>
              <a:defRPr sz="1600" b="1">
                <a:solidFill>
                  <a:srgbClr val="FFFFFF"/>
                </a:solidFill>
              </a:defRPr>
            </a:lvl1pPr>
            <a:lvl2pPr marL="0" indent="457200">
              <a:lnSpc>
                <a:spcPct val="100000"/>
              </a:lnSpc>
              <a:spcBef>
                <a:spcPts val="0"/>
              </a:spcBef>
              <a:buSzTx/>
              <a:buNone/>
              <a:defRPr sz="1600" b="1">
                <a:solidFill>
                  <a:srgbClr val="FFFFFF"/>
                </a:solidFill>
              </a:defRPr>
            </a:lvl2pPr>
            <a:lvl3pPr marL="0" indent="914400">
              <a:lnSpc>
                <a:spcPct val="100000"/>
              </a:lnSpc>
              <a:spcBef>
                <a:spcPts val="0"/>
              </a:spcBef>
              <a:buSzTx/>
              <a:buNone/>
              <a:defRPr sz="1600" b="1">
                <a:solidFill>
                  <a:srgbClr val="FFFFFF"/>
                </a:solidFill>
              </a:defRPr>
            </a:lvl3pPr>
            <a:lvl4pPr indent="1371600">
              <a:lnSpc>
                <a:spcPct val="100000"/>
              </a:lnSpc>
              <a:spcBef>
                <a:spcPts val="0"/>
              </a:spcBef>
              <a:defRPr sz="1600" b="1">
                <a:solidFill>
                  <a:srgbClr val="FFFFFF"/>
                </a:solidFill>
              </a:defRPr>
            </a:lvl4pPr>
            <a:lvl5pPr indent="1828800">
              <a:lnSpc>
                <a:spcPct val="100000"/>
              </a:lnSpc>
              <a:spcBef>
                <a:spcPts val="0"/>
              </a:spcBef>
              <a:defRPr sz="1600" b="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6" name="Title Text"/>
          <p:cNvSpPr txBox="1">
            <a:spLocks noGrp="1"/>
          </p:cNvSpPr>
          <p:nvPr>
            <p:ph type="title"/>
          </p:nvPr>
        </p:nvSpPr>
        <p:spPr>
          <a:xfrm>
            <a:off x="630167" y="1079232"/>
            <a:ext cx="7401026" cy="3018317"/>
          </a:xfrm>
          <a:prstGeom prst="rect">
            <a:avLst/>
          </a:prstGeom>
        </p:spPr>
        <p:txBody>
          <a:bodyPr anchor="b"/>
          <a:lstStyle>
            <a:lvl1pPr>
              <a:lnSpc>
                <a:spcPct val="100000"/>
              </a:lnSpc>
              <a:defRPr sz="4000">
                <a:solidFill>
                  <a:srgbClr val="FFFFFF"/>
                </a:solidFill>
              </a:defRPr>
            </a:lvl1pPr>
          </a:lstStyle>
          <a:p>
            <a:r>
              <a:t>Title Text</a:t>
            </a:r>
          </a:p>
        </p:txBody>
      </p:sp>
      <p:sp>
        <p:nvSpPr>
          <p:cNvPr id="27" name="Textplatzhalter 5"/>
          <p:cNvSpPr>
            <a:spLocks noGrp="1"/>
          </p:cNvSpPr>
          <p:nvPr>
            <p:ph type="body" sz="quarter" idx="22"/>
          </p:nvPr>
        </p:nvSpPr>
        <p:spPr>
          <a:xfrm>
            <a:off x="9652820" y="622143"/>
            <a:ext cx="1985964" cy="553515"/>
          </a:xfrm>
          <a:prstGeom prst="rect">
            <a:avLst/>
          </a:prstGeom>
        </p:spPr>
        <p:txBody>
          <a:bodyPr>
            <a:normAutofit/>
          </a:bodyPr>
          <a:lstStyle/>
          <a:p>
            <a:pPr>
              <a:lnSpc>
                <a:spcPct val="94000"/>
              </a:lnSpc>
              <a:spcBef>
                <a:spcPts val="0"/>
              </a:spcBef>
              <a:defRPr sz="1500" b="1">
                <a:solidFill>
                  <a:srgbClr val="FFFFFF"/>
                </a:solidFill>
              </a:defRPr>
            </a:pPr>
            <a:endParaRPr/>
          </a:p>
        </p:txBody>
      </p:sp>
      <p:sp>
        <p:nvSpPr>
          <p:cNvPr id="28"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Leer">
    <p:spTree>
      <p:nvGrpSpPr>
        <p:cNvPr id="1" name=""/>
        <p:cNvGrpSpPr/>
        <p:nvPr/>
      </p:nvGrpSpPr>
      <p:grpSpPr>
        <a:xfrm>
          <a:off x="0" y="0"/>
          <a:ext cx="0" cy="0"/>
          <a:chOff x="0" y="0"/>
          <a:chExt cx="0" cy="0"/>
        </a:xfrm>
      </p:grpSpPr>
      <p:sp>
        <p:nvSpPr>
          <p:cNvPr id="241" name="Freihandform: Form 11"/>
          <p:cNvSpPr/>
          <p:nvPr/>
        </p:nvSpPr>
        <p:spPr>
          <a:xfrm>
            <a:off x="10878780" y="361330"/>
            <a:ext cx="948336" cy="733817"/>
          </a:xfrm>
          <a:custGeom>
            <a:avLst/>
            <a:gdLst/>
            <a:ahLst/>
            <a:cxnLst>
              <a:cxn ang="0">
                <a:pos x="wd2" y="hd2"/>
              </a:cxn>
              <a:cxn ang="5400000">
                <a:pos x="wd2" y="hd2"/>
              </a:cxn>
              <a:cxn ang="10800000">
                <a:pos x="wd2" y="hd2"/>
              </a:cxn>
              <a:cxn ang="16200000">
                <a:pos x="wd2" y="hd2"/>
              </a:cxn>
            </a:cxnLst>
            <a:rect l="0" t="0" r="r" b="b"/>
            <a:pathLst>
              <a:path w="21600" h="21595" extrusionOk="0">
                <a:moveTo>
                  <a:pt x="14114" y="17624"/>
                </a:moveTo>
                <a:lnTo>
                  <a:pt x="16129" y="17624"/>
                </a:lnTo>
                <a:lnTo>
                  <a:pt x="16129" y="0"/>
                </a:lnTo>
                <a:lnTo>
                  <a:pt x="14114" y="0"/>
                </a:lnTo>
                <a:lnTo>
                  <a:pt x="14114" y="17624"/>
                </a:lnTo>
                <a:close/>
                <a:moveTo>
                  <a:pt x="18486" y="5791"/>
                </a:moveTo>
                <a:cubicBezTo>
                  <a:pt x="18107" y="5767"/>
                  <a:pt x="17635" y="5791"/>
                  <a:pt x="17164" y="5863"/>
                </a:cubicBezTo>
                <a:lnTo>
                  <a:pt x="17164" y="8274"/>
                </a:lnTo>
                <a:cubicBezTo>
                  <a:pt x="18938" y="8274"/>
                  <a:pt x="19585" y="8610"/>
                  <a:pt x="19585" y="10734"/>
                </a:cubicBezTo>
                <a:lnTo>
                  <a:pt x="19585" y="17624"/>
                </a:lnTo>
                <a:lnTo>
                  <a:pt x="21600" y="17624"/>
                </a:lnTo>
                <a:lnTo>
                  <a:pt x="21600" y="10412"/>
                </a:lnTo>
                <a:cubicBezTo>
                  <a:pt x="21600" y="7749"/>
                  <a:pt x="20426" y="5887"/>
                  <a:pt x="18486" y="5791"/>
                </a:cubicBezTo>
                <a:close/>
                <a:moveTo>
                  <a:pt x="4750" y="5875"/>
                </a:moveTo>
                <a:cubicBezTo>
                  <a:pt x="2606" y="6018"/>
                  <a:pt x="1654" y="7857"/>
                  <a:pt x="1654" y="10782"/>
                </a:cubicBezTo>
                <a:lnTo>
                  <a:pt x="1654" y="16681"/>
                </a:lnTo>
                <a:cubicBezTo>
                  <a:pt x="1654" y="18401"/>
                  <a:pt x="1386" y="19141"/>
                  <a:pt x="0" y="19177"/>
                </a:cubicBezTo>
                <a:lnTo>
                  <a:pt x="0" y="21564"/>
                </a:lnTo>
                <a:cubicBezTo>
                  <a:pt x="166" y="21600"/>
                  <a:pt x="434" y="21600"/>
                  <a:pt x="573" y="21588"/>
                </a:cubicBezTo>
                <a:cubicBezTo>
                  <a:pt x="2726" y="21421"/>
                  <a:pt x="3669" y="19570"/>
                  <a:pt x="3669" y="16681"/>
                </a:cubicBezTo>
                <a:lnTo>
                  <a:pt x="3669" y="10781"/>
                </a:lnTo>
                <a:cubicBezTo>
                  <a:pt x="3669" y="9050"/>
                  <a:pt x="3918" y="8321"/>
                  <a:pt x="5314" y="8286"/>
                </a:cubicBezTo>
                <a:lnTo>
                  <a:pt x="5314" y="5887"/>
                </a:lnTo>
                <a:cubicBezTo>
                  <a:pt x="5157" y="5863"/>
                  <a:pt x="4889" y="5863"/>
                  <a:pt x="4750" y="5875"/>
                </a:cubicBezTo>
                <a:close/>
                <a:moveTo>
                  <a:pt x="10933" y="5875"/>
                </a:moveTo>
                <a:cubicBezTo>
                  <a:pt x="8798" y="6018"/>
                  <a:pt x="7837" y="7869"/>
                  <a:pt x="7837" y="10782"/>
                </a:cubicBezTo>
                <a:lnTo>
                  <a:pt x="7837" y="17624"/>
                </a:lnTo>
                <a:lnTo>
                  <a:pt x="9851" y="17624"/>
                </a:lnTo>
                <a:lnTo>
                  <a:pt x="9851" y="10781"/>
                </a:lnTo>
                <a:cubicBezTo>
                  <a:pt x="9851" y="9062"/>
                  <a:pt x="10119" y="8321"/>
                  <a:pt x="11505" y="8286"/>
                </a:cubicBezTo>
                <a:lnTo>
                  <a:pt x="11505" y="5887"/>
                </a:lnTo>
                <a:cubicBezTo>
                  <a:pt x="11339" y="5863"/>
                  <a:pt x="11071" y="5863"/>
                  <a:pt x="10933" y="5875"/>
                </a:cubicBezTo>
                <a:close/>
              </a:path>
            </a:pathLst>
          </a:custGeom>
          <a:solidFill>
            <a:schemeClr val="accent1"/>
          </a:solidFill>
          <a:ln w="12700">
            <a:miter lim="400000"/>
          </a:ln>
        </p:spPr>
        <p:txBody>
          <a:bodyPr lIns="45719" rIns="45719" anchor="ctr"/>
          <a:lstStyle/>
          <a:p>
            <a:endParaRPr/>
          </a:p>
        </p:txBody>
      </p:sp>
      <p:sp>
        <p:nvSpPr>
          <p:cNvPr id="2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Kontakt weiß">
    <p:spTree>
      <p:nvGrpSpPr>
        <p:cNvPr id="1" name=""/>
        <p:cNvGrpSpPr/>
        <p:nvPr/>
      </p:nvGrpSpPr>
      <p:grpSpPr>
        <a:xfrm>
          <a:off x="0" y="0"/>
          <a:ext cx="0" cy="0"/>
          <a:chOff x="0" y="0"/>
          <a:chExt cx="0" cy="0"/>
        </a:xfrm>
      </p:grpSpPr>
      <p:sp>
        <p:nvSpPr>
          <p:cNvPr id="249" name="Textfeld 11"/>
          <p:cNvSpPr txBox="1"/>
          <p:nvPr/>
        </p:nvSpPr>
        <p:spPr>
          <a:xfrm>
            <a:off x="360000" y="1891862"/>
            <a:ext cx="7455531" cy="147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4800" b="1">
                <a:latin typeface="SRH Headline"/>
                <a:ea typeface="SRH Headline"/>
                <a:cs typeface="SRH Headline"/>
                <a:sym typeface="SRH Headline"/>
              </a:defRPr>
            </a:pPr>
            <a:r>
              <a:t>Vielen Dank für Ihre </a:t>
            </a:r>
            <a:br/>
            <a:r>
              <a:t>Aufmerksamkeit!</a:t>
            </a:r>
          </a:p>
        </p:txBody>
      </p:sp>
      <p:sp>
        <p:nvSpPr>
          <p:cNvPr id="250" name="Body Level One…"/>
          <p:cNvSpPr txBox="1">
            <a:spLocks noGrp="1"/>
          </p:cNvSpPr>
          <p:nvPr>
            <p:ph type="body" sz="quarter" idx="1"/>
          </p:nvPr>
        </p:nvSpPr>
        <p:spPr>
          <a:xfrm>
            <a:off x="359999" y="4881434"/>
            <a:ext cx="4630930" cy="1272031"/>
          </a:xfrm>
          <a:prstGeom prst="rect">
            <a:avLst/>
          </a:prstGeom>
        </p:spPr>
        <p:txBody>
          <a:bodyPr>
            <a:normAutofit/>
          </a:bodyPr>
          <a:lstStyle>
            <a:lvl1pPr>
              <a:spcBef>
                <a:spcPts val="0"/>
              </a:spcBef>
              <a:defRPr sz="1200" b="1"/>
            </a:lvl1pPr>
            <a:lvl2pPr marL="0" indent="0">
              <a:spcBef>
                <a:spcPts val="0"/>
              </a:spcBef>
              <a:buSzTx/>
              <a:buNone/>
              <a:defRPr sz="1200" b="1"/>
            </a:lvl2pPr>
            <a:lvl3pPr marL="0" indent="0">
              <a:spcBef>
                <a:spcPts val="0"/>
              </a:spcBef>
              <a:buSzTx/>
              <a:buNone/>
              <a:defRPr sz="1200" b="1"/>
            </a:lvl3pPr>
            <a:lvl4pPr>
              <a:spcBef>
                <a:spcPts val="0"/>
              </a:spcBef>
              <a:defRPr sz="1200" b="1"/>
            </a:lvl4pPr>
            <a:lvl5pPr>
              <a:spcBef>
                <a:spcPts val="0"/>
              </a:spcBef>
              <a:defRPr sz="1200" b="1"/>
            </a:lvl5pPr>
          </a:lstStyle>
          <a:p>
            <a:r>
              <a:t>Body Level One</a:t>
            </a:r>
          </a:p>
          <a:p>
            <a:pPr lvl="1"/>
            <a:r>
              <a:t>Body Level Two</a:t>
            </a:r>
          </a:p>
          <a:p>
            <a:pPr lvl="2"/>
            <a:r>
              <a:t>Body Level Three</a:t>
            </a:r>
          </a:p>
          <a:p>
            <a:pPr lvl="3"/>
            <a:r>
              <a:t>Body Level Four</a:t>
            </a:r>
          </a:p>
          <a:p>
            <a:pPr lvl="4"/>
            <a:r>
              <a:t>Body Level Five</a:t>
            </a:r>
          </a:p>
        </p:txBody>
      </p:sp>
      <p:sp>
        <p:nvSpPr>
          <p:cNvPr id="251"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Kontakt Farbe">
    <p:bg>
      <p:bgPr>
        <a:solidFill>
          <a:schemeClr val="accent1"/>
        </a:solidFill>
        <a:effectLst/>
      </p:bgPr>
    </p:bg>
    <p:spTree>
      <p:nvGrpSpPr>
        <p:cNvPr id="1" name=""/>
        <p:cNvGrpSpPr/>
        <p:nvPr/>
      </p:nvGrpSpPr>
      <p:grpSpPr>
        <a:xfrm>
          <a:off x="0" y="0"/>
          <a:ext cx="0" cy="0"/>
          <a:chOff x="0" y="0"/>
          <a:chExt cx="0" cy="0"/>
        </a:xfrm>
      </p:grpSpPr>
      <p:sp>
        <p:nvSpPr>
          <p:cNvPr id="258" name="Textfeld 11"/>
          <p:cNvSpPr txBox="1"/>
          <p:nvPr/>
        </p:nvSpPr>
        <p:spPr>
          <a:xfrm>
            <a:off x="360000" y="1891862"/>
            <a:ext cx="7455531" cy="147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4800" b="1">
                <a:solidFill>
                  <a:srgbClr val="FFFFFF"/>
                </a:solidFill>
                <a:latin typeface="SRH Headline"/>
                <a:ea typeface="SRH Headline"/>
                <a:cs typeface="SRH Headline"/>
                <a:sym typeface="SRH Headline"/>
              </a:defRPr>
            </a:pPr>
            <a:r>
              <a:t>Vielen Dank für Ihre </a:t>
            </a:r>
            <a:br/>
            <a:r>
              <a:t>Aufmerksamkeit!</a:t>
            </a:r>
          </a:p>
        </p:txBody>
      </p:sp>
      <p:sp>
        <p:nvSpPr>
          <p:cNvPr id="259" name="Body Level One…"/>
          <p:cNvSpPr txBox="1">
            <a:spLocks noGrp="1"/>
          </p:cNvSpPr>
          <p:nvPr>
            <p:ph type="body" sz="quarter" idx="1"/>
          </p:nvPr>
        </p:nvSpPr>
        <p:spPr>
          <a:xfrm>
            <a:off x="359999" y="4881434"/>
            <a:ext cx="4630930" cy="1270802"/>
          </a:xfrm>
          <a:prstGeom prst="rect">
            <a:avLst/>
          </a:prstGeom>
        </p:spPr>
        <p:txBody>
          <a:bodyPr>
            <a:normAutofit/>
          </a:bodyPr>
          <a:lstStyle>
            <a:lvl1pPr>
              <a:spcBef>
                <a:spcPts val="0"/>
              </a:spcBef>
              <a:defRPr sz="1200" b="1">
                <a:solidFill>
                  <a:srgbClr val="FFFFFF"/>
                </a:solidFill>
              </a:defRPr>
            </a:lvl1pPr>
            <a:lvl2pPr marL="0" indent="0">
              <a:spcBef>
                <a:spcPts val="0"/>
              </a:spcBef>
              <a:buSzTx/>
              <a:buNone/>
              <a:defRPr sz="1200" b="1">
                <a:solidFill>
                  <a:srgbClr val="FFFFFF"/>
                </a:solidFill>
              </a:defRPr>
            </a:lvl2pPr>
            <a:lvl3pPr marL="0" indent="0">
              <a:spcBef>
                <a:spcPts val="0"/>
              </a:spcBef>
              <a:buSzTx/>
              <a:buNone/>
              <a:defRPr sz="1200" b="1">
                <a:solidFill>
                  <a:srgbClr val="FFFFFF"/>
                </a:solidFill>
              </a:defRPr>
            </a:lvl3pPr>
            <a:lvl4pPr>
              <a:spcBef>
                <a:spcPts val="0"/>
              </a:spcBef>
              <a:defRPr sz="1200" b="1">
                <a:solidFill>
                  <a:srgbClr val="FFFFFF"/>
                </a:solidFill>
              </a:defRPr>
            </a:lvl4pPr>
            <a:lvl5pPr>
              <a:spcBef>
                <a:spcPts val="0"/>
              </a:spcBef>
              <a:defRPr sz="1200" b="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60" name="Freihandform: Form 5"/>
          <p:cNvSpPr/>
          <p:nvPr/>
        </p:nvSpPr>
        <p:spPr>
          <a:xfrm>
            <a:off x="8212024" y="2802039"/>
            <a:ext cx="3989214" cy="4055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2724"/>
                </a:lnTo>
                <a:lnTo>
                  <a:pt x="20892" y="12841"/>
                </a:lnTo>
                <a:cubicBezTo>
                  <a:pt x="16208" y="13716"/>
                  <a:pt x="14338" y="16169"/>
                  <a:pt x="13695" y="20620"/>
                </a:cubicBezTo>
                <a:lnTo>
                  <a:pt x="13580" y="21600"/>
                </a:lnTo>
                <a:lnTo>
                  <a:pt x="0" y="21600"/>
                </a:lnTo>
                <a:lnTo>
                  <a:pt x="124" y="20179"/>
                </a:lnTo>
                <a:cubicBezTo>
                  <a:pt x="1574" y="8105"/>
                  <a:pt x="8178" y="676"/>
                  <a:pt x="21036" y="25"/>
                </a:cubicBezTo>
                <a:cubicBezTo>
                  <a:pt x="21155" y="17"/>
                  <a:pt x="21287" y="11"/>
                  <a:pt x="21430" y="5"/>
                </a:cubicBezTo>
                <a:close/>
              </a:path>
            </a:pathLst>
          </a:custGeom>
          <a:solidFill>
            <a:srgbClr val="EEEDEB">
              <a:alpha val="20000"/>
            </a:srgbClr>
          </a:solidFill>
          <a:ln w="12700">
            <a:miter lim="400000"/>
          </a:ln>
        </p:spPr>
        <p:txBody>
          <a:bodyPr lIns="45719" rIns="45719" anchor="ctr"/>
          <a:lstStyle/>
          <a:p>
            <a:endParaRPr/>
          </a:p>
        </p:txBody>
      </p:sp>
      <p:pic>
        <p:nvPicPr>
          <p:cNvPr id="261" name="Grafik 6" descr="Grafik 6"/>
          <p:cNvPicPr>
            <a:picLocks noChangeAspect="1"/>
          </p:cNvPicPr>
          <p:nvPr/>
        </p:nvPicPr>
        <p:blipFill>
          <a:blip r:embed="rId2"/>
          <a:stretch>
            <a:fillRect/>
          </a:stretch>
        </p:blipFill>
        <p:spPr>
          <a:xfrm>
            <a:off x="10877357" y="358969"/>
            <a:ext cx="950657" cy="737079"/>
          </a:xfrm>
          <a:prstGeom prst="rect">
            <a:avLst/>
          </a:prstGeom>
          <a:ln w="12700">
            <a:miter lim="400000"/>
          </a:ln>
        </p:spPr>
      </p:pic>
      <p:sp>
        <p:nvSpPr>
          <p:cNvPr id="262"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Inhalt">
    <p:spTree>
      <p:nvGrpSpPr>
        <p:cNvPr id="1" name=""/>
        <p:cNvGrpSpPr/>
        <p:nvPr/>
      </p:nvGrpSpPr>
      <p:grpSpPr>
        <a:xfrm>
          <a:off x="0" y="0"/>
          <a:ext cx="0" cy="0"/>
          <a:chOff x="0" y="0"/>
          <a:chExt cx="0" cy="0"/>
        </a:xfrm>
      </p:grpSpPr>
      <p:sp>
        <p:nvSpPr>
          <p:cNvPr id="63" name="Title Text"/>
          <p:cNvSpPr txBox="1">
            <a:spLocks noGrp="1"/>
          </p:cNvSpPr>
          <p:nvPr>
            <p:ph type="title"/>
          </p:nvPr>
        </p:nvSpPr>
        <p:spPr>
          <a:xfrm>
            <a:off x="359999" y="358969"/>
            <a:ext cx="9157664" cy="835094"/>
          </a:xfrm>
          <a:prstGeom prst="rect">
            <a:avLst/>
          </a:prstGeom>
        </p:spPr>
        <p:txBody>
          <a:bodyPr anchor="b"/>
          <a:lstStyle>
            <a:lvl1pPr>
              <a:lnSpc>
                <a:spcPct val="100000"/>
              </a:lnSpc>
              <a:defRPr sz="3000"/>
            </a:lvl1pPr>
          </a:lstStyle>
          <a:p>
            <a:r>
              <a:t>Title Text</a:t>
            </a:r>
          </a:p>
        </p:txBody>
      </p:sp>
      <p:sp>
        <p:nvSpPr>
          <p:cNvPr id="64" name="Body Level One…"/>
          <p:cNvSpPr txBox="1">
            <a:spLocks noGrp="1"/>
          </p:cNvSpPr>
          <p:nvPr>
            <p:ph type="body" idx="1"/>
          </p:nvPr>
        </p:nvSpPr>
        <p:spPr>
          <a:xfrm>
            <a:off x="359400" y="1727999"/>
            <a:ext cx="9158400" cy="42300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Zwischenfolie mit Bild">
    <p:spTree>
      <p:nvGrpSpPr>
        <p:cNvPr id="1" name=""/>
        <p:cNvGrpSpPr/>
        <p:nvPr/>
      </p:nvGrpSpPr>
      <p:grpSpPr>
        <a:xfrm>
          <a:off x="0" y="0"/>
          <a:ext cx="0" cy="0"/>
          <a:chOff x="0" y="0"/>
          <a:chExt cx="0" cy="0"/>
        </a:xfrm>
      </p:grpSpPr>
      <p:sp>
        <p:nvSpPr>
          <p:cNvPr id="72" name="Bildplatzhalter 11"/>
          <p:cNvSpPr>
            <a:spLocks noGrp="1"/>
          </p:cNvSpPr>
          <p:nvPr>
            <p:ph type="pic" idx="21"/>
          </p:nvPr>
        </p:nvSpPr>
        <p:spPr>
          <a:xfrm>
            <a:off x="-2" y="0"/>
            <a:ext cx="12192001" cy="6858000"/>
          </a:xfrm>
          <a:prstGeom prst="rect">
            <a:avLst/>
          </a:prstGeom>
        </p:spPr>
        <p:txBody>
          <a:bodyPr lIns="91439" tIns="45719" rIns="91439" bIns="45719"/>
          <a:lstStyle/>
          <a:p>
            <a:endParaRPr/>
          </a:p>
        </p:txBody>
      </p:sp>
      <p:sp>
        <p:nvSpPr>
          <p:cNvPr id="73" name="Title Text"/>
          <p:cNvSpPr txBox="1">
            <a:spLocks noGrp="1"/>
          </p:cNvSpPr>
          <p:nvPr>
            <p:ph type="title"/>
          </p:nvPr>
        </p:nvSpPr>
        <p:spPr>
          <a:xfrm>
            <a:off x="359999" y="616530"/>
            <a:ext cx="7642813" cy="2516885"/>
          </a:xfrm>
          <a:prstGeom prst="rect">
            <a:avLst/>
          </a:prstGeom>
        </p:spPr>
        <p:txBody>
          <a:bodyPr anchor="b"/>
          <a:lstStyle>
            <a:lvl1pPr>
              <a:defRPr>
                <a:solidFill>
                  <a:schemeClr val="accent1"/>
                </a:solidFill>
              </a:defRPr>
            </a:lvl1pPr>
          </a:lstStyle>
          <a:p>
            <a:r>
              <a:t>Title Text</a:t>
            </a:r>
          </a:p>
        </p:txBody>
      </p:sp>
      <p:sp>
        <p:nvSpPr>
          <p:cNvPr id="74" name="Body Level One…"/>
          <p:cNvSpPr txBox="1">
            <a:spLocks noGrp="1"/>
          </p:cNvSpPr>
          <p:nvPr>
            <p:ph type="body" sz="half" idx="1"/>
          </p:nvPr>
        </p:nvSpPr>
        <p:spPr>
          <a:xfrm>
            <a:off x="359999" y="3124787"/>
            <a:ext cx="7642813" cy="2516886"/>
          </a:xfrm>
          <a:prstGeom prst="rect">
            <a:avLst/>
          </a:prstGeom>
        </p:spPr>
        <p:txBody>
          <a:bodyPr>
            <a:normAutofit/>
          </a:bodyPr>
          <a:lstStyle>
            <a:lvl1pPr>
              <a:lnSpc>
                <a:spcPct val="98000"/>
              </a:lnSpc>
              <a:spcBef>
                <a:spcPts val="0"/>
              </a:spcBef>
              <a:defRPr sz="4800" b="1">
                <a:solidFill>
                  <a:srgbClr val="FFFFFF"/>
                </a:solidFill>
                <a:latin typeface="SRH Headline"/>
                <a:ea typeface="SRH Headline"/>
                <a:cs typeface="SRH Headline"/>
                <a:sym typeface="SRH Headline"/>
              </a:defRPr>
            </a:lvl1pPr>
            <a:lvl2pPr marL="0" indent="457200">
              <a:lnSpc>
                <a:spcPct val="98000"/>
              </a:lnSpc>
              <a:spcBef>
                <a:spcPts val="0"/>
              </a:spcBef>
              <a:buSzTx/>
              <a:buNone/>
              <a:defRPr sz="4800" b="1">
                <a:solidFill>
                  <a:srgbClr val="FFFFFF"/>
                </a:solidFill>
                <a:latin typeface="SRH Headline"/>
                <a:ea typeface="SRH Headline"/>
                <a:cs typeface="SRH Headline"/>
                <a:sym typeface="SRH Headline"/>
              </a:defRPr>
            </a:lvl2pPr>
            <a:lvl3pPr marL="0" indent="914400">
              <a:lnSpc>
                <a:spcPct val="98000"/>
              </a:lnSpc>
              <a:spcBef>
                <a:spcPts val="0"/>
              </a:spcBef>
              <a:buSzTx/>
              <a:buNone/>
              <a:defRPr sz="4800" b="1">
                <a:solidFill>
                  <a:srgbClr val="FFFFFF"/>
                </a:solidFill>
                <a:latin typeface="SRH Headline"/>
                <a:ea typeface="SRH Headline"/>
                <a:cs typeface="SRH Headline"/>
                <a:sym typeface="SRH Headline"/>
              </a:defRPr>
            </a:lvl3pPr>
            <a:lvl4pPr indent="1371600">
              <a:lnSpc>
                <a:spcPct val="98000"/>
              </a:lnSpc>
              <a:spcBef>
                <a:spcPts val="0"/>
              </a:spcBef>
              <a:defRPr sz="4800" b="1">
                <a:solidFill>
                  <a:srgbClr val="FFFFFF"/>
                </a:solidFill>
                <a:latin typeface="SRH Headline"/>
                <a:ea typeface="SRH Headline"/>
                <a:cs typeface="SRH Headline"/>
                <a:sym typeface="SRH Headline"/>
              </a:defRPr>
            </a:lvl4pPr>
            <a:lvl5pPr indent="1828800">
              <a:lnSpc>
                <a:spcPct val="98000"/>
              </a:lnSpc>
              <a:spcBef>
                <a:spcPts val="0"/>
              </a:spcBef>
              <a:defRPr sz="4800" b="1">
                <a:solidFill>
                  <a:srgbClr val="FFFFFF"/>
                </a:solidFill>
                <a:latin typeface="SRH Headline"/>
                <a:ea typeface="SRH Headline"/>
                <a:cs typeface="SRH Headline"/>
                <a:sym typeface="SRH Headline"/>
              </a:defRPr>
            </a:lvl5pPr>
          </a:lstStyle>
          <a:p>
            <a:r>
              <a:t>Body Level One</a:t>
            </a:r>
          </a:p>
          <a:p>
            <a:pPr lvl="1"/>
            <a:r>
              <a:t>Body Level Two</a:t>
            </a:r>
          </a:p>
          <a:p>
            <a:pPr lvl="2"/>
            <a:r>
              <a:t>Body Level Three</a:t>
            </a:r>
          </a:p>
          <a:p>
            <a:pPr lvl="3"/>
            <a:r>
              <a:t>Body Level Four</a:t>
            </a:r>
          </a:p>
          <a:p>
            <a:pPr lvl="4"/>
            <a:r>
              <a:t>Body Level Five</a:t>
            </a:r>
          </a:p>
        </p:txBody>
      </p:sp>
      <p:sp>
        <p:nvSpPr>
          <p:cNvPr id="7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Kapitelfolie warm grey">
    <p:bg>
      <p:bgPr>
        <a:solidFill>
          <a:srgbClr val="DDDAD8"/>
        </a:solidFill>
        <a:effectLst/>
      </p:bgPr>
    </p:bg>
    <p:spTree>
      <p:nvGrpSpPr>
        <p:cNvPr id="1" name=""/>
        <p:cNvGrpSpPr/>
        <p:nvPr/>
      </p:nvGrpSpPr>
      <p:grpSpPr>
        <a:xfrm>
          <a:off x="0" y="0"/>
          <a:ext cx="0" cy="0"/>
          <a:chOff x="0" y="0"/>
          <a:chExt cx="0" cy="0"/>
        </a:xfrm>
      </p:grpSpPr>
      <p:sp>
        <p:nvSpPr>
          <p:cNvPr id="82" name="Freihandform: Form 11"/>
          <p:cNvSpPr/>
          <p:nvPr/>
        </p:nvSpPr>
        <p:spPr>
          <a:xfrm>
            <a:off x="10878780" y="361330"/>
            <a:ext cx="948336" cy="733817"/>
          </a:xfrm>
          <a:custGeom>
            <a:avLst/>
            <a:gdLst/>
            <a:ahLst/>
            <a:cxnLst>
              <a:cxn ang="0">
                <a:pos x="wd2" y="hd2"/>
              </a:cxn>
              <a:cxn ang="5400000">
                <a:pos x="wd2" y="hd2"/>
              </a:cxn>
              <a:cxn ang="10800000">
                <a:pos x="wd2" y="hd2"/>
              </a:cxn>
              <a:cxn ang="16200000">
                <a:pos x="wd2" y="hd2"/>
              </a:cxn>
            </a:cxnLst>
            <a:rect l="0" t="0" r="r" b="b"/>
            <a:pathLst>
              <a:path w="21600" h="21595" extrusionOk="0">
                <a:moveTo>
                  <a:pt x="14114" y="17624"/>
                </a:moveTo>
                <a:lnTo>
                  <a:pt x="16129" y="17624"/>
                </a:lnTo>
                <a:lnTo>
                  <a:pt x="16129" y="0"/>
                </a:lnTo>
                <a:lnTo>
                  <a:pt x="14114" y="0"/>
                </a:lnTo>
                <a:lnTo>
                  <a:pt x="14114" y="17624"/>
                </a:lnTo>
                <a:close/>
                <a:moveTo>
                  <a:pt x="18486" y="5791"/>
                </a:moveTo>
                <a:cubicBezTo>
                  <a:pt x="18107" y="5767"/>
                  <a:pt x="17635" y="5791"/>
                  <a:pt x="17164" y="5863"/>
                </a:cubicBezTo>
                <a:lnTo>
                  <a:pt x="17164" y="8274"/>
                </a:lnTo>
                <a:cubicBezTo>
                  <a:pt x="18938" y="8274"/>
                  <a:pt x="19585" y="8610"/>
                  <a:pt x="19585" y="10734"/>
                </a:cubicBezTo>
                <a:lnTo>
                  <a:pt x="19585" y="17624"/>
                </a:lnTo>
                <a:lnTo>
                  <a:pt x="21600" y="17624"/>
                </a:lnTo>
                <a:lnTo>
                  <a:pt x="21600" y="10412"/>
                </a:lnTo>
                <a:cubicBezTo>
                  <a:pt x="21600" y="7749"/>
                  <a:pt x="20426" y="5887"/>
                  <a:pt x="18486" y="5791"/>
                </a:cubicBezTo>
                <a:close/>
                <a:moveTo>
                  <a:pt x="4750" y="5875"/>
                </a:moveTo>
                <a:cubicBezTo>
                  <a:pt x="2606" y="6018"/>
                  <a:pt x="1654" y="7857"/>
                  <a:pt x="1654" y="10782"/>
                </a:cubicBezTo>
                <a:lnTo>
                  <a:pt x="1654" y="16681"/>
                </a:lnTo>
                <a:cubicBezTo>
                  <a:pt x="1654" y="18401"/>
                  <a:pt x="1386" y="19141"/>
                  <a:pt x="0" y="19177"/>
                </a:cubicBezTo>
                <a:lnTo>
                  <a:pt x="0" y="21564"/>
                </a:lnTo>
                <a:cubicBezTo>
                  <a:pt x="166" y="21600"/>
                  <a:pt x="434" y="21600"/>
                  <a:pt x="573" y="21588"/>
                </a:cubicBezTo>
                <a:cubicBezTo>
                  <a:pt x="2726" y="21421"/>
                  <a:pt x="3669" y="19570"/>
                  <a:pt x="3669" y="16681"/>
                </a:cubicBezTo>
                <a:lnTo>
                  <a:pt x="3669" y="10781"/>
                </a:lnTo>
                <a:cubicBezTo>
                  <a:pt x="3669" y="9050"/>
                  <a:pt x="3918" y="8321"/>
                  <a:pt x="5314" y="8286"/>
                </a:cubicBezTo>
                <a:lnTo>
                  <a:pt x="5314" y="5887"/>
                </a:lnTo>
                <a:cubicBezTo>
                  <a:pt x="5157" y="5863"/>
                  <a:pt x="4889" y="5863"/>
                  <a:pt x="4750" y="5875"/>
                </a:cubicBezTo>
                <a:close/>
                <a:moveTo>
                  <a:pt x="10933" y="5875"/>
                </a:moveTo>
                <a:cubicBezTo>
                  <a:pt x="8798" y="6018"/>
                  <a:pt x="7837" y="7869"/>
                  <a:pt x="7837" y="10782"/>
                </a:cubicBezTo>
                <a:lnTo>
                  <a:pt x="7837" y="17624"/>
                </a:lnTo>
                <a:lnTo>
                  <a:pt x="9851" y="17624"/>
                </a:lnTo>
                <a:lnTo>
                  <a:pt x="9851" y="10781"/>
                </a:lnTo>
                <a:cubicBezTo>
                  <a:pt x="9851" y="9062"/>
                  <a:pt x="10119" y="8321"/>
                  <a:pt x="11505" y="8286"/>
                </a:cubicBezTo>
                <a:lnTo>
                  <a:pt x="11505" y="5887"/>
                </a:lnTo>
                <a:cubicBezTo>
                  <a:pt x="11339" y="5863"/>
                  <a:pt x="11071" y="5863"/>
                  <a:pt x="10933" y="5875"/>
                </a:cubicBezTo>
                <a:close/>
              </a:path>
            </a:pathLst>
          </a:custGeom>
          <a:solidFill>
            <a:schemeClr val="accent1"/>
          </a:solidFill>
          <a:ln w="12700">
            <a:miter lim="400000"/>
          </a:ln>
        </p:spPr>
        <p:txBody>
          <a:bodyPr lIns="45719" rIns="45719" anchor="ctr"/>
          <a:lstStyle/>
          <a:p>
            <a:endParaRPr/>
          </a:p>
        </p:txBody>
      </p:sp>
      <p:sp>
        <p:nvSpPr>
          <p:cNvPr id="83" name="Freihandform: Form 10"/>
          <p:cNvSpPr/>
          <p:nvPr/>
        </p:nvSpPr>
        <p:spPr>
          <a:xfrm>
            <a:off x="8202786" y="2802039"/>
            <a:ext cx="3989214" cy="4055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2724"/>
                </a:lnTo>
                <a:lnTo>
                  <a:pt x="20892" y="12841"/>
                </a:lnTo>
                <a:cubicBezTo>
                  <a:pt x="16208" y="13716"/>
                  <a:pt x="14338" y="16169"/>
                  <a:pt x="13695" y="20620"/>
                </a:cubicBezTo>
                <a:lnTo>
                  <a:pt x="13580" y="21600"/>
                </a:lnTo>
                <a:lnTo>
                  <a:pt x="0" y="21600"/>
                </a:lnTo>
                <a:lnTo>
                  <a:pt x="124" y="20179"/>
                </a:lnTo>
                <a:cubicBezTo>
                  <a:pt x="1574" y="8105"/>
                  <a:pt x="8178" y="676"/>
                  <a:pt x="21036" y="25"/>
                </a:cubicBezTo>
                <a:cubicBezTo>
                  <a:pt x="21155" y="17"/>
                  <a:pt x="21287" y="11"/>
                  <a:pt x="21430" y="5"/>
                </a:cubicBezTo>
                <a:close/>
              </a:path>
            </a:pathLst>
          </a:custGeom>
          <a:solidFill>
            <a:srgbClr val="FFFFFF">
              <a:alpha val="25000"/>
            </a:srgbClr>
          </a:solidFill>
          <a:ln w="12700">
            <a:miter lim="400000"/>
          </a:ln>
        </p:spPr>
        <p:txBody>
          <a:bodyPr lIns="45719" rIns="45719" anchor="ctr"/>
          <a:lstStyle/>
          <a:p>
            <a:endParaRPr/>
          </a:p>
        </p:txBody>
      </p:sp>
      <p:sp>
        <p:nvSpPr>
          <p:cNvPr id="84" name="Title Text"/>
          <p:cNvSpPr txBox="1">
            <a:spLocks noGrp="1"/>
          </p:cNvSpPr>
          <p:nvPr>
            <p:ph type="title"/>
          </p:nvPr>
        </p:nvSpPr>
        <p:spPr>
          <a:xfrm>
            <a:off x="359999" y="2191180"/>
            <a:ext cx="9896810" cy="1406039"/>
          </a:xfrm>
          <a:prstGeom prst="rect">
            <a:avLst/>
          </a:prstGeom>
        </p:spPr>
        <p:txBody>
          <a:bodyPr/>
          <a:lstStyle/>
          <a:p>
            <a:r>
              <a:t>Title Text</a:t>
            </a:r>
          </a:p>
        </p:txBody>
      </p:sp>
      <p:sp>
        <p:nvSpPr>
          <p:cNvPr id="85" name="Body Level One…"/>
          <p:cNvSpPr txBox="1">
            <a:spLocks noGrp="1"/>
          </p:cNvSpPr>
          <p:nvPr>
            <p:ph type="body" sz="quarter" idx="1" hasCustomPrompt="1"/>
          </p:nvPr>
        </p:nvSpPr>
        <p:spPr>
          <a:xfrm>
            <a:off x="359999" y="3597219"/>
            <a:ext cx="4255134" cy="2622607"/>
          </a:xfrm>
          <a:prstGeom prst="rect">
            <a:avLst/>
          </a:prstGeom>
        </p:spPr>
        <p:txBody>
          <a:bodyPr>
            <a:normAutofit/>
          </a:bodyPr>
          <a:lstStyle>
            <a:lvl1pPr>
              <a:lnSpc>
                <a:spcPct val="98000"/>
              </a:lnSpc>
              <a:spcBef>
                <a:spcPts val="0"/>
              </a:spcBef>
              <a:defRPr sz="20000" b="1">
                <a:solidFill>
                  <a:schemeClr val="accent1"/>
                </a:solidFill>
                <a:latin typeface="SRH Headline"/>
                <a:ea typeface="SRH Headline"/>
                <a:cs typeface="SRH Headline"/>
                <a:sym typeface="SRH Headline"/>
              </a:defRPr>
            </a:lvl1pPr>
            <a:lvl2pPr marL="0" indent="457200">
              <a:lnSpc>
                <a:spcPct val="98000"/>
              </a:lnSpc>
              <a:spcBef>
                <a:spcPts val="0"/>
              </a:spcBef>
              <a:buSzTx/>
              <a:buNone/>
              <a:defRPr sz="20000" b="1">
                <a:solidFill>
                  <a:schemeClr val="accent1"/>
                </a:solidFill>
                <a:latin typeface="SRH Headline"/>
                <a:ea typeface="SRH Headline"/>
                <a:cs typeface="SRH Headline"/>
                <a:sym typeface="SRH Headline"/>
              </a:defRPr>
            </a:lvl2pPr>
            <a:lvl3pPr marL="0" indent="914400">
              <a:lnSpc>
                <a:spcPct val="98000"/>
              </a:lnSpc>
              <a:spcBef>
                <a:spcPts val="0"/>
              </a:spcBef>
              <a:buSzTx/>
              <a:buNone/>
              <a:defRPr sz="20000" b="1">
                <a:solidFill>
                  <a:schemeClr val="accent1"/>
                </a:solidFill>
                <a:latin typeface="SRH Headline"/>
                <a:ea typeface="SRH Headline"/>
                <a:cs typeface="SRH Headline"/>
                <a:sym typeface="SRH Headline"/>
              </a:defRPr>
            </a:lvl3pPr>
            <a:lvl4pPr indent="1371600">
              <a:lnSpc>
                <a:spcPct val="98000"/>
              </a:lnSpc>
              <a:spcBef>
                <a:spcPts val="0"/>
              </a:spcBef>
              <a:defRPr sz="20000" b="1">
                <a:solidFill>
                  <a:schemeClr val="accent1"/>
                </a:solidFill>
                <a:latin typeface="SRH Headline"/>
                <a:ea typeface="SRH Headline"/>
                <a:cs typeface="SRH Headline"/>
                <a:sym typeface="SRH Headline"/>
              </a:defRPr>
            </a:lvl4pPr>
            <a:lvl5pPr indent="1828800">
              <a:lnSpc>
                <a:spcPct val="98000"/>
              </a:lnSpc>
              <a:spcBef>
                <a:spcPts val="0"/>
              </a:spcBef>
              <a:defRPr sz="20000" b="1">
                <a:solidFill>
                  <a:schemeClr val="accent1"/>
                </a:solidFill>
                <a:latin typeface="SRH Headline"/>
                <a:ea typeface="SRH Headline"/>
                <a:cs typeface="SRH Headline"/>
                <a:sym typeface="SRH Headline"/>
              </a:defRPr>
            </a:lvl5pPr>
          </a:lstStyle>
          <a:p>
            <a:r>
              <a:t>01</a:t>
            </a:r>
          </a:p>
          <a:p>
            <a:pPr lvl="1"/>
            <a:endParaRPr/>
          </a:p>
          <a:p>
            <a:pPr lvl="2"/>
            <a:endParaRPr/>
          </a:p>
          <a:p>
            <a:pPr lvl="3"/>
            <a:endParaRPr/>
          </a:p>
          <a:p>
            <a:pPr lvl="4"/>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Kapitelfolie farbig">
    <p:bg>
      <p:bgPr>
        <a:solidFill>
          <a:schemeClr val="accent1"/>
        </a:solidFill>
        <a:effectLst/>
      </p:bgPr>
    </p:bg>
    <p:spTree>
      <p:nvGrpSpPr>
        <p:cNvPr id="1" name=""/>
        <p:cNvGrpSpPr/>
        <p:nvPr/>
      </p:nvGrpSpPr>
      <p:grpSpPr>
        <a:xfrm>
          <a:off x="0" y="0"/>
          <a:ext cx="0" cy="0"/>
          <a:chOff x="0" y="0"/>
          <a:chExt cx="0" cy="0"/>
        </a:xfrm>
      </p:grpSpPr>
      <p:sp>
        <p:nvSpPr>
          <p:cNvPr id="93" name="Title Text"/>
          <p:cNvSpPr txBox="1">
            <a:spLocks noGrp="1"/>
          </p:cNvSpPr>
          <p:nvPr>
            <p:ph type="title"/>
          </p:nvPr>
        </p:nvSpPr>
        <p:spPr>
          <a:xfrm>
            <a:off x="359999" y="2191180"/>
            <a:ext cx="9896810" cy="1406039"/>
          </a:xfrm>
          <a:prstGeom prst="rect">
            <a:avLst/>
          </a:prstGeom>
        </p:spPr>
        <p:txBody>
          <a:bodyPr/>
          <a:lstStyle>
            <a:lvl1pPr>
              <a:defRPr>
                <a:solidFill>
                  <a:srgbClr val="FFFFFF"/>
                </a:solidFill>
              </a:defRPr>
            </a:lvl1pPr>
          </a:lstStyle>
          <a:p>
            <a:r>
              <a:t>Title Text</a:t>
            </a:r>
          </a:p>
        </p:txBody>
      </p:sp>
      <p:sp>
        <p:nvSpPr>
          <p:cNvPr id="94" name="Body Level One…"/>
          <p:cNvSpPr txBox="1">
            <a:spLocks noGrp="1"/>
          </p:cNvSpPr>
          <p:nvPr>
            <p:ph type="body" sz="quarter" idx="1" hasCustomPrompt="1"/>
          </p:nvPr>
        </p:nvSpPr>
        <p:spPr>
          <a:xfrm>
            <a:off x="359999" y="3597219"/>
            <a:ext cx="4255134" cy="2622607"/>
          </a:xfrm>
          <a:prstGeom prst="rect">
            <a:avLst/>
          </a:prstGeom>
        </p:spPr>
        <p:txBody>
          <a:bodyPr>
            <a:normAutofit/>
          </a:bodyPr>
          <a:lstStyle>
            <a:lvl1pPr>
              <a:lnSpc>
                <a:spcPct val="98000"/>
              </a:lnSpc>
              <a:spcBef>
                <a:spcPts val="0"/>
              </a:spcBef>
              <a:defRPr sz="20000" b="1">
                <a:solidFill>
                  <a:srgbClr val="FFFFFF"/>
                </a:solidFill>
                <a:latin typeface="SRH Headline"/>
                <a:ea typeface="SRH Headline"/>
                <a:cs typeface="SRH Headline"/>
                <a:sym typeface="SRH Headline"/>
              </a:defRPr>
            </a:lvl1pPr>
            <a:lvl2pPr marL="0" indent="457200">
              <a:lnSpc>
                <a:spcPct val="98000"/>
              </a:lnSpc>
              <a:spcBef>
                <a:spcPts val="0"/>
              </a:spcBef>
              <a:buSzTx/>
              <a:buNone/>
              <a:defRPr sz="20000" b="1">
                <a:solidFill>
                  <a:srgbClr val="FFFFFF"/>
                </a:solidFill>
                <a:latin typeface="SRH Headline"/>
                <a:ea typeface="SRH Headline"/>
                <a:cs typeface="SRH Headline"/>
                <a:sym typeface="SRH Headline"/>
              </a:defRPr>
            </a:lvl2pPr>
            <a:lvl3pPr marL="0" indent="914400">
              <a:lnSpc>
                <a:spcPct val="98000"/>
              </a:lnSpc>
              <a:spcBef>
                <a:spcPts val="0"/>
              </a:spcBef>
              <a:buSzTx/>
              <a:buNone/>
              <a:defRPr sz="20000" b="1">
                <a:solidFill>
                  <a:srgbClr val="FFFFFF"/>
                </a:solidFill>
                <a:latin typeface="SRH Headline"/>
                <a:ea typeface="SRH Headline"/>
                <a:cs typeface="SRH Headline"/>
                <a:sym typeface="SRH Headline"/>
              </a:defRPr>
            </a:lvl3pPr>
            <a:lvl4pPr indent="1371600">
              <a:lnSpc>
                <a:spcPct val="98000"/>
              </a:lnSpc>
              <a:spcBef>
                <a:spcPts val="0"/>
              </a:spcBef>
              <a:defRPr sz="20000" b="1">
                <a:solidFill>
                  <a:srgbClr val="FFFFFF"/>
                </a:solidFill>
                <a:latin typeface="SRH Headline"/>
                <a:ea typeface="SRH Headline"/>
                <a:cs typeface="SRH Headline"/>
                <a:sym typeface="SRH Headline"/>
              </a:defRPr>
            </a:lvl4pPr>
            <a:lvl5pPr indent="1828800">
              <a:lnSpc>
                <a:spcPct val="98000"/>
              </a:lnSpc>
              <a:spcBef>
                <a:spcPts val="0"/>
              </a:spcBef>
              <a:defRPr sz="20000" b="1">
                <a:solidFill>
                  <a:srgbClr val="FFFFFF"/>
                </a:solidFill>
                <a:latin typeface="SRH Headline"/>
                <a:ea typeface="SRH Headline"/>
                <a:cs typeface="SRH Headline"/>
                <a:sym typeface="SRH Headline"/>
              </a:defRPr>
            </a:lvl5pPr>
          </a:lstStyle>
          <a:p>
            <a:r>
              <a:t>01</a:t>
            </a:r>
          </a:p>
          <a:p>
            <a:pPr lvl="1"/>
            <a:endParaRPr/>
          </a:p>
          <a:p>
            <a:pPr lvl="2"/>
            <a:endParaRPr/>
          </a:p>
          <a:p>
            <a:pPr lvl="3"/>
            <a:endParaRPr/>
          </a:p>
          <a:p>
            <a:pPr lvl="4"/>
            <a:endParaRPr/>
          </a:p>
        </p:txBody>
      </p:sp>
      <p:sp>
        <p:nvSpPr>
          <p:cNvPr id="95" name="Slide Number"/>
          <p:cNvSpPr txBox="1">
            <a:spLocks noGrp="1"/>
          </p:cNvSpPr>
          <p:nvPr>
            <p:ph type="sldNum" sz="quarter" idx="2"/>
          </p:nvPr>
        </p:nvSpPr>
        <p:spPr>
          <a:xfrm>
            <a:off x="11602227" y="6433186"/>
            <a:ext cx="224595" cy="228601"/>
          </a:xfrm>
          <a:prstGeom prst="rect">
            <a:avLst/>
          </a:prstGeom>
        </p:spPr>
        <p:txBody>
          <a:bodyPr/>
          <a:lstStyle>
            <a:lvl1pPr>
              <a:defRPr>
                <a:solidFill>
                  <a:srgbClr val="FFFFFF"/>
                </a:solidFill>
              </a:defRPr>
            </a:lvl1pPr>
          </a:lstStyle>
          <a:p>
            <a:fld id="{86CB4B4D-7CA3-9044-876B-883B54F8677D}" type="slidenum">
              <a:t>‹#›</a:t>
            </a:fld>
            <a:endParaRPr/>
          </a:p>
        </p:txBody>
      </p:sp>
      <p:pic>
        <p:nvPicPr>
          <p:cNvPr id="96" name="Grafik 6" descr="Grafik 6"/>
          <p:cNvPicPr>
            <a:picLocks noChangeAspect="1"/>
          </p:cNvPicPr>
          <p:nvPr/>
        </p:nvPicPr>
        <p:blipFill>
          <a:blip r:embed="rId2"/>
          <a:stretch>
            <a:fillRect/>
          </a:stretch>
        </p:blipFill>
        <p:spPr>
          <a:xfrm>
            <a:off x="10877357" y="358969"/>
            <a:ext cx="950657" cy="737079"/>
          </a:xfrm>
          <a:prstGeom prst="rect">
            <a:avLst/>
          </a:prstGeom>
          <a:ln w="12700">
            <a:miter lim="400000"/>
          </a:ln>
        </p:spPr>
      </p:pic>
      <p:sp>
        <p:nvSpPr>
          <p:cNvPr id="97" name="Freihandform: Form 8"/>
          <p:cNvSpPr/>
          <p:nvPr/>
        </p:nvSpPr>
        <p:spPr>
          <a:xfrm>
            <a:off x="8212024" y="2802038"/>
            <a:ext cx="3989214" cy="405596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2724"/>
                </a:lnTo>
                <a:lnTo>
                  <a:pt x="20892" y="12841"/>
                </a:lnTo>
                <a:cubicBezTo>
                  <a:pt x="16208" y="13716"/>
                  <a:pt x="14338" y="16169"/>
                  <a:pt x="13695" y="20620"/>
                </a:cubicBezTo>
                <a:lnTo>
                  <a:pt x="13580" y="21600"/>
                </a:lnTo>
                <a:lnTo>
                  <a:pt x="0" y="21600"/>
                </a:lnTo>
                <a:lnTo>
                  <a:pt x="124" y="20179"/>
                </a:lnTo>
                <a:cubicBezTo>
                  <a:pt x="1574" y="8105"/>
                  <a:pt x="8178" y="676"/>
                  <a:pt x="21036" y="25"/>
                </a:cubicBezTo>
                <a:cubicBezTo>
                  <a:pt x="21155" y="17"/>
                  <a:pt x="21287" y="11"/>
                  <a:pt x="21430" y="5"/>
                </a:cubicBezTo>
                <a:close/>
              </a:path>
            </a:pathLst>
          </a:custGeom>
          <a:solidFill>
            <a:srgbClr val="EEEDEB">
              <a:alpha val="20000"/>
            </a:srgbClr>
          </a:solidFill>
          <a:ln w="12700">
            <a:miter lim="400000"/>
          </a:ln>
        </p:spPr>
        <p:txBody>
          <a:bodyPr lIns="45719" rIns="45719" anchor="ctr"/>
          <a:lstStyle/>
          <a:p>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Kapitelfolie weiß">
    <p:spTree>
      <p:nvGrpSpPr>
        <p:cNvPr id="1" name=""/>
        <p:cNvGrpSpPr/>
        <p:nvPr/>
      </p:nvGrpSpPr>
      <p:grpSpPr>
        <a:xfrm>
          <a:off x="0" y="0"/>
          <a:ext cx="0" cy="0"/>
          <a:chOff x="0" y="0"/>
          <a:chExt cx="0" cy="0"/>
        </a:xfrm>
      </p:grpSpPr>
      <p:sp>
        <p:nvSpPr>
          <p:cNvPr id="104" name="Title Text"/>
          <p:cNvSpPr txBox="1">
            <a:spLocks noGrp="1"/>
          </p:cNvSpPr>
          <p:nvPr>
            <p:ph type="title"/>
          </p:nvPr>
        </p:nvSpPr>
        <p:spPr>
          <a:xfrm>
            <a:off x="359999" y="2191180"/>
            <a:ext cx="9896810" cy="1406039"/>
          </a:xfrm>
          <a:prstGeom prst="rect">
            <a:avLst/>
          </a:prstGeom>
        </p:spPr>
        <p:txBody>
          <a:bodyPr/>
          <a:lstStyle/>
          <a:p>
            <a:r>
              <a:t>Title Text</a:t>
            </a:r>
          </a:p>
        </p:txBody>
      </p:sp>
      <p:sp>
        <p:nvSpPr>
          <p:cNvPr id="105" name="Body Level One…"/>
          <p:cNvSpPr txBox="1">
            <a:spLocks noGrp="1"/>
          </p:cNvSpPr>
          <p:nvPr>
            <p:ph type="body" sz="quarter" idx="1" hasCustomPrompt="1"/>
          </p:nvPr>
        </p:nvSpPr>
        <p:spPr>
          <a:xfrm>
            <a:off x="359999" y="3597219"/>
            <a:ext cx="4255134" cy="2622607"/>
          </a:xfrm>
          <a:prstGeom prst="rect">
            <a:avLst/>
          </a:prstGeom>
        </p:spPr>
        <p:txBody>
          <a:bodyPr>
            <a:normAutofit/>
          </a:bodyPr>
          <a:lstStyle>
            <a:lvl1pPr>
              <a:lnSpc>
                <a:spcPct val="98000"/>
              </a:lnSpc>
              <a:spcBef>
                <a:spcPts val="0"/>
              </a:spcBef>
              <a:defRPr sz="20000" b="1">
                <a:solidFill>
                  <a:schemeClr val="accent1"/>
                </a:solidFill>
                <a:latin typeface="SRH Headline"/>
                <a:ea typeface="SRH Headline"/>
                <a:cs typeface="SRH Headline"/>
                <a:sym typeface="SRH Headline"/>
              </a:defRPr>
            </a:lvl1pPr>
            <a:lvl2pPr marL="0" indent="457200">
              <a:lnSpc>
                <a:spcPct val="98000"/>
              </a:lnSpc>
              <a:spcBef>
                <a:spcPts val="0"/>
              </a:spcBef>
              <a:buSzTx/>
              <a:buNone/>
              <a:defRPr sz="20000" b="1">
                <a:solidFill>
                  <a:schemeClr val="accent1"/>
                </a:solidFill>
                <a:latin typeface="SRH Headline"/>
                <a:ea typeface="SRH Headline"/>
                <a:cs typeface="SRH Headline"/>
                <a:sym typeface="SRH Headline"/>
              </a:defRPr>
            </a:lvl2pPr>
            <a:lvl3pPr marL="0" indent="914400">
              <a:lnSpc>
                <a:spcPct val="98000"/>
              </a:lnSpc>
              <a:spcBef>
                <a:spcPts val="0"/>
              </a:spcBef>
              <a:buSzTx/>
              <a:buNone/>
              <a:defRPr sz="20000" b="1">
                <a:solidFill>
                  <a:schemeClr val="accent1"/>
                </a:solidFill>
                <a:latin typeface="SRH Headline"/>
                <a:ea typeface="SRH Headline"/>
                <a:cs typeface="SRH Headline"/>
                <a:sym typeface="SRH Headline"/>
              </a:defRPr>
            </a:lvl3pPr>
            <a:lvl4pPr indent="1371600">
              <a:lnSpc>
                <a:spcPct val="98000"/>
              </a:lnSpc>
              <a:spcBef>
                <a:spcPts val="0"/>
              </a:spcBef>
              <a:defRPr sz="20000" b="1">
                <a:solidFill>
                  <a:schemeClr val="accent1"/>
                </a:solidFill>
                <a:latin typeface="SRH Headline"/>
                <a:ea typeface="SRH Headline"/>
                <a:cs typeface="SRH Headline"/>
                <a:sym typeface="SRH Headline"/>
              </a:defRPr>
            </a:lvl4pPr>
            <a:lvl5pPr indent="1828800">
              <a:lnSpc>
                <a:spcPct val="98000"/>
              </a:lnSpc>
              <a:spcBef>
                <a:spcPts val="0"/>
              </a:spcBef>
              <a:defRPr sz="20000" b="1">
                <a:solidFill>
                  <a:schemeClr val="accent1"/>
                </a:solidFill>
                <a:latin typeface="SRH Headline"/>
                <a:ea typeface="SRH Headline"/>
                <a:cs typeface="SRH Headline"/>
                <a:sym typeface="SRH Headline"/>
              </a:defRPr>
            </a:lvl5pPr>
          </a:lstStyle>
          <a:p>
            <a:r>
              <a:t>01</a:t>
            </a:r>
          </a:p>
          <a:p>
            <a:pPr lvl="1"/>
            <a:endParaRPr/>
          </a:p>
          <a:p>
            <a:pPr lvl="2"/>
            <a:endParaRPr/>
          </a:p>
          <a:p>
            <a:pPr lvl="3"/>
            <a:endParaRPr/>
          </a:p>
          <a:p>
            <a:pPr lvl="4"/>
            <a:endParaRPr/>
          </a:p>
        </p:txBody>
      </p:sp>
      <p:sp>
        <p:nvSpPr>
          <p:cNvPr id="1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Zwischenfolie Statements, weiß">
    <p:spTree>
      <p:nvGrpSpPr>
        <p:cNvPr id="1" name=""/>
        <p:cNvGrpSpPr/>
        <p:nvPr/>
      </p:nvGrpSpPr>
      <p:grpSpPr>
        <a:xfrm>
          <a:off x="0" y="0"/>
          <a:ext cx="0" cy="0"/>
          <a:chOff x="0" y="0"/>
          <a:chExt cx="0" cy="0"/>
        </a:xfrm>
      </p:grpSpPr>
      <p:sp>
        <p:nvSpPr>
          <p:cNvPr id="113" name="Title Text"/>
          <p:cNvSpPr txBox="1">
            <a:spLocks noGrp="1"/>
          </p:cNvSpPr>
          <p:nvPr>
            <p:ph type="title"/>
          </p:nvPr>
        </p:nvSpPr>
        <p:spPr>
          <a:prstGeom prst="rect">
            <a:avLst/>
          </a:prstGeom>
        </p:spPr>
        <p:txBody>
          <a:bodyPr/>
          <a:lstStyle/>
          <a:p>
            <a:r>
              <a:t>Title Text</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Zwischenfolie Statements, Farbe">
    <p:bg>
      <p:bgPr>
        <a:solidFill>
          <a:schemeClr val="accent1"/>
        </a:solidFill>
        <a:effectLst/>
      </p:bgPr>
    </p:bg>
    <p:spTree>
      <p:nvGrpSpPr>
        <p:cNvPr id="1" name=""/>
        <p:cNvGrpSpPr/>
        <p:nvPr/>
      </p:nvGrpSpPr>
      <p:grpSpPr>
        <a:xfrm>
          <a:off x="0" y="0"/>
          <a:ext cx="0" cy="0"/>
          <a:chOff x="0" y="0"/>
          <a:chExt cx="0" cy="0"/>
        </a:xfrm>
      </p:grpSpPr>
      <p:sp>
        <p:nvSpPr>
          <p:cNvPr id="121" name="Freihandform: Form 10"/>
          <p:cNvSpPr/>
          <p:nvPr/>
        </p:nvSpPr>
        <p:spPr>
          <a:xfrm>
            <a:off x="8212024" y="2802039"/>
            <a:ext cx="3989214" cy="4055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2724"/>
                </a:lnTo>
                <a:lnTo>
                  <a:pt x="20892" y="12841"/>
                </a:lnTo>
                <a:cubicBezTo>
                  <a:pt x="16208" y="13716"/>
                  <a:pt x="14338" y="16169"/>
                  <a:pt x="13695" y="20620"/>
                </a:cubicBezTo>
                <a:lnTo>
                  <a:pt x="13580" y="21600"/>
                </a:lnTo>
                <a:lnTo>
                  <a:pt x="0" y="21600"/>
                </a:lnTo>
                <a:lnTo>
                  <a:pt x="124" y="20179"/>
                </a:lnTo>
                <a:cubicBezTo>
                  <a:pt x="1574" y="8105"/>
                  <a:pt x="8178" y="676"/>
                  <a:pt x="21036" y="25"/>
                </a:cubicBezTo>
                <a:cubicBezTo>
                  <a:pt x="21155" y="17"/>
                  <a:pt x="21287" y="11"/>
                  <a:pt x="21430" y="5"/>
                </a:cubicBezTo>
                <a:close/>
              </a:path>
            </a:pathLst>
          </a:custGeom>
          <a:solidFill>
            <a:srgbClr val="EEEDEB">
              <a:alpha val="20000"/>
            </a:srgbClr>
          </a:solidFill>
          <a:ln w="12700">
            <a:miter lim="400000"/>
          </a:ln>
        </p:spPr>
        <p:txBody>
          <a:bodyPr lIns="45719" rIns="45719" anchor="ctr"/>
          <a:lstStyle/>
          <a:p>
            <a:endParaRPr/>
          </a:p>
        </p:txBody>
      </p:sp>
      <p:sp>
        <p:nvSpPr>
          <p:cNvPr id="122" name="Title Text"/>
          <p:cNvSpPr txBox="1">
            <a:spLocks noGrp="1"/>
          </p:cNvSpPr>
          <p:nvPr>
            <p:ph type="title"/>
          </p:nvPr>
        </p:nvSpPr>
        <p:spPr>
          <a:prstGeom prst="rect">
            <a:avLst/>
          </a:prstGeom>
        </p:spPr>
        <p:txBody>
          <a:bodyPr/>
          <a:lstStyle>
            <a:lvl1pPr>
              <a:defRPr>
                <a:solidFill>
                  <a:srgbClr val="FFFFFF"/>
                </a:solidFill>
              </a:defRPr>
            </a:lvl1pPr>
          </a:lstStyle>
          <a:p>
            <a:r>
              <a:t>Title Text</a:t>
            </a:r>
          </a:p>
        </p:txBody>
      </p:sp>
      <p:sp>
        <p:nvSpPr>
          <p:cNvPr id="123"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pic>
        <p:nvPicPr>
          <p:cNvPr id="124" name="Grafik 6" descr="Grafik 6"/>
          <p:cNvPicPr>
            <a:picLocks noChangeAspect="1"/>
          </p:cNvPicPr>
          <p:nvPr/>
        </p:nvPicPr>
        <p:blipFill>
          <a:blip r:embed="rId2"/>
          <a:stretch>
            <a:fillRect/>
          </a:stretch>
        </p:blipFill>
        <p:spPr>
          <a:xfrm>
            <a:off x="10877357" y="358969"/>
            <a:ext cx="950657" cy="737079"/>
          </a:xfrm>
          <a:prstGeom prst="rect">
            <a:avLst/>
          </a:prstGeom>
          <a:ln w="12700">
            <a:miter lim="400000"/>
          </a:ln>
        </p:spPr>
      </p:pic>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reihandform: Form 11"/>
          <p:cNvSpPr/>
          <p:nvPr/>
        </p:nvSpPr>
        <p:spPr>
          <a:xfrm>
            <a:off x="10878780" y="361330"/>
            <a:ext cx="948336" cy="733817"/>
          </a:xfrm>
          <a:custGeom>
            <a:avLst/>
            <a:gdLst/>
            <a:ahLst/>
            <a:cxnLst>
              <a:cxn ang="0">
                <a:pos x="wd2" y="hd2"/>
              </a:cxn>
              <a:cxn ang="5400000">
                <a:pos x="wd2" y="hd2"/>
              </a:cxn>
              <a:cxn ang="10800000">
                <a:pos x="wd2" y="hd2"/>
              </a:cxn>
              <a:cxn ang="16200000">
                <a:pos x="wd2" y="hd2"/>
              </a:cxn>
            </a:cxnLst>
            <a:rect l="0" t="0" r="r" b="b"/>
            <a:pathLst>
              <a:path w="21600" h="21595" extrusionOk="0">
                <a:moveTo>
                  <a:pt x="14114" y="17624"/>
                </a:moveTo>
                <a:lnTo>
                  <a:pt x="16129" y="17624"/>
                </a:lnTo>
                <a:lnTo>
                  <a:pt x="16129" y="0"/>
                </a:lnTo>
                <a:lnTo>
                  <a:pt x="14114" y="0"/>
                </a:lnTo>
                <a:lnTo>
                  <a:pt x="14114" y="17624"/>
                </a:lnTo>
                <a:close/>
                <a:moveTo>
                  <a:pt x="18486" y="5791"/>
                </a:moveTo>
                <a:cubicBezTo>
                  <a:pt x="18107" y="5767"/>
                  <a:pt x="17635" y="5791"/>
                  <a:pt x="17164" y="5863"/>
                </a:cubicBezTo>
                <a:lnTo>
                  <a:pt x="17164" y="8274"/>
                </a:lnTo>
                <a:cubicBezTo>
                  <a:pt x="18938" y="8274"/>
                  <a:pt x="19585" y="8610"/>
                  <a:pt x="19585" y="10734"/>
                </a:cubicBezTo>
                <a:lnTo>
                  <a:pt x="19585" y="17624"/>
                </a:lnTo>
                <a:lnTo>
                  <a:pt x="21600" y="17624"/>
                </a:lnTo>
                <a:lnTo>
                  <a:pt x="21600" y="10412"/>
                </a:lnTo>
                <a:cubicBezTo>
                  <a:pt x="21600" y="7749"/>
                  <a:pt x="20426" y="5887"/>
                  <a:pt x="18486" y="5791"/>
                </a:cubicBezTo>
                <a:close/>
                <a:moveTo>
                  <a:pt x="4750" y="5875"/>
                </a:moveTo>
                <a:cubicBezTo>
                  <a:pt x="2606" y="6018"/>
                  <a:pt x="1654" y="7857"/>
                  <a:pt x="1654" y="10782"/>
                </a:cubicBezTo>
                <a:lnTo>
                  <a:pt x="1654" y="16681"/>
                </a:lnTo>
                <a:cubicBezTo>
                  <a:pt x="1654" y="18401"/>
                  <a:pt x="1386" y="19141"/>
                  <a:pt x="0" y="19177"/>
                </a:cubicBezTo>
                <a:lnTo>
                  <a:pt x="0" y="21564"/>
                </a:lnTo>
                <a:cubicBezTo>
                  <a:pt x="166" y="21600"/>
                  <a:pt x="434" y="21600"/>
                  <a:pt x="573" y="21588"/>
                </a:cubicBezTo>
                <a:cubicBezTo>
                  <a:pt x="2726" y="21421"/>
                  <a:pt x="3669" y="19570"/>
                  <a:pt x="3669" y="16681"/>
                </a:cubicBezTo>
                <a:lnTo>
                  <a:pt x="3669" y="10781"/>
                </a:lnTo>
                <a:cubicBezTo>
                  <a:pt x="3669" y="9050"/>
                  <a:pt x="3918" y="8321"/>
                  <a:pt x="5314" y="8286"/>
                </a:cubicBezTo>
                <a:lnTo>
                  <a:pt x="5314" y="5887"/>
                </a:lnTo>
                <a:cubicBezTo>
                  <a:pt x="5157" y="5863"/>
                  <a:pt x="4889" y="5863"/>
                  <a:pt x="4750" y="5875"/>
                </a:cubicBezTo>
                <a:close/>
                <a:moveTo>
                  <a:pt x="10933" y="5875"/>
                </a:moveTo>
                <a:cubicBezTo>
                  <a:pt x="8798" y="6018"/>
                  <a:pt x="7837" y="7869"/>
                  <a:pt x="7837" y="10782"/>
                </a:cubicBezTo>
                <a:lnTo>
                  <a:pt x="7837" y="17624"/>
                </a:lnTo>
                <a:lnTo>
                  <a:pt x="9851" y="17624"/>
                </a:lnTo>
                <a:lnTo>
                  <a:pt x="9851" y="10781"/>
                </a:lnTo>
                <a:cubicBezTo>
                  <a:pt x="9851" y="9062"/>
                  <a:pt x="10119" y="8321"/>
                  <a:pt x="11505" y="8286"/>
                </a:cubicBezTo>
                <a:lnTo>
                  <a:pt x="11505" y="5887"/>
                </a:lnTo>
                <a:cubicBezTo>
                  <a:pt x="11339" y="5863"/>
                  <a:pt x="11071" y="5863"/>
                  <a:pt x="10933" y="5875"/>
                </a:cubicBezTo>
                <a:close/>
              </a:path>
            </a:pathLst>
          </a:custGeom>
          <a:solidFill>
            <a:schemeClr val="accent1"/>
          </a:solidFill>
          <a:ln w="12700">
            <a:miter lim="400000"/>
          </a:ln>
        </p:spPr>
        <p:txBody>
          <a:bodyPr lIns="45719" rIns="45719" anchor="ctr"/>
          <a:lstStyle/>
          <a:p>
            <a:endParaRPr/>
          </a:p>
        </p:txBody>
      </p:sp>
      <p:sp>
        <p:nvSpPr>
          <p:cNvPr id="3" name="Freihandform: Form 10"/>
          <p:cNvSpPr/>
          <p:nvPr/>
        </p:nvSpPr>
        <p:spPr>
          <a:xfrm>
            <a:off x="8202786" y="2802039"/>
            <a:ext cx="3989214" cy="4055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2724"/>
                </a:lnTo>
                <a:lnTo>
                  <a:pt x="20892" y="12841"/>
                </a:lnTo>
                <a:cubicBezTo>
                  <a:pt x="16208" y="13716"/>
                  <a:pt x="14338" y="16169"/>
                  <a:pt x="13695" y="20620"/>
                </a:cubicBezTo>
                <a:lnTo>
                  <a:pt x="13580" y="21600"/>
                </a:lnTo>
                <a:lnTo>
                  <a:pt x="0" y="21600"/>
                </a:lnTo>
                <a:lnTo>
                  <a:pt x="124" y="20179"/>
                </a:lnTo>
                <a:cubicBezTo>
                  <a:pt x="1574" y="8105"/>
                  <a:pt x="8178" y="676"/>
                  <a:pt x="21036" y="25"/>
                </a:cubicBezTo>
                <a:cubicBezTo>
                  <a:pt x="21155" y="17"/>
                  <a:pt x="21287" y="11"/>
                  <a:pt x="21430" y="5"/>
                </a:cubicBezTo>
                <a:close/>
              </a:path>
            </a:pathLst>
          </a:custGeom>
          <a:solidFill>
            <a:srgbClr val="EEEDEB"/>
          </a:solidFill>
          <a:ln w="12700">
            <a:miter lim="400000"/>
          </a:ln>
        </p:spPr>
        <p:txBody>
          <a:bodyPr lIns="45719" rIns="45719" anchor="ctr"/>
          <a:lstStyle/>
          <a:p>
            <a:endParaRPr/>
          </a:p>
        </p:txBody>
      </p:sp>
      <p:sp>
        <p:nvSpPr>
          <p:cNvPr id="4" name="Title Text"/>
          <p:cNvSpPr txBox="1">
            <a:spLocks noGrp="1"/>
          </p:cNvSpPr>
          <p:nvPr>
            <p:ph type="title"/>
          </p:nvPr>
        </p:nvSpPr>
        <p:spPr>
          <a:xfrm>
            <a:off x="359999" y="2329132"/>
            <a:ext cx="11472948" cy="39808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r>
              <a:t>Title Text</a:t>
            </a:r>
          </a:p>
        </p:txBody>
      </p:sp>
      <p:sp>
        <p:nvSpPr>
          <p:cNvPr id="5" name="Slide Number"/>
          <p:cNvSpPr txBox="1">
            <a:spLocks noGrp="1"/>
          </p:cNvSpPr>
          <p:nvPr>
            <p:ph type="sldNum" sz="quarter" idx="2"/>
          </p:nvPr>
        </p:nvSpPr>
        <p:spPr>
          <a:xfrm>
            <a:off x="11602227" y="6433186"/>
            <a:ext cx="224595" cy="228601"/>
          </a:xfrm>
          <a:prstGeom prst="rect">
            <a:avLst/>
          </a:prstGeom>
          <a:ln w="12700">
            <a:miter lim="400000"/>
          </a:ln>
        </p:spPr>
        <p:txBody>
          <a:bodyPr wrap="none" lIns="0" tIns="0" rIns="0" bIns="0" anchor="ctr">
            <a:spAutoFit/>
          </a:bodyPr>
          <a:lstStyle>
            <a:lvl1pPr algn="r">
              <a:defRPr sz="1500" b="1">
                <a:solidFill>
                  <a:srgbClr val="6D7373"/>
                </a:solidFill>
                <a:latin typeface="SRH Text"/>
                <a:ea typeface="SRH Text"/>
                <a:cs typeface="SRH Text"/>
                <a:sym typeface="SRH Text"/>
              </a:defRPr>
            </a:lvl1pPr>
          </a:lstStyle>
          <a:p>
            <a:fld id="{86CB4B4D-7CA3-9044-876B-883B54F8677D}" type="slidenum">
              <a:t>‹#›</a:t>
            </a:fld>
            <a:endParaRPr/>
          </a:p>
        </p:txBody>
      </p:sp>
      <p:sp>
        <p:nvSpPr>
          <p:cNvPr id="6" name="Body Level One…"/>
          <p:cNvSpPr txBox="1">
            <a:spLocks noGrp="1"/>
          </p:cNvSpPr>
          <p:nvPr>
            <p:ph type="body" idx="1"/>
          </p:nvPr>
        </p:nvSpPr>
        <p:spPr>
          <a:xfrm>
            <a:off x="609600" y="1600200"/>
            <a:ext cx="10972800" cy="45259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Lst>
  <p:transition spd="med"/>
  <p:txStyles>
    <p:titleStyle>
      <a:lvl1pPr marL="0" marR="0" indent="0" algn="l" defTabSz="914400" rtl="0" latinLnBrk="0">
        <a:lnSpc>
          <a:spcPct val="98000"/>
        </a:lnSpc>
        <a:spcBef>
          <a:spcPts val="0"/>
        </a:spcBef>
        <a:spcAft>
          <a:spcPts val="0"/>
        </a:spcAft>
        <a:buClrTx/>
        <a:buSzTx/>
        <a:buFontTx/>
        <a:buNone/>
        <a:tabLst/>
        <a:defRPr sz="4800" b="1" i="0" u="none" strike="noStrike" cap="none" spc="0" baseline="0">
          <a:solidFill>
            <a:srgbClr val="575756"/>
          </a:solidFill>
          <a:uFillTx/>
          <a:latin typeface="SRH Headline"/>
          <a:ea typeface="SRH Headline"/>
          <a:cs typeface="SRH Headline"/>
          <a:sym typeface="SRH Headline"/>
        </a:defRPr>
      </a:lvl1pPr>
      <a:lvl2pPr marL="0" marR="0" indent="0" algn="l" defTabSz="914400" rtl="0" latinLnBrk="0">
        <a:lnSpc>
          <a:spcPct val="98000"/>
        </a:lnSpc>
        <a:spcBef>
          <a:spcPts val="0"/>
        </a:spcBef>
        <a:spcAft>
          <a:spcPts val="0"/>
        </a:spcAft>
        <a:buClrTx/>
        <a:buSzTx/>
        <a:buFontTx/>
        <a:buNone/>
        <a:tabLst/>
        <a:defRPr sz="4800" b="1" i="0" u="none" strike="noStrike" cap="none" spc="0" baseline="0">
          <a:solidFill>
            <a:srgbClr val="575756"/>
          </a:solidFill>
          <a:uFillTx/>
          <a:latin typeface="SRH Headline"/>
          <a:ea typeface="SRH Headline"/>
          <a:cs typeface="SRH Headline"/>
          <a:sym typeface="SRH Headline"/>
        </a:defRPr>
      </a:lvl2pPr>
      <a:lvl3pPr marL="0" marR="0" indent="0" algn="l" defTabSz="914400" rtl="0" latinLnBrk="0">
        <a:lnSpc>
          <a:spcPct val="98000"/>
        </a:lnSpc>
        <a:spcBef>
          <a:spcPts val="0"/>
        </a:spcBef>
        <a:spcAft>
          <a:spcPts val="0"/>
        </a:spcAft>
        <a:buClrTx/>
        <a:buSzTx/>
        <a:buFontTx/>
        <a:buNone/>
        <a:tabLst/>
        <a:defRPr sz="4800" b="1" i="0" u="none" strike="noStrike" cap="none" spc="0" baseline="0">
          <a:solidFill>
            <a:srgbClr val="575756"/>
          </a:solidFill>
          <a:uFillTx/>
          <a:latin typeface="SRH Headline"/>
          <a:ea typeface="SRH Headline"/>
          <a:cs typeface="SRH Headline"/>
          <a:sym typeface="SRH Headline"/>
        </a:defRPr>
      </a:lvl3pPr>
      <a:lvl4pPr marL="0" marR="0" indent="0" algn="l" defTabSz="914400" rtl="0" latinLnBrk="0">
        <a:lnSpc>
          <a:spcPct val="98000"/>
        </a:lnSpc>
        <a:spcBef>
          <a:spcPts val="0"/>
        </a:spcBef>
        <a:spcAft>
          <a:spcPts val="0"/>
        </a:spcAft>
        <a:buClrTx/>
        <a:buSzTx/>
        <a:buFontTx/>
        <a:buNone/>
        <a:tabLst/>
        <a:defRPr sz="4800" b="1" i="0" u="none" strike="noStrike" cap="none" spc="0" baseline="0">
          <a:solidFill>
            <a:srgbClr val="575756"/>
          </a:solidFill>
          <a:uFillTx/>
          <a:latin typeface="SRH Headline"/>
          <a:ea typeface="SRH Headline"/>
          <a:cs typeface="SRH Headline"/>
          <a:sym typeface="SRH Headline"/>
        </a:defRPr>
      </a:lvl4pPr>
      <a:lvl5pPr marL="0" marR="0" indent="0" algn="l" defTabSz="914400" rtl="0" latinLnBrk="0">
        <a:lnSpc>
          <a:spcPct val="98000"/>
        </a:lnSpc>
        <a:spcBef>
          <a:spcPts val="0"/>
        </a:spcBef>
        <a:spcAft>
          <a:spcPts val="0"/>
        </a:spcAft>
        <a:buClrTx/>
        <a:buSzTx/>
        <a:buFontTx/>
        <a:buNone/>
        <a:tabLst/>
        <a:defRPr sz="4800" b="1" i="0" u="none" strike="noStrike" cap="none" spc="0" baseline="0">
          <a:solidFill>
            <a:srgbClr val="575756"/>
          </a:solidFill>
          <a:uFillTx/>
          <a:latin typeface="SRH Headline"/>
          <a:ea typeface="SRH Headline"/>
          <a:cs typeface="SRH Headline"/>
          <a:sym typeface="SRH Headline"/>
        </a:defRPr>
      </a:lvl5pPr>
      <a:lvl6pPr marL="0" marR="0" indent="0" algn="l" defTabSz="914400" rtl="0" latinLnBrk="0">
        <a:lnSpc>
          <a:spcPct val="98000"/>
        </a:lnSpc>
        <a:spcBef>
          <a:spcPts val="0"/>
        </a:spcBef>
        <a:spcAft>
          <a:spcPts val="0"/>
        </a:spcAft>
        <a:buClrTx/>
        <a:buSzTx/>
        <a:buFontTx/>
        <a:buNone/>
        <a:tabLst/>
        <a:defRPr sz="4800" b="1" i="0" u="none" strike="noStrike" cap="none" spc="0" baseline="0">
          <a:solidFill>
            <a:srgbClr val="575756"/>
          </a:solidFill>
          <a:uFillTx/>
          <a:latin typeface="SRH Headline"/>
          <a:ea typeface="SRH Headline"/>
          <a:cs typeface="SRH Headline"/>
          <a:sym typeface="SRH Headline"/>
        </a:defRPr>
      </a:lvl6pPr>
      <a:lvl7pPr marL="0" marR="0" indent="0" algn="l" defTabSz="914400" rtl="0" latinLnBrk="0">
        <a:lnSpc>
          <a:spcPct val="98000"/>
        </a:lnSpc>
        <a:spcBef>
          <a:spcPts val="0"/>
        </a:spcBef>
        <a:spcAft>
          <a:spcPts val="0"/>
        </a:spcAft>
        <a:buClrTx/>
        <a:buSzTx/>
        <a:buFontTx/>
        <a:buNone/>
        <a:tabLst/>
        <a:defRPr sz="4800" b="1" i="0" u="none" strike="noStrike" cap="none" spc="0" baseline="0">
          <a:solidFill>
            <a:srgbClr val="575756"/>
          </a:solidFill>
          <a:uFillTx/>
          <a:latin typeface="SRH Headline"/>
          <a:ea typeface="SRH Headline"/>
          <a:cs typeface="SRH Headline"/>
          <a:sym typeface="SRH Headline"/>
        </a:defRPr>
      </a:lvl7pPr>
      <a:lvl8pPr marL="0" marR="0" indent="0" algn="l" defTabSz="914400" rtl="0" latinLnBrk="0">
        <a:lnSpc>
          <a:spcPct val="98000"/>
        </a:lnSpc>
        <a:spcBef>
          <a:spcPts val="0"/>
        </a:spcBef>
        <a:spcAft>
          <a:spcPts val="0"/>
        </a:spcAft>
        <a:buClrTx/>
        <a:buSzTx/>
        <a:buFontTx/>
        <a:buNone/>
        <a:tabLst/>
        <a:defRPr sz="4800" b="1" i="0" u="none" strike="noStrike" cap="none" spc="0" baseline="0">
          <a:solidFill>
            <a:srgbClr val="575756"/>
          </a:solidFill>
          <a:uFillTx/>
          <a:latin typeface="SRH Headline"/>
          <a:ea typeface="SRH Headline"/>
          <a:cs typeface="SRH Headline"/>
          <a:sym typeface="SRH Headline"/>
        </a:defRPr>
      </a:lvl8pPr>
      <a:lvl9pPr marL="0" marR="0" indent="0" algn="l" defTabSz="914400" rtl="0" latinLnBrk="0">
        <a:lnSpc>
          <a:spcPct val="98000"/>
        </a:lnSpc>
        <a:spcBef>
          <a:spcPts val="0"/>
        </a:spcBef>
        <a:spcAft>
          <a:spcPts val="0"/>
        </a:spcAft>
        <a:buClrTx/>
        <a:buSzTx/>
        <a:buFontTx/>
        <a:buNone/>
        <a:tabLst/>
        <a:defRPr sz="4800" b="1" i="0" u="none" strike="noStrike" cap="none" spc="0" baseline="0">
          <a:solidFill>
            <a:srgbClr val="575756"/>
          </a:solidFill>
          <a:uFillTx/>
          <a:latin typeface="SRH Headline"/>
          <a:ea typeface="SRH Headline"/>
          <a:cs typeface="SRH Headline"/>
          <a:sym typeface="SRH Headline"/>
        </a:defRPr>
      </a:lvl9pPr>
    </p:titleStyle>
    <p:bodyStyle>
      <a:lvl1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1pPr>
      <a:lvl2pPr marL="359999" marR="0" indent="-359999" algn="l" defTabSz="914400" rtl="0" latinLnBrk="0">
        <a:lnSpc>
          <a:spcPct val="110000"/>
        </a:lnSpc>
        <a:spcBef>
          <a:spcPts val="1200"/>
        </a:spcBef>
        <a:spcAft>
          <a:spcPts val="0"/>
        </a:spcAft>
        <a:buClrTx/>
        <a:buSzPct val="100000"/>
        <a:buFontTx/>
        <a:buChar char="—"/>
        <a:tabLst/>
        <a:defRPr sz="1800" b="0" i="0" u="none" strike="noStrike" cap="none" spc="0" baseline="0">
          <a:solidFill>
            <a:srgbClr val="575756"/>
          </a:solidFill>
          <a:uFillTx/>
          <a:latin typeface="SRH Text"/>
          <a:ea typeface="SRH Text"/>
          <a:cs typeface="SRH Text"/>
          <a:sym typeface="SRH Text"/>
        </a:defRPr>
      </a:lvl2pPr>
      <a:lvl3pPr marL="765000" marR="0" indent="-405000" algn="l" defTabSz="914400" rtl="0" latinLnBrk="0">
        <a:lnSpc>
          <a:spcPct val="110000"/>
        </a:lnSpc>
        <a:spcBef>
          <a:spcPts val="1200"/>
        </a:spcBef>
        <a:spcAft>
          <a:spcPts val="0"/>
        </a:spcAft>
        <a:buClrTx/>
        <a:buSzPct val="100000"/>
        <a:buFontTx/>
        <a:buChar char="—"/>
        <a:tabLst/>
        <a:defRPr sz="1800" b="0" i="0" u="none" strike="noStrike" cap="none" spc="0" baseline="0">
          <a:solidFill>
            <a:srgbClr val="575756"/>
          </a:solidFill>
          <a:uFillTx/>
          <a:latin typeface="SRH Text"/>
          <a:ea typeface="SRH Text"/>
          <a:cs typeface="SRH Text"/>
          <a:sym typeface="SRH Text"/>
        </a:defRPr>
      </a:lvl3pPr>
      <a:lvl4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4pPr>
      <a:lvl5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5pPr>
      <a:lvl6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6pPr>
      <a:lvl7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7pPr>
      <a:lvl8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8pPr>
      <a:lvl9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9pPr>
    </p:bodyStyle>
    <p:otherStyle>
      <a:lvl1pPr marL="0" marR="0" indent="0" algn="r" defTabSz="914400" rtl="0" latinLnBrk="0">
        <a:lnSpc>
          <a:spcPct val="100000"/>
        </a:lnSpc>
        <a:spcBef>
          <a:spcPts val="0"/>
        </a:spcBef>
        <a:spcAft>
          <a:spcPts val="0"/>
        </a:spcAft>
        <a:buClrTx/>
        <a:buSzTx/>
        <a:buFontTx/>
        <a:buNone/>
        <a:tabLst/>
        <a:defRPr sz="1500" b="1" i="0" u="none" strike="noStrike" cap="none" spc="0" baseline="0">
          <a:solidFill>
            <a:schemeClr val="tx1"/>
          </a:solidFill>
          <a:uFillTx/>
          <a:latin typeface="+mn-lt"/>
          <a:ea typeface="+mn-ea"/>
          <a:cs typeface="+mn-cs"/>
          <a:sym typeface="SRH Text"/>
        </a:defRPr>
      </a:lvl1pPr>
      <a:lvl2pPr marL="0" marR="0" indent="457200" algn="r" defTabSz="914400" rtl="0" latinLnBrk="0">
        <a:lnSpc>
          <a:spcPct val="100000"/>
        </a:lnSpc>
        <a:spcBef>
          <a:spcPts val="0"/>
        </a:spcBef>
        <a:spcAft>
          <a:spcPts val="0"/>
        </a:spcAft>
        <a:buClrTx/>
        <a:buSzTx/>
        <a:buFontTx/>
        <a:buNone/>
        <a:tabLst/>
        <a:defRPr sz="1500" b="1" i="0" u="none" strike="noStrike" cap="none" spc="0" baseline="0">
          <a:solidFill>
            <a:schemeClr val="tx1"/>
          </a:solidFill>
          <a:uFillTx/>
          <a:latin typeface="+mn-lt"/>
          <a:ea typeface="+mn-ea"/>
          <a:cs typeface="+mn-cs"/>
          <a:sym typeface="SRH Text"/>
        </a:defRPr>
      </a:lvl2pPr>
      <a:lvl3pPr marL="0" marR="0" indent="914400" algn="r" defTabSz="914400" rtl="0" latinLnBrk="0">
        <a:lnSpc>
          <a:spcPct val="100000"/>
        </a:lnSpc>
        <a:spcBef>
          <a:spcPts val="0"/>
        </a:spcBef>
        <a:spcAft>
          <a:spcPts val="0"/>
        </a:spcAft>
        <a:buClrTx/>
        <a:buSzTx/>
        <a:buFontTx/>
        <a:buNone/>
        <a:tabLst/>
        <a:defRPr sz="1500" b="1" i="0" u="none" strike="noStrike" cap="none" spc="0" baseline="0">
          <a:solidFill>
            <a:schemeClr val="tx1"/>
          </a:solidFill>
          <a:uFillTx/>
          <a:latin typeface="+mn-lt"/>
          <a:ea typeface="+mn-ea"/>
          <a:cs typeface="+mn-cs"/>
          <a:sym typeface="SRH Text"/>
        </a:defRPr>
      </a:lvl3pPr>
      <a:lvl4pPr marL="0" marR="0" indent="1371600" algn="r" defTabSz="914400" rtl="0" latinLnBrk="0">
        <a:lnSpc>
          <a:spcPct val="100000"/>
        </a:lnSpc>
        <a:spcBef>
          <a:spcPts val="0"/>
        </a:spcBef>
        <a:spcAft>
          <a:spcPts val="0"/>
        </a:spcAft>
        <a:buClrTx/>
        <a:buSzTx/>
        <a:buFontTx/>
        <a:buNone/>
        <a:tabLst/>
        <a:defRPr sz="1500" b="1" i="0" u="none" strike="noStrike" cap="none" spc="0" baseline="0">
          <a:solidFill>
            <a:schemeClr val="tx1"/>
          </a:solidFill>
          <a:uFillTx/>
          <a:latin typeface="+mn-lt"/>
          <a:ea typeface="+mn-ea"/>
          <a:cs typeface="+mn-cs"/>
          <a:sym typeface="SRH Text"/>
        </a:defRPr>
      </a:lvl4pPr>
      <a:lvl5pPr marL="0" marR="0" indent="1828800" algn="r" defTabSz="914400" rtl="0" latinLnBrk="0">
        <a:lnSpc>
          <a:spcPct val="100000"/>
        </a:lnSpc>
        <a:spcBef>
          <a:spcPts val="0"/>
        </a:spcBef>
        <a:spcAft>
          <a:spcPts val="0"/>
        </a:spcAft>
        <a:buClrTx/>
        <a:buSzTx/>
        <a:buFontTx/>
        <a:buNone/>
        <a:tabLst/>
        <a:defRPr sz="1500" b="1" i="0" u="none" strike="noStrike" cap="none" spc="0" baseline="0">
          <a:solidFill>
            <a:schemeClr val="tx1"/>
          </a:solidFill>
          <a:uFillTx/>
          <a:latin typeface="+mn-lt"/>
          <a:ea typeface="+mn-ea"/>
          <a:cs typeface="+mn-cs"/>
          <a:sym typeface="SRH Text"/>
        </a:defRPr>
      </a:lvl5pPr>
      <a:lvl6pPr marL="0" marR="0" indent="2286000" algn="r" defTabSz="914400" rtl="0" latinLnBrk="0">
        <a:lnSpc>
          <a:spcPct val="100000"/>
        </a:lnSpc>
        <a:spcBef>
          <a:spcPts val="0"/>
        </a:spcBef>
        <a:spcAft>
          <a:spcPts val="0"/>
        </a:spcAft>
        <a:buClrTx/>
        <a:buSzTx/>
        <a:buFontTx/>
        <a:buNone/>
        <a:tabLst/>
        <a:defRPr sz="1500" b="1" i="0" u="none" strike="noStrike" cap="none" spc="0" baseline="0">
          <a:solidFill>
            <a:schemeClr val="tx1"/>
          </a:solidFill>
          <a:uFillTx/>
          <a:latin typeface="+mn-lt"/>
          <a:ea typeface="+mn-ea"/>
          <a:cs typeface="+mn-cs"/>
          <a:sym typeface="SRH Text"/>
        </a:defRPr>
      </a:lvl6pPr>
      <a:lvl7pPr marL="0" marR="0" indent="2743200" algn="r" defTabSz="914400" rtl="0" latinLnBrk="0">
        <a:lnSpc>
          <a:spcPct val="100000"/>
        </a:lnSpc>
        <a:spcBef>
          <a:spcPts val="0"/>
        </a:spcBef>
        <a:spcAft>
          <a:spcPts val="0"/>
        </a:spcAft>
        <a:buClrTx/>
        <a:buSzTx/>
        <a:buFontTx/>
        <a:buNone/>
        <a:tabLst/>
        <a:defRPr sz="1500" b="1" i="0" u="none" strike="noStrike" cap="none" spc="0" baseline="0">
          <a:solidFill>
            <a:schemeClr val="tx1"/>
          </a:solidFill>
          <a:uFillTx/>
          <a:latin typeface="+mn-lt"/>
          <a:ea typeface="+mn-ea"/>
          <a:cs typeface="+mn-cs"/>
          <a:sym typeface="SRH Text"/>
        </a:defRPr>
      </a:lvl7pPr>
      <a:lvl8pPr marL="0" marR="0" indent="3200400" algn="r" defTabSz="914400" rtl="0" latinLnBrk="0">
        <a:lnSpc>
          <a:spcPct val="100000"/>
        </a:lnSpc>
        <a:spcBef>
          <a:spcPts val="0"/>
        </a:spcBef>
        <a:spcAft>
          <a:spcPts val="0"/>
        </a:spcAft>
        <a:buClrTx/>
        <a:buSzTx/>
        <a:buFontTx/>
        <a:buNone/>
        <a:tabLst/>
        <a:defRPr sz="1500" b="1" i="0" u="none" strike="noStrike" cap="none" spc="0" baseline="0">
          <a:solidFill>
            <a:schemeClr val="tx1"/>
          </a:solidFill>
          <a:uFillTx/>
          <a:latin typeface="+mn-lt"/>
          <a:ea typeface="+mn-ea"/>
          <a:cs typeface="+mn-cs"/>
          <a:sym typeface="SRH Text"/>
        </a:defRPr>
      </a:lvl8pPr>
      <a:lvl9pPr marL="0" marR="0" indent="3657600" algn="r" defTabSz="914400" rtl="0" latinLnBrk="0">
        <a:lnSpc>
          <a:spcPct val="100000"/>
        </a:lnSpc>
        <a:spcBef>
          <a:spcPts val="0"/>
        </a:spcBef>
        <a:spcAft>
          <a:spcPts val="0"/>
        </a:spcAft>
        <a:buClrTx/>
        <a:buSzTx/>
        <a:buFontTx/>
        <a:buNone/>
        <a:tabLst/>
        <a:defRPr sz="1500" b="1" i="0" u="none" strike="noStrike" cap="none" spc="0" baseline="0">
          <a:solidFill>
            <a:schemeClr val="tx1"/>
          </a:solidFill>
          <a:uFillTx/>
          <a:latin typeface="+mn-lt"/>
          <a:ea typeface="+mn-ea"/>
          <a:cs typeface="+mn-cs"/>
          <a:sym typeface="SRH Tex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6.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324C07-E136-47FE-BFBF-771C274BD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275" name="Untertitel 5"/>
          <p:cNvSpPr txBox="1">
            <a:spLocks noGrp="1"/>
          </p:cNvSpPr>
          <p:nvPr>
            <p:ph type="body" sz="quarter" idx="1"/>
          </p:nvPr>
        </p:nvSpPr>
        <p:spPr>
          <a:xfrm>
            <a:off x="418298" y="5207297"/>
            <a:ext cx="7401026" cy="1458543"/>
          </a:xfrm>
          <a:prstGeom prst="rect">
            <a:avLst/>
          </a:prstGeom>
        </p:spPr>
        <p:txBody>
          <a:bodyPr/>
          <a:lstStyle/>
          <a:p>
            <a:pPr lvl="1"/>
            <a:r>
              <a:rPr dirty="0"/>
              <a:t>Bhushan Sakhalkar</a:t>
            </a:r>
          </a:p>
          <a:p>
            <a:pPr lvl="1"/>
            <a:r>
              <a:rPr dirty="0"/>
              <a:t>Ashwini </a:t>
            </a:r>
            <a:r>
              <a:rPr dirty="0" err="1"/>
              <a:t>Sarode</a:t>
            </a:r>
            <a:endParaRPr dirty="0"/>
          </a:p>
          <a:p>
            <a:pPr lvl="1"/>
            <a:r>
              <a:rPr dirty="0" err="1"/>
              <a:t>Smruti</a:t>
            </a:r>
            <a:r>
              <a:rPr dirty="0"/>
              <a:t> </a:t>
            </a:r>
            <a:r>
              <a:rPr dirty="0" err="1"/>
              <a:t>Puranik</a:t>
            </a:r>
            <a:endParaRPr dirty="0"/>
          </a:p>
          <a:p>
            <a:pPr lvl="1"/>
            <a:r>
              <a:rPr dirty="0" err="1"/>
              <a:t>Zeba</a:t>
            </a:r>
            <a:r>
              <a:rPr dirty="0"/>
              <a:t> </a:t>
            </a:r>
            <a:r>
              <a:rPr dirty="0" err="1"/>
              <a:t>Gunjarge</a:t>
            </a:r>
            <a:endParaRPr dirty="0"/>
          </a:p>
          <a:p>
            <a:pPr lvl="1"/>
            <a:r>
              <a:rPr dirty="0"/>
              <a:t>Amadou </a:t>
            </a:r>
            <a:r>
              <a:rPr dirty="0" err="1"/>
              <a:t>Gueye</a:t>
            </a:r>
            <a:endParaRPr dirty="0"/>
          </a:p>
        </p:txBody>
      </p:sp>
      <p:sp>
        <p:nvSpPr>
          <p:cNvPr id="276" name="Titel 4"/>
          <p:cNvSpPr txBox="1">
            <a:spLocks noGrp="1"/>
          </p:cNvSpPr>
          <p:nvPr>
            <p:ph type="title"/>
          </p:nvPr>
        </p:nvSpPr>
        <p:spPr>
          <a:xfrm>
            <a:off x="4118811" y="4478025"/>
            <a:ext cx="7401026" cy="1458543"/>
          </a:xfrm>
          <a:prstGeom prst="rect">
            <a:avLst/>
          </a:prstGeom>
        </p:spPr>
        <p:txBody>
          <a:bodyPr/>
          <a:lstStyle/>
          <a:p>
            <a:pPr>
              <a:defRPr b="0"/>
            </a:pPr>
            <a:r>
              <a:rPr dirty="0"/>
              <a:t>SRH 2021</a:t>
            </a:r>
            <a:br>
              <a:rPr dirty="0"/>
            </a:br>
            <a:r>
              <a:rPr b="1" dirty="0"/>
              <a:t>HEIDELBERG FÜR SIE</a:t>
            </a:r>
          </a:p>
        </p:txBody>
      </p:sp>
      <p:sp>
        <p:nvSpPr>
          <p:cNvPr id="277" name="Textplatzhalter 6"/>
          <p:cNvSpPr>
            <a:spLocks noGrp="1"/>
          </p:cNvSpPr>
          <p:nvPr>
            <p:ph type="body" idx="22"/>
          </p:nvPr>
        </p:nvSpPr>
        <p:spPr>
          <a:xfrm>
            <a:off x="9664796" y="5898879"/>
            <a:ext cx="3052632" cy="72068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lnSpc>
                <a:spcPct val="94000"/>
              </a:lnSpc>
              <a:spcBef>
                <a:spcPts val="0"/>
              </a:spcBef>
              <a:defRPr sz="2000" b="1">
                <a:solidFill>
                  <a:srgbClr val="FFFFFF"/>
                </a:solidFill>
              </a:defRPr>
            </a:pPr>
            <a:r>
              <a:rPr dirty="0"/>
              <a:t>Presented on</a:t>
            </a:r>
          </a:p>
          <a:p>
            <a:pPr>
              <a:lnSpc>
                <a:spcPct val="94000"/>
              </a:lnSpc>
              <a:spcBef>
                <a:spcPts val="0"/>
              </a:spcBef>
              <a:defRPr sz="2000" b="1">
                <a:solidFill>
                  <a:srgbClr val="FFFFFF"/>
                </a:solidFill>
              </a:defRPr>
            </a:pPr>
            <a:r>
              <a:rPr dirty="0"/>
              <a:t>10.05.2021</a:t>
            </a:r>
          </a:p>
        </p:txBody>
      </p:sp>
      <p:sp>
        <p:nvSpPr>
          <p:cNvPr id="279" name="Untertitel 5"/>
          <p:cNvSpPr txBox="1"/>
          <p:nvPr/>
        </p:nvSpPr>
        <p:spPr>
          <a:xfrm>
            <a:off x="943726" y="4721822"/>
            <a:ext cx="7401025" cy="14585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defRPr sz="2500" b="1">
                <a:solidFill>
                  <a:srgbClr val="FFFFFF"/>
                </a:solidFill>
                <a:latin typeface="SRH Text"/>
                <a:ea typeface="SRH Text"/>
                <a:cs typeface="SRH Text"/>
                <a:sym typeface="SRH Text"/>
              </a:defRPr>
            </a:lvl1pPr>
          </a:lstStyle>
          <a:p>
            <a:r>
              <a:rPr dirty="0"/>
              <a:t>Team 2</a:t>
            </a:r>
          </a:p>
        </p:txBody>
      </p:sp>
      <p:sp>
        <p:nvSpPr>
          <p:cNvPr id="17" name="Logo flex.">
            <a:extLst>
              <a:ext uri="{FF2B5EF4-FFF2-40B4-BE49-F238E27FC236}">
                <a16:creationId xmlns:a16="http://schemas.microsoft.com/office/drawing/2014/main" id="{E54A277A-2A6A-4350-A092-AF5820746C81}"/>
              </a:ext>
            </a:extLst>
          </p:cNvPr>
          <p:cNvSpPr/>
          <p:nvPr/>
        </p:nvSpPr>
        <p:spPr>
          <a:xfrm>
            <a:off x="7662960" y="234499"/>
            <a:ext cx="1363582" cy="686933"/>
          </a:xfrm>
          <a:custGeom>
            <a:avLst/>
            <a:gdLst/>
            <a:ahLst/>
            <a:cxnLst>
              <a:cxn ang="0">
                <a:pos x="wd2" y="hd2"/>
              </a:cxn>
              <a:cxn ang="5400000">
                <a:pos x="wd2" y="hd2"/>
              </a:cxn>
              <a:cxn ang="10800000">
                <a:pos x="wd2" y="hd2"/>
              </a:cxn>
              <a:cxn ang="16200000">
                <a:pos x="wd2" y="hd2"/>
              </a:cxn>
            </a:cxnLst>
            <a:rect l="0" t="0" r="r" b="b"/>
            <a:pathLst>
              <a:path w="21600" h="21595" extrusionOk="0">
                <a:moveTo>
                  <a:pt x="14114" y="17624"/>
                </a:moveTo>
                <a:lnTo>
                  <a:pt x="16129" y="17624"/>
                </a:lnTo>
                <a:lnTo>
                  <a:pt x="16129" y="0"/>
                </a:lnTo>
                <a:lnTo>
                  <a:pt x="14114" y="0"/>
                </a:lnTo>
                <a:lnTo>
                  <a:pt x="14114" y="17624"/>
                </a:lnTo>
                <a:close/>
                <a:moveTo>
                  <a:pt x="18486" y="5791"/>
                </a:moveTo>
                <a:cubicBezTo>
                  <a:pt x="18107" y="5767"/>
                  <a:pt x="17635" y="5791"/>
                  <a:pt x="17164" y="5863"/>
                </a:cubicBezTo>
                <a:lnTo>
                  <a:pt x="17164" y="8274"/>
                </a:lnTo>
                <a:cubicBezTo>
                  <a:pt x="18938" y="8274"/>
                  <a:pt x="19585" y="8610"/>
                  <a:pt x="19585" y="10734"/>
                </a:cubicBezTo>
                <a:lnTo>
                  <a:pt x="19585" y="17624"/>
                </a:lnTo>
                <a:lnTo>
                  <a:pt x="21600" y="17624"/>
                </a:lnTo>
                <a:lnTo>
                  <a:pt x="21600" y="10412"/>
                </a:lnTo>
                <a:cubicBezTo>
                  <a:pt x="21600" y="7749"/>
                  <a:pt x="20426" y="5887"/>
                  <a:pt x="18486" y="5791"/>
                </a:cubicBezTo>
                <a:close/>
                <a:moveTo>
                  <a:pt x="4750" y="5875"/>
                </a:moveTo>
                <a:cubicBezTo>
                  <a:pt x="2606" y="6018"/>
                  <a:pt x="1654" y="7857"/>
                  <a:pt x="1654" y="10782"/>
                </a:cubicBezTo>
                <a:lnTo>
                  <a:pt x="1654" y="16681"/>
                </a:lnTo>
                <a:cubicBezTo>
                  <a:pt x="1654" y="18401"/>
                  <a:pt x="1386" y="19141"/>
                  <a:pt x="0" y="19177"/>
                </a:cubicBezTo>
                <a:lnTo>
                  <a:pt x="0" y="21564"/>
                </a:lnTo>
                <a:cubicBezTo>
                  <a:pt x="166" y="21600"/>
                  <a:pt x="434" y="21600"/>
                  <a:pt x="573" y="21588"/>
                </a:cubicBezTo>
                <a:cubicBezTo>
                  <a:pt x="2726" y="21421"/>
                  <a:pt x="3669" y="19570"/>
                  <a:pt x="3669" y="16681"/>
                </a:cubicBezTo>
                <a:lnTo>
                  <a:pt x="3669" y="10781"/>
                </a:lnTo>
                <a:cubicBezTo>
                  <a:pt x="3669" y="9050"/>
                  <a:pt x="3918" y="8321"/>
                  <a:pt x="5314" y="8286"/>
                </a:cubicBezTo>
                <a:lnTo>
                  <a:pt x="5314" y="5887"/>
                </a:lnTo>
                <a:cubicBezTo>
                  <a:pt x="5157" y="5863"/>
                  <a:pt x="4889" y="5863"/>
                  <a:pt x="4750" y="5875"/>
                </a:cubicBezTo>
                <a:close/>
                <a:moveTo>
                  <a:pt x="10933" y="5875"/>
                </a:moveTo>
                <a:cubicBezTo>
                  <a:pt x="8798" y="6018"/>
                  <a:pt x="7837" y="7869"/>
                  <a:pt x="7837" y="10782"/>
                </a:cubicBezTo>
                <a:lnTo>
                  <a:pt x="7837" y="17624"/>
                </a:lnTo>
                <a:lnTo>
                  <a:pt x="9851" y="17624"/>
                </a:lnTo>
                <a:lnTo>
                  <a:pt x="9851" y="10781"/>
                </a:lnTo>
                <a:cubicBezTo>
                  <a:pt x="9851" y="9062"/>
                  <a:pt x="10119" y="8321"/>
                  <a:pt x="11505" y="8286"/>
                </a:cubicBezTo>
                <a:lnTo>
                  <a:pt x="11505" y="5887"/>
                </a:lnTo>
                <a:cubicBezTo>
                  <a:pt x="11339" y="5863"/>
                  <a:pt x="11071" y="5863"/>
                  <a:pt x="10933" y="5875"/>
                </a:cubicBezTo>
                <a:close/>
              </a:path>
            </a:pathLst>
          </a:custGeom>
          <a:solidFill>
            <a:srgbClr val="FFFFFF"/>
          </a:solidFill>
          <a:ln w="12700">
            <a:miter lim="400000"/>
          </a:ln>
        </p:spPr>
        <p:txBody>
          <a:bodyPr lIns="45719" rIns="45719" anchor="ctr"/>
          <a:lstStyle/>
          <a:p>
            <a:pPr>
              <a:defRPr>
                <a:solidFill>
                  <a:srgbClr val="FFFFFF"/>
                </a:solidFill>
              </a:defRPr>
            </a:pPr>
            <a:endParaRPr/>
          </a:p>
        </p:txBody>
      </p:sp>
      <p:sp>
        <p:nvSpPr>
          <p:cNvPr id="8" name="TextBox 7">
            <a:extLst>
              <a:ext uri="{FF2B5EF4-FFF2-40B4-BE49-F238E27FC236}">
                <a16:creationId xmlns:a16="http://schemas.microsoft.com/office/drawing/2014/main" id="{9FD5F99B-74DF-4A33-9D26-E44DF500DC22}"/>
              </a:ext>
            </a:extLst>
          </p:cNvPr>
          <p:cNvSpPr txBox="1"/>
          <p:nvPr/>
        </p:nvSpPr>
        <p:spPr>
          <a:xfrm>
            <a:off x="4118810" y="5936568"/>
            <a:ext cx="219801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1" i="0" u="none" strike="noStrike" cap="none" spc="0" normalizeH="0" baseline="0" dirty="0">
                <a:ln>
                  <a:noFill/>
                </a:ln>
                <a:solidFill>
                  <a:srgbClr val="FFFFFF"/>
                </a:solidFill>
                <a:effectLst/>
                <a:uFillTx/>
                <a:latin typeface="SRH"/>
                <a:ea typeface="SRH"/>
                <a:cs typeface="SRH"/>
                <a:sym typeface="SRH"/>
              </a:rPr>
              <a:t>Mobile application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62" name="Foliennummernplatzhalter 6"/>
          <p:cNvSpPr txBox="1">
            <a:spLocks noGrp="1"/>
          </p:cNvSpPr>
          <p:nvPr>
            <p:ph type="sldNum" sz="quarter" idx="2"/>
          </p:nvPr>
        </p:nvSpPr>
        <p:spPr>
          <a:xfrm>
            <a:off x="11612645" y="6433186"/>
            <a:ext cx="214177" cy="2286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
        <p:nvSpPr>
          <p:cNvPr id="363" name="Titel 8"/>
          <p:cNvSpPr txBox="1">
            <a:spLocks noGrp="1"/>
          </p:cNvSpPr>
          <p:nvPr>
            <p:ph type="title"/>
          </p:nvPr>
        </p:nvSpPr>
        <p:spPr>
          <a:xfrm>
            <a:off x="360000" y="358969"/>
            <a:ext cx="5367600" cy="835094"/>
          </a:xfrm>
          <a:prstGeom prst="rect">
            <a:avLst/>
          </a:prstGeom>
        </p:spPr>
        <p:txBody>
          <a:bodyPr anchor="b"/>
          <a:lstStyle>
            <a:lvl1pPr defTabSz="539495">
              <a:defRPr sz="2832"/>
            </a:lvl1pPr>
          </a:lstStyle>
          <a:p>
            <a:r>
              <a:t>Use Cases with Scrum Process</a:t>
            </a:r>
          </a:p>
        </p:txBody>
      </p:sp>
      <p:pic>
        <p:nvPicPr>
          <p:cNvPr id="364" name="scrum-process-1-1024x410.jpeg" descr="scrum-process-1-1024x410.jpeg"/>
          <p:cNvPicPr>
            <a:picLocks noChangeAspect="1"/>
          </p:cNvPicPr>
          <p:nvPr/>
        </p:nvPicPr>
        <p:blipFill>
          <a:blip r:embed="rId2"/>
          <a:stretch>
            <a:fillRect/>
          </a:stretch>
        </p:blipFill>
        <p:spPr>
          <a:xfrm>
            <a:off x="6348493" y="2201233"/>
            <a:ext cx="5367601" cy="2149138"/>
          </a:xfrm>
          <a:prstGeom prst="rect">
            <a:avLst/>
          </a:prstGeom>
          <a:ln w="12700">
            <a:miter lim="400000"/>
          </a:ln>
        </p:spPr>
      </p:pic>
      <p:graphicFrame>
        <p:nvGraphicFramePr>
          <p:cNvPr id="365" name="Table"/>
          <p:cNvGraphicFramePr/>
          <p:nvPr/>
        </p:nvGraphicFramePr>
        <p:xfrm>
          <a:off x="4171584" y="5244468"/>
          <a:ext cx="6146800" cy="1504434"/>
        </p:xfrm>
        <a:graphic>
          <a:graphicData uri="http://schemas.openxmlformats.org/drawingml/2006/table">
            <a:tbl>
              <a:tblPr>
                <a:tableStyleId>{4C3C2611-4C71-4FC5-86AE-919BDF0F9419}</a:tableStyleId>
              </a:tblPr>
              <a:tblGrid>
                <a:gridCol w="3060700">
                  <a:extLst>
                    <a:ext uri="{9D8B030D-6E8A-4147-A177-3AD203B41FA5}">
                      <a16:colId xmlns:a16="http://schemas.microsoft.com/office/drawing/2014/main" val="20000"/>
                    </a:ext>
                  </a:extLst>
                </a:gridCol>
                <a:gridCol w="3086100">
                  <a:extLst>
                    <a:ext uri="{9D8B030D-6E8A-4147-A177-3AD203B41FA5}">
                      <a16:colId xmlns:a16="http://schemas.microsoft.com/office/drawing/2014/main" val="20001"/>
                    </a:ext>
                  </a:extLst>
                </a:gridCol>
              </a:tblGrid>
              <a:tr h="322206">
                <a:tc>
                  <a:txBody>
                    <a:bodyPr/>
                    <a:lstStyle/>
                    <a:p>
                      <a:pPr algn="ctr" defTabSz="457200">
                        <a:spcBef>
                          <a:spcPts val="1200"/>
                        </a:spcBef>
                        <a:defRPr sz="1800">
                          <a:solidFill>
                            <a:srgbClr val="000000"/>
                          </a:solidFill>
                        </a:defRPr>
                      </a:pPr>
                      <a:r>
                        <a:rPr sz="1866" baseline="-1000">
                          <a:solidFill>
                            <a:srgbClr val="575756"/>
                          </a:solidFill>
                          <a:sym typeface="SRH"/>
                        </a:rPr>
                        <a:t>Title</a:t>
                      </a:r>
                    </a:p>
                  </a:txBody>
                  <a:tcPr marL="12700" marR="12700" marT="12700" marB="12700" horzOverflow="overflow">
                    <a:lnT w="12700">
                      <a:miter lim="400000"/>
                    </a:lnT>
                    <a:solidFill>
                      <a:srgbClr val="EAEAE9"/>
                    </a:solidFill>
                  </a:tcPr>
                </a:tc>
                <a:tc>
                  <a:txBody>
                    <a:bodyPr/>
                    <a:lstStyle/>
                    <a:p>
                      <a:pPr algn="ctr" defTabSz="457200">
                        <a:spcBef>
                          <a:spcPts val="1200"/>
                        </a:spcBef>
                        <a:defRPr sz="1800">
                          <a:solidFill>
                            <a:srgbClr val="000000"/>
                          </a:solidFill>
                        </a:defRPr>
                      </a:pPr>
                      <a:r>
                        <a:rPr sz="1866" baseline="-1000">
                          <a:solidFill>
                            <a:srgbClr val="575756"/>
                          </a:solidFill>
                          <a:sym typeface="SRH"/>
                        </a:rPr>
                        <a:t>Description</a:t>
                      </a:r>
                    </a:p>
                  </a:txBody>
                  <a:tcPr marL="12700" marR="12700" marT="12700" marB="12700" horzOverflow="overflow">
                    <a:lnT w="12700">
                      <a:miter lim="400000"/>
                    </a:lnT>
                    <a:solidFill>
                      <a:srgbClr val="EAEAE9"/>
                    </a:solidFill>
                  </a:tcPr>
                </a:tc>
                <a:extLst>
                  <a:ext uri="{0D108BD9-81ED-4DB2-BD59-A6C34878D82A}">
                    <a16:rowId xmlns:a16="http://schemas.microsoft.com/office/drawing/2014/main" val="10000"/>
                  </a:ext>
                </a:extLst>
              </a:tr>
              <a:tr h="1182228">
                <a:tc>
                  <a:txBody>
                    <a:bodyPr/>
                    <a:lstStyle/>
                    <a:p>
                      <a:pPr algn="ctr" defTabSz="457200">
                        <a:spcBef>
                          <a:spcPts val="1200"/>
                        </a:spcBef>
                        <a:defRPr sz="1800">
                          <a:solidFill>
                            <a:srgbClr val="000000"/>
                          </a:solidFill>
                        </a:defRPr>
                      </a:pPr>
                      <a:r>
                        <a:rPr sz="1866" baseline="-1000">
                          <a:solidFill>
                            <a:srgbClr val="575756"/>
                          </a:solidFill>
                          <a:sym typeface="SRH"/>
                        </a:rPr>
                        <a:t>Location/ Gps</a:t>
                      </a:r>
                    </a:p>
                  </a:txBody>
                  <a:tcPr marL="12700" marR="12700" marT="12700" marB="12700" horzOverflow="overflow">
                    <a:lnB w="12700">
                      <a:miter lim="400000"/>
                    </a:lnB>
                    <a:solidFill>
                      <a:srgbClr val="EAEAE9"/>
                    </a:solidFill>
                  </a:tcPr>
                </a:tc>
                <a:tc>
                  <a:txBody>
                    <a:bodyPr/>
                    <a:lstStyle/>
                    <a:p>
                      <a:pPr algn="ctr" defTabSz="457200">
                        <a:spcBef>
                          <a:spcPts val="1200"/>
                        </a:spcBef>
                        <a:defRPr sz="1800">
                          <a:solidFill>
                            <a:srgbClr val="000000"/>
                          </a:solidFill>
                        </a:defRPr>
                      </a:pPr>
                      <a:r>
                        <a:rPr sz="1866" baseline="-1000">
                          <a:solidFill>
                            <a:srgbClr val="575756"/>
                          </a:solidFill>
                          <a:sym typeface="SRH"/>
                        </a:rPr>
                        <a:t>Every User will have to giveaccess of their location to theapp for better and easiershop/ service search</a:t>
                      </a:r>
                    </a:p>
                  </a:txBody>
                  <a:tcPr marL="12700" marR="12700" marT="12700" marB="12700" horzOverflow="overflow">
                    <a:lnB w="12700">
                      <a:miter lim="400000"/>
                    </a:lnB>
                    <a:solidFill>
                      <a:srgbClr val="EAEAE9"/>
                    </a:solidFill>
                  </a:tcPr>
                </a:tc>
                <a:extLst>
                  <a:ext uri="{0D108BD9-81ED-4DB2-BD59-A6C34878D82A}">
                    <a16:rowId xmlns:a16="http://schemas.microsoft.com/office/drawing/2014/main" val="10001"/>
                  </a:ext>
                </a:extLst>
              </a:tr>
            </a:tbl>
          </a:graphicData>
        </a:graphic>
      </p:graphicFrame>
      <p:graphicFrame>
        <p:nvGraphicFramePr>
          <p:cNvPr id="366" name="Table"/>
          <p:cNvGraphicFramePr/>
          <p:nvPr/>
        </p:nvGraphicFramePr>
        <p:xfrm>
          <a:off x="485353" y="1667374"/>
          <a:ext cx="5676394" cy="3477830"/>
        </p:xfrm>
        <a:graphic>
          <a:graphicData uri="http://schemas.openxmlformats.org/drawingml/2006/table">
            <a:tbl>
              <a:tblPr>
                <a:tableStyleId>{4C3C2611-4C71-4FC5-86AE-919BDF0F9419}</a:tableStyleId>
              </a:tblPr>
              <a:tblGrid>
                <a:gridCol w="1902658">
                  <a:extLst>
                    <a:ext uri="{9D8B030D-6E8A-4147-A177-3AD203B41FA5}">
                      <a16:colId xmlns:a16="http://schemas.microsoft.com/office/drawing/2014/main" val="20000"/>
                    </a:ext>
                  </a:extLst>
                </a:gridCol>
                <a:gridCol w="3773736">
                  <a:extLst>
                    <a:ext uri="{9D8B030D-6E8A-4147-A177-3AD203B41FA5}">
                      <a16:colId xmlns:a16="http://schemas.microsoft.com/office/drawing/2014/main" val="20001"/>
                    </a:ext>
                  </a:extLst>
                </a:gridCol>
              </a:tblGrid>
              <a:tr h="291700">
                <a:tc gridSpan="2">
                  <a:txBody>
                    <a:bodyPr/>
                    <a:lstStyle/>
                    <a:p>
                      <a:pPr marL="114300" algn="ctr" defTabSz="457200">
                        <a:spcBef>
                          <a:spcPts val="1200"/>
                        </a:spcBef>
                        <a:defRPr sz="1800">
                          <a:solidFill>
                            <a:srgbClr val="000000"/>
                          </a:solidFill>
                        </a:defRPr>
                      </a:pPr>
                      <a:r>
                        <a:rPr sz="1733" baseline="-288">
                          <a:solidFill>
                            <a:srgbClr val="575756"/>
                          </a:solidFill>
                          <a:sym typeface="SRH"/>
                        </a:rPr>
                        <a:t>Use Case 1</a:t>
                      </a:r>
                    </a:p>
                  </a:txBody>
                  <a:tcPr marL="12700" marR="12700" marT="12700" marB="12700" horzOverflow="overflow">
                    <a:lnT w="12700">
                      <a:miter lim="400000"/>
                    </a:lnT>
                    <a:solidFill>
                      <a:srgbClr val="EAEAE9"/>
                    </a:solidFill>
                  </a:tcPr>
                </a:tc>
                <a:tc hMerge="1">
                  <a:txBody>
                    <a:bodyPr/>
                    <a:lstStyle/>
                    <a:p>
                      <a:endParaRPr lang="en-TC"/>
                    </a:p>
                  </a:txBody>
                  <a:tcPr/>
                </a:tc>
                <a:extLst>
                  <a:ext uri="{0D108BD9-81ED-4DB2-BD59-A6C34878D82A}">
                    <a16:rowId xmlns:a16="http://schemas.microsoft.com/office/drawing/2014/main" val="10000"/>
                  </a:ext>
                </a:extLst>
              </a:tr>
              <a:tr h="288501">
                <a:tc gridSpan="2">
                  <a:txBody>
                    <a:bodyPr/>
                    <a:lstStyle/>
                    <a:p>
                      <a:pPr marL="114300" algn="l" defTabSz="457200">
                        <a:spcBef>
                          <a:spcPts val="1200"/>
                        </a:spcBef>
                        <a:defRPr sz="1800">
                          <a:solidFill>
                            <a:srgbClr val="000000"/>
                          </a:solidFill>
                        </a:defRPr>
                      </a:pPr>
                      <a:r>
                        <a:rPr sz="1733" baseline="-288">
                          <a:solidFill>
                            <a:srgbClr val="575756"/>
                          </a:solidFill>
                          <a:sym typeface="SRH"/>
                        </a:rPr>
                        <a:t>Sprint Number : 1</a:t>
                      </a:r>
                    </a:p>
                  </a:txBody>
                  <a:tcPr marL="12700" marR="12700" marT="12700" marB="12700" horzOverflow="overflow">
                    <a:solidFill>
                      <a:srgbClr val="EAEAE9"/>
                    </a:solidFill>
                  </a:tcPr>
                </a:tc>
                <a:tc hMerge="1">
                  <a:txBody>
                    <a:bodyPr/>
                    <a:lstStyle/>
                    <a:p>
                      <a:endParaRPr lang="en-TC"/>
                    </a:p>
                  </a:txBody>
                  <a:tcPr/>
                </a:tc>
                <a:extLst>
                  <a:ext uri="{0D108BD9-81ED-4DB2-BD59-A6C34878D82A}">
                    <a16:rowId xmlns:a16="http://schemas.microsoft.com/office/drawing/2014/main" val="10001"/>
                  </a:ext>
                </a:extLst>
              </a:tr>
              <a:tr h="288501">
                <a:tc>
                  <a:txBody>
                    <a:bodyPr/>
                    <a:lstStyle/>
                    <a:p>
                      <a:pPr marL="114300" algn="l" defTabSz="457200">
                        <a:spcBef>
                          <a:spcPts val="1200"/>
                        </a:spcBef>
                        <a:defRPr sz="1800">
                          <a:solidFill>
                            <a:srgbClr val="000000"/>
                          </a:solidFill>
                        </a:defRPr>
                      </a:pPr>
                      <a:r>
                        <a:rPr sz="1733" baseline="-288">
                          <a:solidFill>
                            <a:srgbClr val="575756"/>
                          </a:solidFill>
                          <a:sym typeface="SRH"/>
                        </a:rPr>
                        <a:t>Author</a:t>
                      </a:r>
                    </a:p>
                  </a:txBody>
                  <a:tcPr marL="12700" marR="12700" marT="12700" marB="12700" horzOverflow="overflow">
                    <a:solidFill>
                      <a:srgbClr val="EAEAE9"/>
                    </a:solidFill>
                  </a:tcPr>
                </a:tc>
                <a:tc>
                  <a:txBody>
                    <a:bodyPr/>
                    <a:lstStyle/>
                    <a:p>
                      <a:pPr marL="114300" algn="l" defTabSz="457200">
                        <a:spcBef>
                          <a:spcPts val="1200"/>
                        </a:spcBef>
                        <a:defRPr sz="1800">
                          <a:solidFill>
                            <a:srgbClr val="000000"/>
                          </a:solidFill>
                        </a:defRPr>
                      </a:pPr>
                      <a:r>
                        <a:rPr sz="1733" baseline="-288">
                          <a:solidFill>
                            <a:srgbClr val="575756"/>
                          </a:solidFill>
                          <a:sym typeface="SRH"/>
                        </a:rPr>
                        <a:t>Business Analyst</a:t>
                      </a:r>
                    </a:p>
                  </a:txBody>
                  <a:tcPr marL="12700" marR="12700" marT="12700" marB="12700" horzOverflow="overflow">
                    <a:solidFill>
                      <a:srgbClr val="EAEAE9"/>
                    </a:solidFill>
                  </a:tcPr>
                </a:tc>
                <a:extLst>
                  <a:ext uri="{0D108BD9-81ED-4DB2-BD59-A6C34878D82A}">
                    <a16:rowId xmlns:a16="http://schemas.microsoft.com/office/drawing/2014/main" val="10002"/>
                  </a:ext>
                </a:extLst>
              </a:tr>
              <a:tr h="288501">
                <a:tc>
                  <a:txBody>
                    <a:bodyPr/>
                    <a:lstStyle/>
                    <a:p>
                      <a:pPr marL="114300" algn="l" defTabSz="457200">
                        <a:spcBef>
                          <a:spcPts val="1200"/>
                        </a:spcBef>
                        <a:defRPr sz="1800">
                          <a:solidFill>
                            <a:srgbClr val="000000"/>
                          </a:solidFill>
                        </a:defRPr>
                      </a:pPr>
                      <a:r>
                        <a:rPr sz="1733" baseline="-288">
                          <a:solidFill>
                            <a:srgbClr val="575756"/>
                          </a:solidFill>
                          <a:sym typeface="SRH"/>
                        </a:rPr>
                        <a:t>Title</a:t>
                      </a:r>
                    </a:p>
                  </a:txBody>
                  <a:tcPr marL="12700" marR="12700" marT="12700" marB="12700" horzOverflow="overflow">
                    <a:solidFill>
                      <a:srgbClr val="EAEAE9"/>
                    </a:solidFill>
                  </a:tcPr>
                </a:tc>
                <a:tc>
                  <a:txBody>
                    <a:bodyPr/>
                    <a:lstStyle/>
                    <a:p>
                      <a:pPr marL="114300" algn="l" defTabSz="457200">
                        <a:spcBef>
                          <a:spcPts val="1200"/>
                        </a:spcBef>
                        <a:defRPr sz="1800">
                          <a:solidFill>
                            <a:srgbClr val="000000"/>
                          </a:solidFill>
                        </a:defRPr>
                      </a:pPr>
                      <a:r>
                        <a:rPr sz="1733" baseline="-288">
                          <a:solidFill>
                            <a:srgbClr val="575756"/>
                          </a:solidFill>
                          <a:sym typeface="SRH"/>
                        </a:rPr>
                        <a:t>Location/ Gps</a:t>
                      </a:r>
                    </a:p>
                  </a:txBody>
                  <a:tcPr marL="12700" marR="12700" marT="12700" marB="12700" horzOverflow="overflow">
                    <a:solidFill>
                      <a:srgbClr val="EAEAE9"/>
                    </a:solidFill>
                  </a:tcPr>
                </a:tc>
                <a:extLst>
                  <a:ext uri="{0D108BD9-81ED-4DB2-BD59-A6C34878D82A}">
                    <a16:rowId xmlns:a16="http://schemas.microsoft.com/office/drawing/2014/main" val="10003"/>
                  </a:ext>
                </a:extLst>
              </a:tr>
              <a:tr h="288501">
                <a:tc>
                  <a:txBody>
                    <a:bodyPr/>
                    <a:lstStyle/>
                    <a:p>
                      <a:pPr marL="114300" algn="l" defTabSz="457200">
                        <a:spcBef>
                          <a:spcPts val="1200"/>
                        </a:spcBef>
                        <a:defRPr sz="1800">
                          <a:solidFill>
                            <a:srgbClr val="000000"/>
                          </a:solidFill>
                        </a:defRPr>
                      </a:pPr>
                      <a:r>
                        <a:rPr sz="1733" baseline="-288">
                          <a:solidFill>
                            <a:srgbClr val="575756"/>
                          </a:solidFill>
                          <a:sym typeface="SRH"/>
                        </a:rPr>
                        <a:t>Stakeholder</a:t>
                      </a:r>
                    </a:p>
                  </a:txBody>
                  <a:tcPr marL="12700" marR="12700" marT="12700" marB="12700" horzOverflow="overflow">
                    <a:solidFill>
                      <a:srgbClr val="EAEAE9"/>
                    </a:solidFill>
                  </a:tcPr>
                </a:tc>
                <a:tc>
                  <a:txBody>
                    <a:bodyPr/>
                    <a:lstStyle/>
                    <a:p>
                      <a:pPr marL="114300" algn="l" defTabSz="457200">
                        <a:spcBef>
                          <a:spcPts val="1200"/>
                        </a:spcBef>
                        <a:defRPr sz="1800">
                          <a:solidFill>
                            <a:srgbClr val="000000"/>
                          </a:solidFill>
                        </a:defRPr>
                      </a:pPr>
                      <a:r>
                        <a:rPr sz="1733" baseline="-288">
                          <a:solidFill>
                            <a:srgbClr val="575756"/>
                          </a:solidFill>
                          <a:sym typeface="SRH"/>
                        </a:rPr>
                        <a:t>Customers(Citizens,Tourists)</a:t>
                      </a:r>
                    </a:p>
                  </a:txBody>
                  <a:tcPr marL="12700" marR="12700" marT="12700" marB="12700" horzOverflow="overflow">
                    <a:solidFill>
                      <a:srgbClr val="EAEAE9"/>
                    </a:solidFill>
                  </a:tcPr>
                </a:tc>
                <a:extLst>
                  <a:ext uri="{0D108BD9-81ED-4DB2-BD59-A6C34878D82A}">
                    <a16:rowId xmlns:a16="http://schemas.microsoft.com/office/drawing/2014/main" val="10004"/>
                  </a:ext>
                </a:extLst>
              </a:tr>
              <a:tr h="1058052">
                <a:tc>
                  <a:txBody>
                    <a:bodyPr/>
                    <a:lstStyle/>
                    <a:p>
                      <a:pPr marL="114300" algn="l" defTabSz="457200">
                        <a:spcBef>
                          <a:spcPts val="1200"/>
                        </a:spcBef>
                        <a:defRPr sz="1800">
                          <a:solidFill>
                            <a:srgbClr val="000000"/>
                          </a:solidFill>
                        </a:defRPr>
                      </a:pPr>
                      <a:r>
                        <a:rPr sz="1733" baseline="-288">
                          <a:solidFill>
                            <a:srgbClr val="575756"/>
                          </a:solidFill>
                          <a:sym typeface="SRH"/>
                        </a:rPr>
                        <a:t>Use CaseDescription</a:t>
                      </a:r>
                    </a:p>
                  </a:txBody>
                  <a:tcPr marL="12700" marR="12700" marT="12700" marB="12700" horzOverflow="overflow">
                    <a:solidFill>
                      <a:srgbClr val="EAEAE9"/>
                    </a:solidFill>
                  </a:tcPr>
                </a:tc>
                <a:tc>
                  <a:txBody>
                    <a:bodyPr/>
                    <a:lstStyle/>
                    <a:p>
                      <a:pPr marL="114300" algn="l" defTabSz="457200">
                        <a:spcBef>
                          <a:spcPts val="1200"/>
                        </a:spcBef>
                        <a:defRPr sz="1800">
                          <a:solidFill>
                            <a:srgbClr val="000000"/>
                          </a:solidFill>
                        </a:defRPr>
                      </a:pPr>
                      <a:r>
                        <a:rPr sz="1733" baseline="-288">
                          <a:solidFill>
                            <a:srgbClr val="575756"/>
                          </a:solidFill>
                          <a:sym typeface="SRH"/>
                        </a:rPr>
                        <a:t>Every User will have to give access of their location to the app for better and easier shop/ service search</a:t>
                      </a:r>
                    </a:p>
                  </a:txBody>
                  <a:tcPr marL="12700" marR="12700" marT="12700" marB="12700" horzOverflow="overflow">
                    <a:solidFill>
                      <a:srgbClr val="EAEAE9"/>
                    </a:solidFill>
                  </a:tcPr>
                </a:tc>
                <a:extLst>
                  <a:ext uri="{0D108BD9-81ED-4DB2-BD59-A6C34878D82A}">
                    <a16:rowId xmlns:a16="http://schemas.microsoft.com/office/drawing/2014/main" val="10005"/>
                  </a:ext>
                </a:extLst>
              </a:tr>
              <a:tr h="958260">
                <a:tc>
                  <a:txBody>
                    <a:bodyPr/>
                    <a:lstStyle/>
                    <a:p>
                      <a:pPr marL="114300" algn="l" defTabSz="457200">
                        <a:spcBef>
                          <a:spcPts val="1200"/>
                        </a:spcBef>
                        <a:defRPr sz="1800">
                          <a:solidFill>
                            <a:srgbClr val="000000"/>
                          </a:solidFill>
                        </a:defRPr>
                      </a:pPr>
                      <a:r>
                        <a:rPr sz="1733" baseline="-288">
                          <a:solidFill>
                            <a:srgbClr val="575756"/>
                          </a:solidFill>
                          <a:sym typeface="SRH"/>
                        </a:rPr>
                        <a:t>NormalFlow</a:t>
                      </a:r>
                    </a:p>
                  </a:txBody>
                  <a:tcPr marL="12700" marR="12700" marT="12700" marB="12700" horzOverflow="overflow">
                    <a:lnB w="12700">
                      <a:miter lim="400000"/>
                    </a:lnB>
                    <a:solidFill>
                      <a:srgbClr val="EAEAE9"/>
                    </a:solidFill>
                  </a:tcPr>
                </a:tc>
                <a:tc>
                  <a:txBody>
                    <a:bodyPr/>
                    <a:lstStyle/>
                    <a:p>
                      <a:pPr marL="114300" indent="-114300" algn="l" defTabSz="457200">
                        <a:spcBef>
                          <a:spcPts val="1200"/>
                        </a:spcBef>
                        <a:defRPr sz="1733" baseline="-288">
                          <a:solidFill>
                            <a:srgbClr val="575756"/>
                          </a:solidFill>
                          <a:sym typeface="SRH"/>
                        </a:defRPr>
                      </a:pPr>
                      <a:r>
                        <a:t>1.</a:t>
                      </a:r>
                      <a:r>
                        <a:rPr sz="800" baseline="0"/>
                        <a:t> </a:t>
                      </a:r>
                      <a:r>
                        <a:t>User Opens the app </a:t>
                      </a:r>
                      <a:endParaRPr sz="1200" baseline="-416"/>
                    </a:p>
                    <a:p>
                      <a:pPr marL="114300" indent="-114300" algn="l" defTabSz="457200">
                        <a:spcBef>
                          <a:spcPts val="1200"/>
                        </a:spcBef>
                        <a:defRPr sz="1733" baseline="-288">
                          <a:solidFill>
                            <a:srgbClr val="575756"/>
                          </a:solidFill>
                          <a:sym typeface="SRH"/>
                        </a:defRPr>
                      </a:pPr>
                      <a:r>
                        <a:t>2.</a:t>
                      </a:r>
                      <a:r>
                        <a:rPr sz="800" baseline="0"/>
                        <a:t> </a:t>
                      </a:r>
                      <a:r>
                        <a:t>User is asked for the Gps/location permissions</a:t>
                      </a:r>
                    </a:p>
                  </a:txBody>
                  <a:tcPr marL="12700" marR="12700" marT="12700" marB="12700" horzOverflow="overflow">
                    <a:lnB w="12700">
                      <a:miter lim="400000"/>
                    </a:lnB>
                    <a:solidFill>
                      <a:srgbClr val="EAEAE9"/>
                    </a:solidFill>
                  </a:tcPr>
                </a:tc>
                <a:extLst>
                  <a:ext uri="{0D108BD9-81ED-4DB2-BD59-A6C34878D82A}">
                    <a16:rowId xmlns:a16="http://schemas.microsoft.com/office/drawing/2014/main" val="10006"/>
                  </a:ext>
                </a:extLst>
              </a:tr>
            </a:tbl>
          </a:graphicData>
        </a:graphic>
      </p:graphicFrame>
      <p:sp>
        <p:nvSpPr>
          <p:cNvPr id="367" name="Text"/>
          <p:cNvSpPr txBox="1"/>
          <p:nvPr/>
        </p:nvSpPr>
        <p:spPr>
          <a:xfrm>
            <a:off x="2371508" y="2525205"/>
            <a:ext cx="142241"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defRPr sz="1200">
                <a:solidFill>
                  <a:srgbClr val="000000"/>
                </a:solidFill>
                <a:latin typeface="Times Roman"/>
                <a:ea typeface="Times Roman"/>
                <a:cs typeface="Times Roman"/>
                <a:sym typeface="Times Roman"/>
              </a:defRPr>
            </a:lvl1pPr>
          </a:lstStyle>
          <a:p>
            <a:r>
              <a:t> </a:t>
            </a:r>
          </a:p>
        </p:txBody>
      </p:sp>
      <p:sp>
        <p:nvSpPr>
          <p:cNvPr id="9" name="TextBox 8">
            <a:extLst>
              <a:ext uri="{FF2B5EF4-FFF2-40B4-BE49-F238E27FC236}">
                <a16:creationId xmlns:a16="http://schemas.microsoft.com/office/drawing/2014/main" id="{55BAEBC5-524D-4ADE-823D-03212460C4EA}"/>
              </a:ext>
            </a:extLst>
          </p:cNvPr>
          <p:cNvSpPr txBox="1"/>
          <p:nvPr/>
        </p:nvSpPr>
        <p:spPr>
          <a:xfrm>
            <a:off x="246273" y="6368226"/>
            <a:ext cx="6102220" cy="2616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1050" dirty="0">
                <a:solidFill>
                  <a:srgbClr val="FFFFFF"/>
                </a:solidFill>
              </a:rPr>
              <a:t>10.05.2021</a:t>
            </a:r>
          </a:p>
        </p:txBody>
      </p:sp>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xmlns:m="http://schemas.openxmlformats.org/officeDocument/2006/math" xmlns:a14="http://schemas.microsoft.com/office/drawing/2010/main">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62" name="Foliennummernplatzhalter 6"/>
          <p:cNvSpPr txBox="1">
            <a:spLocks noGrp="1"/>
          </p:cNvSpPr>
          <p:nvPr>
            <p:ph type="sldNum" sz="quarter" idx="2"/>
          </p:nvPr>
        </p:nvSpPr>
        <p:spPr>
          <a:xfrm>
            <a:off x="11612645" y="6433186"/>
            <a:ext cx="214177" cy="2286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363" name="Titel 8"/>
          <p:cNvSpPr txBox="1">
            <a:spLocks noGrp="1"/>
          </p:cNvSpPr>
          <p:nvPr>
            <p:ph type="title"/>
          </p:nvPr>
        </p:nvSpPr>
        <p:spPr>
          <a:xfrm>
            <a:off x="360000" y="358969"/>
            <a:ext cx="5367600" cy="835094"/>
          </a:xfrm>
          <a:prstGeom prst="rect">
            <a:avLst/>
          </a:prstGeom>
        </p:spPr>
        <p:txBody>
          <a:bodyPr anchor="b">
            <a:normAutofit/>
          </a:bodyPr>
          <a:lstStyle>
            <a:lvl1pPr defTabSz="539495">
              <a:defRPr sz="2832"/>
            </a:lvl1pPr>
          </a:lstStyle>
          <a:p>
            <a:r>
              <a:rPr lang="en-IN" sz="3600" dirty="0"/>
              <a:t>Project Process Model</a:t>
            </a:r>
            <a:endParaRPr sz="3600" dirty="0"/>
          </a:p>
        </p:txBody>
      </p:sp>
      <p:sp>
        <p:nvSpPr>
          <p:cNvPr id="367" name="Text"/>
          <p:cNvSpPr txBox="1"/>
          <p:nvPr/>
        </p:nvSpPr>
        <p:spPr>
          <a:xfrm>
            <a:off x="2371508" y="2525205"/>
            <a:ext cx="142241" cy="447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defRPr sz="1200">
                <a:solidFill>
                  <a:srgbClr val="000000"/>
                </a:solidFill>
                <a:latin typeface="Times Roman"/>
                <a:ea typeface="Times Roman"/>
                <a:cs typeface="Times Roman"/>
                <a:sym typeface="Times Roman"/>
              </a:defRPr>
            </a:lvl1pPr>
          </a:lstStyle>
          <a:p>
            <a:r>
              <a:t> </a:t>
            </a:r>
          </a:p>
        </p:txBody>
      </p:sp>
      <p:sp>
        <p:nvSpPr>
          <p:cNvPr id="9" name="TextBox 8">
            <a:extLst>
              <a:ext uri="{FF2B5EF4-FFF2-40B4-BE49-F238E27FC236}">
                <a16:creationId xmlns:a16="http://schemas.microsoft.com/office/drawing/2014/main" id="{55BAEBC5-524D-4ADE-823D-03212460C4EA}"/>
              </a:ext>
            </a:extLst>
          </p:cNvPr>
          <p:cNvSpPr txBox="1"/>
          <p:nvPr/>
        </p:nvSpPr>
        <p:spPr>
          <a:xfrm>
            <a:off x="246273" y="6368226"/>
            <a:ext cx="6102220" cy="2616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1050" dirty="0">
                <a:solidFill>
                  <a:srgbClr val="FFFFFF"/>
                </a:solidFill>
              </a:rPr>
              <a:t>10.05.2021</a:t>
            </a:r>
          </a:p>
        </p:txBody>
      </p:sp>
      <p:pic>
        <p:nvPicPr>
          <p:cNvPr id="1026" name="Picture 2">
            <a:extLst>
              <a:ext uri="{FF2B5EF4-FFF2-40B4-BE49-F238E27FC236}">
                <a16:creationId xmlns:a16="http://schemas.microsoft.com/office/drawing/2014/main" id="{A5F3EC01-21EB-4C69-ACD5-007EDE28D5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287" y="1439519"/>
            <a:ext cx="7139205" cy="5107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686285"/>
      </p:ext>
    </p:extLst>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Titel 3"/>
          <p:cNvSpPr txBox="1">
            <a:spLocks noGrp="1"/>
          </p:cNvSpPr>
          <p:nvPr>
            <p:ph type="title"/>
          </p:nvPr>
        </p:nvSpPr>
        <p:spPr>
          <a:xfrm>
            <a:off x="360000" y="358969"/>
            <a:ext cx="5367600" cy="835094"/>
          </a:xfrm>
          <a:prstGeom prst="rect">
            <a:avLst/>
          </a:prstGeom>
        </p:spPr>
        <p:txBody>
          <a:bodyPr/>
          <a:lstStyle/>
          <a:p>
            <a:r>
              <a:t>Milestones</a:t>
            </a:r>
          </a:p>
        </p:txBody>
      </p:sp>
      <p:sp>
        <p:nvSpPr>
          <p:cNvPr id="447" name="Foliennummernplatzhalter 11"/>
          <p:cNvSpPr txBox="1">
            <a:spLocks noGrp="1"/>
          </p:cNvSpPr>
          <p:nvPr>
            <p:ph type="sldNum" sz="quarter" idx="2"/>
          </p:nvPr>
        </p:nvSpPr>
        <p:spPr>
          <a:xfrm>
            <a:off x="11602227" y="6433186"/>
            <a:ext cx="224595" cy="2286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pic>
        <p:nvPicPr>
          <p:cNvPr id="4" name="Picture 3">
            <a:extLst>
              <a:ext uri="{FF2B5EF4-FFF2-40B4-BE49-F238E27FC236}">
                <a16:creationId xmlns:a16="http://schemas.microsoft.com/office/drawing/2014/main" id="{2895FF43-A472-4356-944B-D4821FA557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306" y="597160"/>
            <a:ext cx="12098694" cy="6858000"/>
          </a:xfrm>
          <a:prstGeom prst="rect">
            <a:avLst/>
          </a:prstGeom>
        </p:spPr>
      </p:pic>
      <p:sp>
        <p:nvSpPr>
          <p:cNvPr id="7" name="TextBox 6">
            <a:extLst>
              <a:ext uri="{FF2B5EF4-FFF2-40B4-BE49-F238E27FC236}">
                <a16:creationId xmlns:a16="http://schemas.microsoft.com/office/drawing/2014/main" id="{9FCC245F-2E39-4EE3-BC1B-D0AC24B43E6E}"/>
              </a:ext>
            </a:extLst>
          </p:cNvPr>
          <p:cNvSpPr txBox="1"/>
          <p:nvPr/>
        </p:nvSpPr>
        <p:spPr>
          <a:xfrm>
            <a:off x="246273" y="6368226"/>
            <a:ext cx="6102220" cy="2616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1050" dirty="0">
                <a:solidFill>
                  <a:schemeClr val="tx1"/>
                </a:solidFill>
              </a:rPr>
              <a:t>10.05.2021</a:t>
            </a:r>
          </a:p>
        </p:txBody>
      </p:sp>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69" name="Foliennummernplatzhalter 6"/>
          <p:cNvSpPr txBox="1">
            <a:spLocks noGrp="1"/>
          </p:cNvSpPr>
          <p:nvPr>
            <p:ph type="sldNum" sz="quarter" idx="2"/>
          </p:nvPr>
        </p:nvSpPr>
        <p:spPr>
          <a:xfrm>
            <a:off x="11602227" y="6433186"/>
            <a:ext cx="224595" cy="2286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
        <p:nvSpPr>
          <p:cNvPr id="370" name="Titel 8"/>
          <p:cNvSpPr txBox="1">
            <a:spLocks noGrp="1"/>
          </p:cNvSpPr>
          <p:nvPr>
            <p:ph type="title"/>
          </p:nvPr>
        </p:nvSpPr>
        <p:spPr>
          <a:xfrm>
            <a:off x="360000" y="143069"/>
            <a:ext cx="5367600" cy="835094"/>
          </a:xfrm>
          <a:prstGeom prst="rect">
            <a:avLst/>
          </a:prstGeom>
        </p:spPr>
        <p:txBody>
          <a:bodyPr anchor="b">
            <a:normAutofit/>
          </a:bodyPr>
          <a:lstStyle>
            <a:lvl1pPr defTabSz="731520">
              <a:defRPr sz="3840"/>
            </a:lvl1pPr>
          </a:lstStyle>
          <a:p>
            <a:r>
              <a:rPr sz="4400" dirty="0"/>
              <a:t>Application Flow Chart</a:t>
            </a:r>
          </a:p>
        </p:txBody>
      </p:sp>
      <p:pic>
        <p:nvPicPr>
          <p:cNvPr id="371" name="unknown.jpeg" descr="unknown.jpeg"/>
          <p:cNvPicPr>
            <a:picLocks noChangeAspect="1"/>
          </p:cNvPicPr>
          <p:nvPr/>
        </p:nvPicPr>
        <p:blipFill>
          <a:blip r:embed="rId2"/>
          <a:stretch>
            <a:fillRect/>
          </a:stretch>
        </p:blipFill>
        <p:spPr>
          <a:xfrm>
            <a:off x="3889722" y="1343645"/>
            <a:ext cx="5204078" cy="5013298"/>
          </a:xfrm>
          <a:prstGeom prst="rect">
            <a:avLst/>
          </a:prstGeom>
          <a:ln w="12700">
            <a:miter lim="400000"/>
          </a:ln>
        </p:spPr>
      </p:pic>
      <p:sp>
        <p:nvSpPr>
          <p:cNvPr id="372" name="Text"/>
          <p:cNvSpPr txBox="1"/>
          <p:nvPr/>
        </p:nvSpPr>
        <p:spPr>
          <a:xfrm>
            <a:off x="3373911" y="846744"/>
            <a:ext cx="14224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defRPr sz="1200">
                <a:solidFill>
                  <a:srgbClr val="000000"/>
                </a:solidFill>
                <a:latin typeface="Times Roman"/>
                <a:ea typeface="Times Roman"/>
                <a:cs typeface="Times Roman"/>
                <a:sym typeface="Times Roman"/>
              </a:defRPr>
            </a:lvl1pPr>
          </a:lstStyle>
          <a:p>
            <a:r>
              <a:t> </a:t>
            </a:r>
          </a:p>
        </p:txBody>
      </p:sp>
      <p:sp>
        <p:nvSpPr>
          <p:cNvPr id="7" name="TextBox 6">
            <a:extLst>
              <a:ext uri="{FF2B5EF4-FFF2-40B4-BE49-F238E27FC236}">
                <a16:creationId xmlns:a16="http://schemas.microsoft.com/office/drawing/2014/main" id="{4719B540-380A-4682-8ACB-FBFC4C17F644}"/>
              </a:ext>
            </a:extLst>
          </p:cNvPr>
          <p:cNvSpPr txBox="1"/>
          <p:nvPr/>
        </p:nvSpPr>
        <p:spPr>
          <a:xfrm>
            <a:off x="322801" y="6292455"/>
            <a:ext cx="6102220" cy="2616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1100" dirty="0">
                <a:solidFill>
                  <a:srgbClr val="FFFFFF"/>
                </a:solidFill>
              </a:rPr>
              <a:t>10.05.2021</a:t>
            </a:r>
          </a:p>
        </p:txBody>
      </p:sp>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xmlns:m="http://schemas.openxmlformats.org/officeDocument/2006/math" xmlns:a14="http://schemas.microsoft.com/office/drawing/2010/main">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74" name="Foliennummernplatzhalter 6"/>
          <p:cNvSpPr txBox="1">
            <a:spLocks noGrp="1"/>
          </p:cNvSpPr>
          <p:nvPr>
            <p:ph type="sldNum" sz="quarter" idx="2"/>
          </p:nvPr>
        </p:nvSpPr>
        <p:spPr>
          <a:xfrm>
            <a:off x="11602227" y="6433186"/>
            <a:ext cx="224595" cy="2286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
        <p:nvSpPr>
          <p:cNvPr id="375" name="Titel 8"/>
          <p:cNvSpPr txBox="1">
            <a:spLocks noGrp="1"/>
          </p:cNvSpPr>
          <p:nvPr>
            <p:ph type="title"/>
          </p:nvPr>
        </p:nvSpPr>
        <p:spPr>
          <a:xfrm>
            <a:off x="360000" y="231969"/>
            <a:ext cx="5367600" cy="835094"/>
          </a:xfrm>
          <a:prstGeom prst="rect">
            <a:avLst/>
          </a:prstGeom>
        </p:spPr>
        <p:txBody>
          <a:bodyPr anchor="b">
            <a:normAutofit/>
          </a:bodyPr>
          <a:lstStyle>
            <a:lvl1pPr defTabSz="777240">
              <a:defRPr sz="4080"/>
            </a:lvl1pPr>
          </a:lstStyle>
          <a:p>
            <a:r>
              <a:rPr sz="4400" dirty="0"/>
              <a:t>User Interface Design</a:t>
            </a:r>
          </a:p>
        </p:txBody>
      </p:sp>
      <p:sp>
        <p:nvSpPr>
          <p:cNvPr id="376" name="Text"/>
          <p:cNvSpPr txBox="1"/>
          <p:nvPr/>
        </p:nvSpPr>
        <p:spPr>
          <a:xfrm>
            <a:off x="8183653" y="1695450"/>
            <a:ext cx="314692" cy="2789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lnSpc>
                <a:spcPts val="3500"/>
              </a:lnSpc>
              <a:defRPr sz="1466">
                <a:solidFill>
                  <a:srgbClr val="000000">
                    <a:alpha val="84705"/>
                  </a:srgbClr>
                </a:solidFill>
                <a:latin typeface="+mn-lt"/>
                <a:ea typeface="+mn-ea"/>
                <a:cs typeface="+mn-cs"/>
                <a:sym typeface="Calibri"/>
              </a:defRPr>
            </a:lvl1pPr>
          </a:lstStyle>
          <a:p>
            <a:r>
              <a:t>     </a:t>
            </a:r>
          </a:p>
        </p:txBody>
      </p:sp>
      <p:pic>
        <p:nvPicPr>
          <p:cNvPr id="377" name="unknown.jpeg" descr="unknown.jpeg"/>
          <p:cNvPicPr>
            <a:picLocks noChangeAspect="1"/>
          </p:cNvPicPr>
          <p:nvPr/>
        </p:nvPicPr>
        <p:blipFill rotWithShape="1">
          <a:blip r:embed="rId2"/>
          <a:srcRect l="3809" t="1068" r="5457" b="1779"/>
          <a:stretch/>
        </p:blipFill>
        <p:spPr>
          <a:xfrm>
            <a:off x="433468" y="1376354"/>
            <a:ext cx="1693915" cy="3467101"/>
          </a:xfrm>
          <a:prstGeom prst="rect">
            <a:avLst/>
          </a:prstGeom>
          <a:ln w="12700">
            <a:miter lim="400000"/>
          </a:ln>
        </p:spPr>
      </p:pic>
      <p:sp>
        <p:nvSpPr>
          <p:cNvPr id="378" name="Text"/>
          <p:cNvSpPr txBox="1"/>
          <p:nvPr/>
        </p:nvSpPr>
        <p:spPr>
          <a:xfrm>
            <a:off x="362348" y="1338254"/>
            <a:ext cx="14224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defRPr sz="1200">
                <a:solidFill>
                  <a:srgbClr val="000000"/>
                </a:solidFill>
                <a:latin typeface="Times Roman"/>
                <a:ea typeface="Times Roman"/>
                <a:cs typeface="Times Roman"/>
                <a:sym typeface="Times Roman"/>
              </a:defRPr>
            </a:lvl1pPr>
          </a:lstStyle>
          <a:p>
            <a:r>
              <a:t> </a:t>
            </a:r>
          </a:p>
        </p:txBody>
      </p:sp>
      <p:pic>
        <p:nvPicPr>
          <p:cNvPr id="379" name="unknown.jpeg" descr="unknown.jpeg"/>
          <p:cNvPicPr>
            <a:picLocks noChangeAspect="1"/>
          </p:cNvPicPr>
          <p:nvPr/>
        </p:nvPicPr>
        <p:blipFill rotWithShape="1">
          <a:blip r:embed="rId3"/>
          <a:srcRect l="3877" r="4138"/>
          <a:stretch/>
        </p:blipFill>
        <p:spPr>
          <a:xfrm>
            <a:off x="2821001" y="1363654"/>
            <a:ext cx="1693915" cy="3517901"/>
          </a:xfrm>
          <a:prstGeom prst="rect">
            <a:avLst/>
          </a:prstGeom>
          <a:ln w="12700">
            <a:miter lim="400000"/>
          </a:ln>
        </p:spPr>
      </p:pic>
      <p:sp>
        <p:nvSpPr>
          <p:cNvPr id="380" name="Text"/>
          <p:cNvSpPr txBox="1"/>
          <p:nvPr/>
        </p:nvSpPr>
        <p:spPr>
          <a:xfrm>
            <a:off x="2749616" y="1363654"/>
            <a:ext cx="14224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defRPr sz="1200">
                <a:solidFill>
                  <a:srgbClr val="000000"/>
                </a:solidFill>
                <a:latin typeface="Times Roman"/>
                <a:ea typeface="Times Roman"/>
                <a:cs typeface="Times Roman"/>
                <a:sym typeface="Times Roman"/>
              </a:defRPr>
            </a:lvl1pPr>
          </a:lstStyle>
          <a:p>
            <a:r>
              <a:t> </a:t>
            </a:r>
          </a:p>
        </p:txBody>
      </p:sp>
      <p:pic>
        <p:nvPicPr>
          <p:cNvPr id="381" name="unknown.jpeg" descr="unknown.jpeg"/>
          <p:cNvPicPr>
            <a:picLocks noChangeAspect="1"/>
          </p:cNvPicPr>
          <p:nvPr/>
        </p:nvPicPr>
        <p:blipFill>
          <a:blip r:embed="rId4"/>
          <a:stretch>
            <a:fillRect/>
          </a:stretch>
        </p:blipFill>
        <p:spPr>
          <a:xfrm>
            <a:off x="5213350" y="1357304"/>
            <a:ext cx="1765300" cy="3530601"/>
          </a:xfrm>
          <a:prstGeom prst="rect">
            <a:avLst/>
          </a:prstGeom>
          <a:ln w="12700">
            <a:miter lim="400000"/>
          </a:ln>
        </p:spPr>
      </p:pic>
      <p:sp>
        <p:nvSpPr>
          <p:cNvPr id="382" name="Text"/>
          <p:cNvSpPr txBox="1"/>
          <p:nvPr/>
        </p:nvSpPr>
        <p:spPr>
          <a:xfrm>
            <a:off x="5213350" y="1357304"/>
            <a:ext cx="142240"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defRPr sz="1200">
                <a:solidFill>
                  <a:srgbClr val="000000"/>
                </a:solidFill>
                <a:latin typeface="Times Roman"/>
                <a:ea typeface="Times Roman"/>
                <a:cs typeface="Times Roman"/>
                <a:sym typeface="Times Roman"/>
              </a:defRPr>
            </a:lvl1pPr>
          </a:lstStyle>
          <a:p>
            <a:r>
              <a:t> </a:t>
            </a:r>
          </a:p>
        </p:txBody>
      </p:sp>
      <p:pic>
        <p:nvPicPr>
          <p:cNvPr id="383" name="unknown.jpeg" descr="unknown.jpeg"/>
          <p:cNvPicPr>
            <a:picLocks noChangeAspect="1"/>
          </p:cNvPicPr>
          <p:nvPr/>
        </p:nvPicPr>
        <p:blipFill>
          <a:blip r:embed="rId5"/>
          <a:stretch>
            <a:fillRect/>
          </a:stretch>
        </p:blipFill>
        <p:spPr>
          <a:xfrm>
            <a:off x="7600883" y="1357304"/>
            <a:ext cx="1828801" cy="3530601"/>
          </a:xfrm>
          <a:prstGeom prst="rect">
            <a:avLst/>
          </a:prstGeom>
          <a:ln w="12700">
            <a:miter lim="400000"/>
          </a:ln>
        </p:spPr>
      </p:pic>
      <p:sp>
        <p:nvSpPr>
          <p:cNvPr id="384" name="Text"/>
          <p:cNvSpPr txBox="1"/>
          <p:nvPr/>
        </p:nvSpPr>
        <p:spPr>
          <a:xfrm>
            <a:off x="7600883" y="1357304"/>
            <a:ext cx="14224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defRPr sz="1200">
                <a:solidFill>
                  <a:srgbClr val="000000"/>
                </a:solidFill>
                <a:latin typeface="Times Roman"/>
                <a:ea typeface="Times Roman"/>
                <a:cs typeface="Times Roman"/>
                <a:sym typeface="Times Roman"/>
              </a:defRPr>
            </a:lvl1pPr>
          </a:lstStyle>
          <a:p>
            <a:r>
              <a:t> </a:t>
            </a:r>
          </a:p>
        </p:txBody>
      </p:sp>
      <p:sp>
        <p:nvSpPr>
          <p:cNvPr id="385" name="Titel 3"/>
          <p:cNvSpPr txBox="1"/>
          <p:nvPr/>
        </p:nvSpPr>
        <p:spPr>
          <a:xfrm>
            <a:off x="722269" y="4959811"/>
            <a:ext cx="1688133" cy="228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lnSpcReduction="10000"/>
          </a:bodyPr>
          <a:lstStyle>
            <a:lvl1pPr defTabSz="576072">
              <a:defRPr sz="1512" b="1">
                <a:solidFill>
                  <a:srgbClr val="FFFFFF"/>
                </a:solidFill>
                <a:latin typeface="SRH Headline"/>
                <a:ea typeface="SRH Headline"/>
                <a:cs typeface="SRH Headline"/>
                <a:sym typeface="SRH Headline"/>
              </a:defRPr>
            </a:lvl1pPr>
          </a:lstStyle>
          <a:p>
            <a:r>
              <a:t>Homepage</a:t>
            </a:r>
          </a:p>
        </p:txBody>
      </p:sp>
      <p:sp>
        <p:nvSpPr>
          <p:cNvPr id="386" name="Titel 3"/>
          <p:cNvSpPr txBox="1"/>
          <p:nvPr/>
        </p:nvSpPr>
        <p:spPr>
          <a:xfrm>
            <a:off x="2994704" y="4959811"/>
            <a:ext cx="1688133" cy="228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lnSpcReduction="10000"/>
          </a:bodyPr>
          <a:lstStyle>
            <a:lvl1pPr defTabSz="576072">
              <a:defRPr sz="1512" b="1">
                <a:solidFill>
                  <a:srgbClr val="FFFFFF"/>
                </a:solidFill>
                <a:latin typeface="SRH Headline"/>
                <a:ea typeface="SRH Headline"/>
                <a:cs typeface="SRH Headline"/>
                <a:sym typeface="SRH Headline"/>
              </a:defRPr>
            </a:lvl1pPr>
          </a:lstStyle>
          <a:p>
            <a:r>
              <a:t>Search Results</a:t>
            </a:r>
          </a:p>
        </p:txBody>
      </p:sp>
      <p:sp>
        <p:nvSpPr>
          <p:cNvPr id="387" name="Titel 3"/>
          <p:cNvSpPr txBox="1"/>
          <p:nvPr/>
        </p:nvSpPr>
        <p:spPr>
          <a:xfrm>
            <a:off x="5433105" y="4959811"/>
            <a:ext cx="1688133" cy="228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lnSpcReduction="10000"/>
          </a:bodyPr>
          <a:lstStyle>
            <a:lvl1pPr defTabSz="576072">
              <a:defRPr sz="1512" b="1">
                <a:solidFill>
                  <a:srgbClr val="FFFFFF"/>
                </a:solidFill>
                <a:latin typeface="SRH Headline"/>
                <a:ea typeface="SRH Headline"/>
                <a:cs typeface="SRH Headline"/>
                <a:sym typeface="SRH Headline"/>
              </a:defRPr>
            </a:lvl1pPr>
          </a:lstStyle>
          <a:p>
            <a:r>
              <a:t>Product List </a:t>
            </a:r>
          </a:p>
        </p:txBody>
      </p:sp>
      <p:sp>
        <p:nvSpPr>
          <p:cNvPr id="388" name="Titel 3"/>
          <p:cNvSpPr txBox="1"/>
          <p:nvPr/>
        </p:nvSpPr>
        <p:spPr>
          <a:xfrm>
            <a:off x="7871504" y="4959811"/>
            <a:ext cx="1688133" cy="228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lnSpcReduction="10000"/>
          </a:bodyPr>
          <a:lstStyle>
            <a:lvl1pPr defTabSz="576072">
              <a:defRPr sz="1512" b="1">
                <a:solidFill>
                  <a:srgbClr val="FFFFFF"/>
                </a:solidFill>
                <a:latin typeface="SRH Headline"/>
                <a:ea typeface="SRH Headline"/>
                <a:cs typeface="SRH Headline"/>
                <a:sym typeface="SRH Headline"/>
              </a:defRPr>
            </a:lvl1pPr>
          </a:lstStyle>
          <a:p>
            <a:r>
              <a:t>Product details </a:t>
            </a:r>
          </a:p>
        </p:txBody>
      </p:sp>
      <p:pic>
        <p:nvPicPr>
          <p:cNvPr id="389" name="unknown.jpeg" descr="unknown.jpeg"/>
          <p:cNvPicPr>
            <a:picLocks noChangeAspect="1"/>
          </p:cNvPicPr>
          <p:nvPr/>
        </p:nvPicPr>
        <p:blipFill>
          <a:blip r:embed="rId6"/>
          <a:stretch>
            <a:fillRect/>
          </a:stretch>
        </p:blipFill>
        <p:spPr>
          <a:xfrm>
            <a:off x="10051916" y="1401754"/>
            <a:ext cx="1689101" cy="3441701"/>
          </a:xfrm>
          <a:prstGeom prst="rect">
            <a:avLst/>
          </a:prstGeom>
          <a:ln w="12700">
            <a:miter lim="400000"/>
          </a:ln>
        </p:spPr>
      </p:pic>
      <p:sp>
        <p:nvSpPr>
          <p:cNvPr id="390" name="Text"/>
          <p:cNvSpPr txBox="1"/>
          <p:nvPr/>
        </p:nvSpPr>
        <p:spPr>
          <a:xfrm>
            <a:off x="10051916" y="1401754"/>
            <a:ext cx="14224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defRPr sz="1200">
                <a:solidFill>
                  <a:srgbClr val="000000"/>
                </a:solidFill>
                <a:latin typeface="Times Roman"/>
                <a:ea typeface="Times Roman"/>
                <a:cs typeface="Times Roman"/>
                <a:sym typeface="Times Roman"/>
              </a:defRPr>
            </a:lvl1pPr>
          </a:lstStyle>
          <a:p>
            <a:r>
              <a:t> </a:t>
            </a:r>
          </a:p>
        </p:txBody>
      </p:sp>
      <p:sp>
        <p:nvSpPr>
          <p:cNvPr id="391" name="Titel 3"/>
          <p:cNvSpPr txBox="1"/>
          <p:nvPr/>
        </p:nvSpPr>
        <p:spPr>
          <a:xfrm>
            <a:off x="10309904" y="4959811"/>
            <a:ext cx="1688133" cy="228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lnSpcReduction="10000"/>
          </a:bodyPr>
          <a:lstStyle>
            <a:lvl1pPr defTabSz="576072">
              <a:defRPr sz="1512" b="1">
                <a:solidFill>
                  <a:srgbClr val="FFFFFF"/>
                </a:solidFill>
                <a:latin typeface="SRH Headline"/>
                <a:ea typeface="SRH Headline"/>
                <a:cs typeface="SRH Headline"/>
                <a:sym typeface="SRH Headline"/>
              </a:defRPr>
            </a:lvl1pPr>
          </a:lstStyle>
          <a:p>
            <a:r>
              <a:t>Cart details </a:t>
            </a:r>
          </a:p>
        </p:txBody>
      </p:sp>
      <p:sp>
        <p:nvSpPr>
          <p:cNvPr id="21" name="TextBox 20">
            <a:extLst>
              <a:ext uri="{FF2B5EF4-FFF2-40B4-BE49-F238E27FC236}">
                <a16:creationId xmlns:a16="http://schemas.microsoft.com/office/drawing/2014/main" id="{F3B1BE36-4D58-4B82-9979-47E7C86B5848}"/>
              </a:ext>
            </a:extLst>
          </p:cNvPr>
          <p:cNvSpPr txBox="1"/>
          <p:nvPr/>
        </p:nvSpPr>
        <p:spPr>
          <a:xfrm>
            <a:off x="433468" y="6136553"/>
            <a:ext cx="6102220" cy="2616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1100" dirty="0">
                <a:solidFill>
                  <a:srgbClr val="FFFFFF"/>
                </a:solidFill>
              </a:rPr>
              <a:t>10.05.2021</a:t>
            </a:r>
          </a:p>
        </p:txBody>
      </p:sp>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xmlns:m="http://schemas.openxmlformats.org/officeDocument/2006/math" xmlns:a14="http://schemas.microsoft.com/office/drawing/2010/main">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93" name="Foliennummernplatzhalter 6"/>
          <p:cNvSpPr txBox="1">
            <a:spLocks noGrp="1"/>
          </p:cNvSpPr>
          <p:nvPr>
            <p:ph type="sldNum" sz="quarter" idx="2"/>
          </p:nvPr>
        </p:nvSpPr>
        <p:spPr>
          <a:xfrm>
            <a:off x="11602227" y="6433186"/>
            <a:ext cx="224595" cy="2286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sp>
        <p:nvSpPr>
          <p:cNvPr id="394" name="Titel 8"/>
          <p:cNvSpPr txBox="1">
            <a:spLocks noGrp="1"/>
          </p:cNvSpPr>
          <p:nvPr>
            <p:ph type="title"/>
          </p:nvPr>
        </p:nvSpPr>
        <p:spPr>
          <a:xfrm>
            <a:off x="360000" y="358969"/>
            <a:ext cx="5367600" cy="835094"/>
          </a:xfrm>
          <a:prstGeom prst="rect">
            <a:avLst/>
          </a:prstGeom>
        </p:spPr>
        <p:txBody>
          <a:bodyPr anchor="b">
            <a:normAutofit/>
          </a:bodyPr>
          <a:lstStyle>
            <a:lvl1pPr defTabSz="777240">
              <a:defRPr sz="4080"/>
            </a:lvl1pPr>
          </a:lstStyle>
          <a:p>
            <a:r>
              <a:rPr sz="4400" dirty="0"/>
              <a:t>User Interface Design</a:t>
            </a:r>
          </a:p>
        </p:txBody>
      </p:sp>
      <p:sp>
        <p:nvSpPr>
          <p:cNvPr id="395" name="Text"/>
          <p:cNvSpPr txBox="1"/>
          <p:nvPr/>
        </p:nvSpPr>
        <p:spPr>
          <a:xfrm>
            <a:off x="8183653" y="1695450"/>
            <a:ext cx="314692" cy="2789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lnSpc>
                <a:spcPts val="3500"/>
              </a:lnSpc>
              <a:defRPr sz="1466">
                <a:solidFill>
                  <a:srgbClr val="000000">
                    <a:alpha val="84705"/>
                  </a:srgbClr>
                </a:solidFill>
                <a:latin typeface="+mn-lt"/>
                <a:ea typeface="+mn-ea"/>
                <a:cs typeface="+mn-cs"/>
                <a:sym typeface="Calibri"/>
              </a:defRPr>
            </a:lvl1pPr>
          </a:lstStyle>
          <a:p>
            <a:r>
              <a:t>     </a:t>
            </a:r>
          </a:p>
        </p:txBody>
      </p:sp>
      <p:pic>
        <p:nvPicPr>
          <p:cNvPr id="396" name="unknown.jpeg" descr="unknown.jpeg"/>
          <p:cNvPicPr>
            <a:picLocks noChangeAspect="1"/>
          </p:cNvPicPr>
          <p:nvPr/>
        </p:nvPicPr>
        <p:blipFill>
          <a:blip r:embed="rId2"/>
          <a:stretch>
            <a:fillRect/>
          </a:stretch>
        </p:blipFill>
        <p:spPr>
          <a:xfrm>
            <a:off x="560063" y="1651000"/>
            <a:ext cx="1803401" cy="3556000"/>
          </a:xfrm>
          <a:prstGeom prst="rect">
            <a:avLst/>
          </a:prstGeom>
          <a:ln w="12700">
            <a:miter lim="400000"/>
          </a:ln>
        </p:spPr>
      </p:pic>
      <p:sp>
        <p:nvSpPr>
          <p:cNvPr id="397" name="Text"/>
          <p:cNvSpPr txBox="1"/>
          <p:nvPr/>
        </p:nvSpPr>
        <p:spPr>
          <a:xfrm>
            <a:off x="560063" y="1651000"/>
            <a:ext cx="142241" cy="2692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defRPr sz="1200">
                <a:solidFill>
                  <a:srgbClr val="000000"/>
                </a:solidFill>
                <a:latin typeface="Times Roman"/>
                <a:ea typeface="Times Roman"/>
                <a:cs typeface="Times Roman"/>
                <a:sym typeface="Times Roman"/>
              </a:defRPr>
            </a:lvl1pPr>
          </a:lstStyle>
          <a:p>
            <a:r>
              <a:t> </a:t>
            </a:r>
          </a:p>
        </p:txBody>
      </p:sp>
      <p:pic>
        <p:nvPicPr>
          <p:cNvPr id="398" name="unknown.jpeg" descr="unknown.jpeg"/>
          <p:cNvPicPr>
            <a:picLocks noChangeAspect="1"/>
          </p:cNvPicPr>
          <p:nvPr/>
        </p:nvPicPr>
        <p:blipFill>
          <a:blip r:embed="rId3"/>
          <a:stretch>
            <a:fillRect/>
          </a:stretch>
        </p:blipFill>
        <p:spPr>
          <a:xfrm>
            <a:off x="2899928" y="1651000"/>
            <a:ext cx="1816101" cy="3556000"/>
          </a:xfrm>
          <a:prstGeom prst="rect">
            <a:avLst/>
          </a:prstGeom>
          <a:ln w="12700">
            <a:miter lim="400000"/>
          </a:ln>
        </p:spPr>
      </p:pic>
      <p:sp>
        <p:nvSpPr>
          <p:cNvPr id="399" name="Text"/>
          <p:cNvSpPr txBox="1"/>
          <p:nvPr/>
        </p:nvSpPr>
        <p:spPr>
          <a:xfrm>
            <a:off x="3534928" y="1651000"/>
            <a:ext cx="142241" cy="2692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defRPr sz="1200">
                <a:solidFill>
                  <a:srgbClr val="000000"/>
                </a:solidFill>
                <a:latin typeface="Times Roman"/>
                <a:ea typeface="Times Roman"/>
                <a:cs typeface="Times Roman"/>
                <a:sym typeface="Times Roman"/>
              </a:defRPr>
            </a:lvl1pPr>
          </a:lstStyle>
          <a:p>
            <a:r>
              <a:t> </a:t>
            </a:r>
          </a:p>
        </p:txBody>
      </p:sp>
      <p:pic>
        <p:nvPicPr>
          <p:cNvPr id="400" name="unknown.jpeg" descr="unknown.jpeg"/>
          <p:cNvPicPr>
            <a:picLocks noChangeAspect="1"/>
          </p:cNvPicPr>
          <p:nvPr/>
        </p:nvPicPr>
        <p:blipFill>
          <a:blip r:embed="rId4"/>
          <a:stretch>
            <a:fillRect/>
          </a:stretch>
        </p:blipFill>
        <p:spPr>
          <a:xfrm>
            <a:off x="5249691" y="1651000"/>
            <a:ext cx="1765301" cy="3556000"/>
          </a:xfrm>
          <a:prstGeom prst="rect">
            <a:avLst/>
          </a:prstGeom>
          <a:ln w="12700">
            <a:miter lim="400000"/>
          </a:ln>
        </p:spPr>
      </p:pic>
      <p:sp>
        <p:nvSpPr>
          <p:cNvPr id="401" name="Text"/>
          <p:cNvSpPr txBox="1"/>
          <p:nvPr/>
        </p:nvSpPr>
        <p:spPr>
          <a:xfrm>
            <a:off x="5884691" y="1651000"/>
            <a:ext cx="142241" cy="2692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defRPr sz="1200">
                <a:solidFill>
                  <a:srgbClr val="000000"/>
                </a:solidFill>
                <a:latin typeface="Times Roman"/>
                <a:ea typeface="Times Roman"/>
                <a:cs typeface="Times Roman"/>
                <a:sym typeface="Times Roman"/>
              </a:defRPr>
            </a:lvl1pPr>
          </a:lstStyle>
          <a:p>
            <a:r>
              <a:t> </a:t>
            </a:r>
          </a:p>
        </p:txBody>
      </p:sp>
      <p:pic>
        <p:nvPicPr>
          <p:cNvPr id="402" name="unknown.jpeg" descr="unknown.jpeg"/>
          <p:cNvPicPr>
            <a:picLocks noChangeAspect="1"/>
          </p:cNvPicPr>
          <p:nvPr/>
        </p:nvPicPr>
        <p:blipFill>
          <a:blip r:embed="rId5"/>
          <a:stretch>
            <a:fillRect/>
          </a:stretch>
        </p:blipFill>
        <p:spPr>
          <a:xfrm>
            <a:off x="7548653" y="1708150"/>
            <a:ext cx="1752601" cy="3441700"/>
          </a:xfrm>
          <a:prstGeom prst="rect">
            <a:avLst/>
          </a:prstGeom>
          <a:ln w="12700">
            <a:miter lim="400000"/>
          </a:ln>
        </p:spPr>
      </p:pic>
      <p:sp>
        <p:nvSpPr>
          <p:cNvPr id="403" name="Text"/>
          <p:cNvSpPr txBox="1"/>
          <p:nvPr/>
        </p:nvSpPr>
        <p:spPr>
          <a:xfrm>
            <a:off x="7548653" y="1708150"/>
            <a:ext cx="142241" cy="2692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defRPr sz="1200">
                <a:solidFill>
                  <a:srgbClr val="000000"/>
                </a:solidFill>
                <a:latin typeface="Times Roman"/>
                <a:ea typeface="Times Roman"/>
                <a:cs typeface="Times Roman"/>
                <a:sym typeface="Times Roman"/>
              </a:defRPr>
            </a:lvl1pPr>
          </a:lstStyle>
          <a:p>
            <a:r>
              <a:t> </a:t>
            </a:r>
          </a:p>
        </p:txBody>
      </p:sp>
      <p:pic>
        <p:nvPicPr>
          <p:cNvPr id="404" name="unknown.jpeg" descr="unknown.jpeg"/>
          <p:cNvPicPr>
            <a:picLocks noChangeAspect="1"/>
          </p:cNvPicPr>
          <p:nvPr/>
        </p:nvPicPr>
        <p:blipFill>
          <a:blip r:embed="rId6"/>
          <a:stretch>
            <a:fillRect/>
          </a:stretch>
        </p:blipFill>
        <p:spPr>
          <a:xfrm>
            <a:off x="9834916" y="1689100"/>
            <a:ext cx="1879601" cy="3479800"/>
          </a:xfrm>
          <a:prstGeom prst="rect">
            <a:avLst/>
          </a:prstGeom>
          <a:ln w="12700">
            <a:miter lim="400000"/>
          </a:ln>
        </p:spPr>
      </p:pic>
      <p:sp>
        <p:nvSpPr>
          <p:cNvPr id="405" name="Text"/>
          <p:cNvSpPr txBox="1"/>
          <p:nvPr/>
        </p:nvSpPr>
        <p:spPr>
          <a:xfrm>
            <a:off x="9834916" y="1689100"/>
            <a:ext cx="142241" cy="2692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defRPr sz="1200">
                <a:solidFill>
                  <a:srgbClr val="000000"/>
                </a:solidFill>
                <a:latin typeface="Times Roman"/>
                <a:ea typeface="Times Roman"/>
                <a:cs typeface="Times Roman"/>
                <a:sym typeface="Times Roman"/>
              </a:defRPr>
            </a:lvl1pPr>
          </a:lstStyle>
          <a:p>
            <a:r>
              <a:t> </a:t>
            </a:r>
          </a:p>
        </p:txBody>
      </p:sp>
      <p:sp>
        <p:nvSpPr>
          <p:cNvPr id="406" name="Titel 3"/>
          <p:cNvSpPr txBox="1"/>
          <p:nvPr/>
        </p:nvSpPr>
        <p:spPr>
          <a:xfrm>
            <a:off x="646069" y="5251911"/>
            <a:ext cx="1688133" cy="228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a:bodyPr>
          <a:lstStyle>
            <a:lvl1pPr defTabSz="484631">
              <a:defRPr sz="1271" b="1">
                <a:solidFill>
                  <a:srgbClr val="FFFFFF"/>
                </a:solidFill>
                <a:latin typeface="SRH Headline"/>
                <a:ea typeface="SRH Headline"/>
                <a:cs typeface="SRH Headline"/>
                <a:sym typeface="SRH Headline"/>
              </a:defRPr>
            </a:lvl1pPr>
          </a:lstStyle>
          <a:p>
            <a:r>
              <a:t>Sign Up for Customer</a:t>
            </a:r>
          </a:p>
        </p:txBody>
      </p:sp>
      <p:sp>
        <p:nvSpPr>
          <p:cNvPr id="407" name="Titel 3"/>
          <p:cNvSpPr txBox="1"/>
          <p:nvPr/>
        </p:nvSpPr>
        <p:spPr>
          <a:xfrm>
            <a:off x="2963912" y="5251911"/>
            <a:ext cx="1688133" cy="228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a:bodyPr>
          <a:lstStyle>
            <a:lvl1pPr defTabSz="548640">
              <a:defRPr sz="1440" b="1">
                <a:solidFill>
                  <a:srgbClr val="FFFFFF"/>
                </a:solidFill>
                <a:latin typeface="SRH Headline"/>
                <a:ea typeface="SRH Headline"/>
                <a:cs typeface="SRH Headline"/>
                <a:sym typeface="SRH Headline"/>
              </a:defRPr>
            </a:lvl1pPr>
          </a:lstStyle>
          <a:p>
            <a:r>
              <a:t>Order Confirmation</a:t>
            </a:r>
          </a:p>
        </p:txBody>
      </p:sp>
      <p:sp>
        <p:nvSpPr>
          <p:cNvPr id="408" name="Titel 3"/>
          <p:cNvSpPr txBox="1"/>
          <p:nvPr/>
        </p:nvSpPr>
        <p:spPr>
          <a:xfrm>
            <a:off x="5467834" y="5251911"/>
            <a:ext cx="1688132" cy="228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lnSpcReduction="10000"/>
          </a:bodyPr>
          <a:lstStyle>
            <a:lvl1pPr defTabSz="576072">
              <a:defRPr sz="1512" b="1">
                <a:solidFill>
                  <a:srgbClr val="FFFFFF"/>
                </a:solidFill>
                <a:latin typeface="SRH Headline"/>
                <a:ea typeface="SRH Headline"/>
                <a:cs typeface="SRH Headline"/>
                <a:sym typeface="SRH Headline"/>
              </a:defRPr>
            </a:lvl1pPr>
          </a:lstStyle>
          <a:p>
            <a:r>
              <a:t>Login Page</a:t>
            </a:r>
          </a:p>
        </p:txBody>
      </p:sp>
      <p:sp>
        <p:nvSpPr>
          <p:cNvPr id="409" name="Titel 3"/>
          <p:cNvSpPr txBox="1"/>
          <p:nvPr/>
        </p:nvSpPr>
        <p:spPr>
          <a:xfrm>
            <a:off x="7580887" y="5251911"/>
            <a:ext cx="1688133" cy="228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a:bodyPr>
          <a:lstStyle>
            <a:lvl1pPr defTabSz="493776">
              <a:defRPr sz="1296" b="1">
                <a:solidFill>
                  <a:srgbClr val="FFFFFF"/>
                </a:solidFill>
                <a:latin typeface="SRH Headline"/>
                <a:ea typeface="SRH Headline"/>
                <a:cs typeface="SRH Headline"/>
                <a:sym typeface="SRH Headline"/>
              </a:defRPr>
            </a:lvl1pPr>
          </a:lstStyle>
          <a:p>
            <a:r>
              <a:t>Sign Up for Business</a:t>
            </a:r>
          </a:p>
        </p:txBody>
      </p:sp>
      <p:sp>
        <p:nvSpPr>
          <p:cNvPr id="410" name="Titel 3"/>
          <p:cNvSpPr txBox="1"/>
          <p:nvPr/>
        </p:nvSpPr>
        <p:spPr>
          <a:xfrm>
            <a:off x="9930650" y="5251911"/>
            <a:ext cx="1688133" cy="228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a:bodyPr>
          <a:lstStyle>
            <a:lvl1pPr defTabSz="512063">
              <a:defRPr sz="1344" b="1">
                <a:solidFill>
                  <a:srgbClr val="FFFFFF"/>
                </a:solidFill>
                <a:latin typeface="SRH Headline"/>
                <a:ea typeface="SRH Headline"/>
                <a:cs typeface="SRH Headline"/>
                <a:sym typeface="SRH Headline"/>
              </a:defRPr>
            </a:lvl1pPr>
          </a:lstStyle>
          <a:p>
            <a:r>
              <a:t>Website/Create Page</a:t>
            </a:r>
          </a:p>
        </p:txBody>
      </p:sp>
      <p:sp>
        <p:nvSpPr>
          <p:cNvPr id="21" name="TextBox 20">
            <a:extLst>
              <a:ext uri="{FF2B5EF4-FFF2-40B4-BE49-F238E27FC236}">
                <a16:creationId xmlns:a16="http://schemas.microsoft.com/office/drawing/2014/main" id="{8A31E2ED-DD42-4502-A9C1-8B97CCE6241D}"/>
              </a:ext>
            </a:extLst>
          </p:cNvPr>
          <p:cNvSpPr txBox="1"/>
          <p:nvPr/>
        </p:nvSpPr>
        <p:spPr>
          <a:xfrm>
            <a:off x="483818" y="6178154"/>
            <a:ext cx="6102220" cy="2616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1100" dirty="0">
                <a:solidFill>
                  <a:srgbClr val="FFFFFF"/>
                </a:solidFill>
              </a:rPr>
              <a:t>10.05.2021</a:t>
            </a:r>
          </a:p>
        </p:txBody>
      </p:sp>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xmlns:m="http://schemas.openxmlformats.org/officeDocument/2006/math" xmlns:a14="http://schemas.microsoft.com/office/drawing/2010/main">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12" name="Foliennummernplatzhalter 6"/>
          <p:cNvSpPr txBox="1">
            <a:spLocks noGrp="1"/>
          </p:cNvSpPr>
          <p:nvPr>
            <p:ph type="sldNum" sz="quarter" idx="2"/>
          </p:nvPr>
        </p:nvSpPr>
        <p:spPr>
          <a:xfrm>
            <a:off x="11602227" y="6433186"/>
            <a:ext cx="224595" cy="2286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
        <p:nvSpPr>
          <p:cNvPr id="413" name="Titel 8"/>
          <p:cNvSpPr txBox="1">
            <a:spLocks noGrp="1"/>
          </p:cNvSpPr>
          <p:nvPr>
            <p:ph type="title"/>
          </p:nvPr>
        </p:nvSpPr>
        <p:spPr>
          <a:xfrm>
            <a:off x="360000" y="358969"/>
            <a:ext cx="5367600" cy="835094"/>
          </a:xfrm>
          <a:prstGeom prst="rect">
            <a:avLst/>
          </a:prstGeom>
        </p:spPr>
        <p:txBody>
          <a:bodyPr anchor="b">
            <a:normAutofit/>
          </a:bodyPr>
          <a:lstStyle>
            <a:lvl1pPr defTabSz="777240">
              <a:defRPr sz="4080"/>
            </a:lvl1pPr>
          </a:lstStyle>
          <a:p>
            <a:r>
              <a:rPr sz="4400" dirty="0"/>
              <a:t>User Interface Design</a:t>
            </a:r>
          </a:p>
        </p:txBody>
      </p:sp>
      <p:sp>
        <p:nvSpPr>
          <p:cNvPr id="414" name="Text"/>
          <p:cNvSpPr txBox="1"/>
          <p:nvPr/>
        </p:nvSpPr>
        <p:spPr>
          <a:xfrm>
            <a:off x="8183653" y="1695450"/>
            <a:ext cx="314692" cy="2789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lnSpc>
                <a:spcPts val="3500"/>
              </a:lnSpc>
              <a:defRPr sz="1466">
                <a:solidFill>
                  <a:srgbClr val="000000">
                    <a:alpha val="84705"/>
                  </a:srgbClr>
                </a:solidFill>
                <a:latin typeface="+mn-lt"/>
                <a:ea typeface="+mn-ea"/>
                <a:cs typeface="+mn-cs"/>
                <a:sym typeface="Calibri"/>
              </a:defRPr>
            </a:lvl1pPr>
          </a:lstStyle>
          <a:p>
            <a:r>
              <a:t>     </a:t>
            </a:r>
          </a:p>
        </p:txBody>
      </p:sp>
      <p:pic>
        <p:nvPicPr>
          <p:cNvPr id="415" name="unknown.jpeg" descr="unknown.jpeg"/>
          <p:cNvPicPr>
            <a:picLocks noChangeAspect="1"/>
          </p:cNvPicPr>
          <p:nvPr/>
        </p:nvPicPr>
        <p:blipFill rotWithShape="1">
          <a:blip r:embed="rId2"/>
          <a:srcRect t="1297" r="2043"/>
          <a:stretch/>
        </p:blipFill>
        <p:spPr>
          <a:xfrm>
            <a:off x="2712149" y="1688841"/>
            <a:ext cx="1766546" cy="3472247"/>
          </a:xfrm>
          <a:prstGeom prst="rect">
            <a:avLst/>
          </a:prstGeom>
          <a:ln w="12700">
            <a:miter lim="400000"/>
          </a:ln>
        </p:spPr>
      </p:pic>
      <p:sp>
        <p:nvSpPr>
          <p:cNvPr id="416" name="Text"/>
          <p:cNvSpPr txBox="1"/>
          <p:nvPr/>
        </p:nvSpPr>
        <p:spPr>
          <a:xfrm>
            <a:off x="4492142" y="1389187"/>
            <a:ext cx="14224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defRPr sz="1200">
                <a:solidFill>
                  <a:srgbClr val="000000"/>
                </a:solidFill>
                <a:latin typeface="Times Roman"/>
                <a:ea typeface="Times Roman"/>
                <a:cs typeface="Times Roman"/>
                <a:sym typeface="Times Roman"/>
              </a:defRPr>
            </a:lvl1pPr>
          </a:lstStyle>
          <a:p>
            <a:r>
              <a:t> </a:t>
            </a:r>
          </a:p>
        </p:txBody>
      </p:sp>
      <p:pic>
        <p:nvPicPr>
          <p:cNvPr id="417" name="unknown.jpeg" descr="unknown.jpeg"/>
          <p:cNvPicPr>
            <a:picLocks noChangeAspect="1"/>
          </p:cNvPicPr>
          <p:nvPr/>
        </p:nvPicPr>
        <p:blipFill rotWithShape="1">
          <a:blip r:embed="rId3"/>
          <a:srcRect r="3890"/>
          <a:stretch/>
        </p:blipFill>
        <p:spPr>
          <a:xfrm>
            <a:off x="6290389" y="1662237"/>
            <a:ext cx="1696615" cy="3479801"/>
          </a:xfrm>
          <a:prstGeom prst="rect">
            <a:avLst/>
          </a:prstGeom>
          <a:ln w="12700">
            <a:miter lim="400000"/>
          </a:ln>
        </p:spPr>
      </p:pic>
      <p:sp>
        <p:nvSpPr>
          <p:cNvPr id="418" name="Text"/>
          <p:cNvSpPr txBox="1"/>
          <p:nvPr/>
        </p:nvSpPr>
        <p:spPr>
          <a:xfrm>
            <a:off x="7179389" y="1408237"/>
            <a:ext cx="14224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defRPr sz="1200">
                <a:solidFill>
                  <a:srgbClr val="000000"/>
                </a:solidFill>
                <a:latin typeface="Times Roman"/>
                <a:ea typeface="Times Roman"/>
                <a:cs typeface="Times Roman"/>
                <a:sym typeface="Times Roman"/>
              </a:defRPr>
            </a:lvl1pPr>
          </a:lstStyle>
          <a:p>
            <a:r>
              <a:t> </a:t>
            </a:r>
          </a:p>
        </p:txBody>
      </p:sp>
      <p:sp>
        <p:nvSpPr>
          <p:cNvPr id="419" name="Titel 3"/>
          <p:cNvSpPr txBox="1"/>
          <p:nvPr/>
        </p:nvSpPr>
        <p:spPr>
          <a:xfrm>
            <a:off x="2755782" y="5237086"/>
            <a:ext cx="2400204" cy="4881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lnSpcReduction="10000"/>
          </a:bodyPr>
          <a:lstStyle>
            <a:lvl1pPr defTabSz="612648">
              <a:defRPr sz="1608" b="1">
                <a:solidFill>
                  <a:srgbClr val="FFFFFF"/>
                </a:solidFill>
                <a:latin typeface="SRH Headline"/>
                <a:ea typeface="SRH Headline"/>
                <a:cs typeface="SRH Headline"/>
                <a:sym typeface="SRH Headline"/>
              </a:defRPr>
            </a:lvl1pPr>
          </a:lstStyle>
          <a:p>
            <a:r>
              <a:t>Edit, Add &amp; View for Business</a:t>
            </a:r>
          </a:p>
        </p:txBody>
      </p:sp>
      <p:sp>
        <p:nvSpPr>
          <p:cNvPr id="420" name="Titel 3"/>
          <p:cNvSpPr txBox="1"/>
          <p:nvPr/>
        </p:nvSpPr>
        <p:spPr>
          <a:xfrm>
            <a:off x="6452997" y="5241912"/>
            <a:ext cx="1845605" cy="2499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lnSpcReduction="10000"/>
          </a:bodyPr>
          <a:lstStyle>
            <a:lvl1pPr defTabSz="667512">
              <a:defRPr sz="1752" b="1">
                <a:solidFill>
                  <a:srgbClr val="FFFFFF"/>
                </a:solidFill>
                <a:latin typeface="SRH Headline"/>
                <a:ea typeface="SRH Headline"/>
                <a:cs typeface="SRH Headline"/>
                <a:sym typeface="SRH Headline"/>
              </a:defRPr>
            </a:lvl1pPr>
          </a:lstStyle>
          <a:p>
            <a:r>
              <a:t>Product List</a:t>
            </a:r>
          </a:p>
        </p:txBody>
      </p:sp>
      <p:sp>
        <p:nvSpPr>
          <p:cNvPr id="12" name="TextBox 11">
            <a:extLst>
              <a:ext uri="{FF2B5EF4-FFF2-40B4-BE49-F238E27FC236}">
                <a16:creationId xmlns:a16="http://schemas.microsoft.com/office/drawing/2014/main" id="{94EA98FE-CA7A-4E13-8F39-1F3ADB8F696B}"/>
              </a:ext>
            </a:extLst>
          </p:cNvPr>
          <p:cNvSpPr txBox="1"/>
          <p:nvPr/>
        </p:nvSpPr>
        <p:spPr>
          <a:xfrm>
            <a:off x="447869" y="6178154"/>
            <a:ext cx="6102220" cy="2616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1100" dirty="0">
                <a:solidFill>
                  <a:srgbClr val="FFFFFF"/>
                </a:solidFill>
              </a:rPr>
              <a:t>10.05.2021</a:t>
            </a:r>
          </a:p>
        </p:txBody>
      </p:sp>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xmlns:m="http://schemas.openxmlformats.org/officeDocument/2006/math" xmlns:a14="http://schemas.microsoft.com/office/drawing/2010/main">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22" name="Foliennummernplatzhalter 6"/>
          <p:cNvSpPr txBox="1">
            <a:spLocks noGrp="1"/>
          </p:cNvSpPr>
          <p:nvPr>
            <p:ph type="sldNum" sz="quarter" idx="2"/>
          </p:nvPr>
        </p:nvSpPr>
        <p:spPr>
          <a:xfrm>
            <a:off x="11602227" y="6433186"/>
            <a:ext cx="224595" cy="2286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17</a:t>
            </a:fld>
            <a:endParaRPr/>
          </a:p>
        </p:txBody>
      </p:sp>
      <p:sp>
        <p:nvSpPr>
          <p:cNvPr id="423" name="Text"/>
          <p:cNvSpPr txBox="1"/>
          <p:nvPr/>
        </p:nvSpPr>
        <p:spPr>
          <a:xfrm>
            <a:off x="926036" y="3154786"/>
            <a:ext cx="142241"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defRPr sz="1200">
                <a:solidFill>
                  <a:srgbClr val="000000"/>
                </a:solidFill>
                <a:latin typeface="Times Roman"/>
                <a:ea typeface="Times Roman"/>
                <a:cs typeface="Times Roman"/>
                <a:sym typeface="Times Roman"/>
              </a:defRPr>
            </a:lvl1pPr>
          </a:lstStyle>
          <a:p>
            <a:r>
              <a:t> </a:t>
            </a:r>
          </a:p>
        </p:txBody>
      </p:sp>
      <p:sp>
        <p:nvSpPr>
          <p:cNvPr id="424" name="Risk Analysis"/>
          <p:cNvSpPr txBox="1"/>
          <p:nvPr/>
        </p:nvSpPr>
        <p:spPr>
          <a:xfrm>
            <a:off x="284780" y="391388"/>
            <a:ext cx="4243408" cy="8664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defRPr sz="5040" b="1" baseline="55">
                <a:solidFill>
                  <a:srgbClr val="FFFFFF"/>
                </a:solidFill>
                <a:latin typeface="+mj-lt"/>
                <a:ea typeface="+mj-ea"/>
                <a:cs typeface="+mj-cs"/>
                <a:sym typeface="Helvetica"/>
              </a:defRPr>
            </a:lvl1pPr>
          </a:lstStyle>
          <a:p>
            <a:r>
              <a:t>Risk Analysis</a:t>
            </a:r>
          </a:p>
        </p:txBody>
      </p:sp>
      <p:sp>
        <p:nvSpPr>
          <p:cNvPr id="425" name="Text"/>
          <p:cNvSpPr txBox="1"/>
          <p:nvPr/>
        </p:nvSpPr>
        <p:spPr>
          <a:xfrm>
            <a:off x="1130101" y="1978573"/>
            <a:ext cx="142241"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defRPr sz="1200">
                <a:solidFill>
                  <a:srgbClr val="000000"/>
                </a:solidFill>
                <a:latin typeface="Times Roman"/>
                <a:ea typeface="Times Roman"/>
                <a:cs typeface="Times Roman"/>
                <a:sym typeface="Times Roman"/>
              </a:defRPr>
            </a:lvl1pPr>
          </a:lstStyle>
          <a:p>
            <a:r>
              <a:t> </a:t>
            </a:r>
          </a:p>
        </p:txBody>
      </p:sp>
      <p:graphicFrame>
        <p:nvGraphicFramePr>
          <p:cNvPr id="426" name="Table"/>
          <p:cNvGraphicFramePr/>
          <p:nvPr>
            <p:extLst>
              <p:ext uri="{D42A27DB-BD31-4B8C-83A1-F6EECF244321}">
                <p14:modId xmlns:p14="http://schemas.microsoft.com/office/powerpoint/2010/main" val="403251608"/>
              </p:ext>
            </p:extLst>
          </p:nvPr>
        </p:nvGraphicFramePr>
        <p:xfrm>
          <a:off x="1201221" y="1718153"/>
          <a:ext cx="9931795" cy="4322608"/>
        </p:xfrm>
        <a:graphic>
          <a:graphicData uri="http://schemas.openxmlformats.org/drawingml/2006/table">
            <a:tbl>
              <a:tblPr>
                <a:tableStyleId>{4C3C2611-4C71-4FC5-86AE-919BDF0F9419}</a:tableStyleId>
              </a:tblPr>
              <a:tblGrid>
                <a:gridCol w="3201987">
                  <a:extLst>
                    <a:ext uri="{9D8B030D-6E8A-4147-A177-3AD203B41FA5}">
                      <a16:colId xmlns:a16="http://schemas.microsoft.com/office/drawing/2014/main" val="20000"/>
                    </a:ext>
                  </a:extLst>
                </a:gridCol>
                <a:gridCol w="1728986">
                  <a:extLst>
                    <a:ext uri="{9D8B030D-6E8A-4147-A177-3AD203B41FA5}">
                      <a16:colId xmlns:a16="http://schemas.microsoft.com/office/drawing/2014/main" val="20001"/>
                    </a:ext>
                  </a:extLst>
                </a:gridCol>
                <a:gridCol w="1885553">
                  <a:extLst>
                    <a:ext uri="{9D8B030D-6E8A-4147-A177-3AD203B41FA5}">
                      <a16:colId xmlns:a16="http://schemas.microsoft.com/office/drawing/2014/main" val="20002"/>
                    </a:ext>
                  </a:extLst>
                </a:gridCol>
                <a:gridCol w="1344215">
                  <a:extLst>
                    <a:ext uri="{9D8B030D-6E8A-4147-A177-3AD203B41FA5}">
                      <a16:colId xmlns:a16="http://schemas.microsoft.com/office/drawing/2014/main" val="20003"/>
                    </a:ext>
                  </a:extLst>
                </a:gridCol>
                <a:gridCol w="1771054">
                  <a:extLst>
                    <a:ext uri="{9D8B030D-6E8A-4147-A177-3AD203B41FA5}">
                      <a16:colId xmlns:a16="http://schemas.microsoft.com/office/drawing/2014/main" val="20004"/>
                    </a:ext>
                  </a:extLst>
                </a:gridCol>
              </a:tblGrid>
              <a:tr h="1128011">
                <a:tc>
                  <a:txBody>
                    <a:bodyPr/>
                    <a:lstStyle/>
                    <a:p>
                      <a:pPr algn="l" defTabSz="457200">
                        <a:spcBef>
                          <a:spcPts val="1200"/>
                        </a:spcBef>
                        <a:defRPr sz="1800">
                          <a:solidFill>
                            <a:srgbClr val="000000"/>
                          </a:solidFill>
                        </a:defRPr>
                      </a:pPr>
                      <a:r>
                        <a:rPr sz="2400" b="1" baseline="1041">
                          <a:solidFill>
                            <a:srgbClr val="FFFFFF"/>
                          </a:solidFill>
                          <a:sym typeface="SRH"/>
                        </a:rPr>
                        <a:t>Risk</a:t>
                      </a:r>
                    </a:p>
                  </a:txBody>
                  <a:tcPr marL="12700" marR="12700" marT="12700" marB="12700" horzOverflow="overflow">
                    <a:lnT w="12700">
                      <a:miter lim="400000"/>
                    </a:lnT>
                    <a:solidFill>
                      <a:srgbClr val="575756"/>
                    </a:solidFill>
                  </a:tcPr>
                </a:tc>
                <a:tc>
                  <a:txBody>
                    <a:bodyPr/>
                    <a:lstStyle/>
                    <a:p>
                      <a:pPr algn="l" defTabSz="457200">
                        <a:spcBef>
                          <a:spcPts val="1200"/>
                        </a:spcBef>
                        <a:defRPr sz="1800">
                          <a:solidFill>
                            <a:srgbClr val="000000"/>
                          </a:solidFill>
                        </a:defRPr>
                      </a:pPr>
                      <a:r>
                        <a:rPr sz="2400" b="1" baseline="1041">
                          <a:solidFill>
                            <a:srgbClr val="FFFFFF"/>
                          </a:solidFill>
                          <a:sym typeface="SRH"/>
                        </a:rPr>
                        <a:t>Criticality</a:t>
                      </a:r>
                    </a:p>
                  </a:txBody>
                  <a:tcPr marL="12700" marR="12700" marT="12700" marB="12700" horzOverflow="overflow">
                    <a:lnT w="12700">
                      <a:miter lim="400000"/>
                    </a:lnT>
                    <a:solidFill>
                      <a:srgbClr val="575756"/>
                    </a:solidFill>
                  </a:tcPr>
                </a:tc>
                <a:tc>
                  <a:txBody>
                    <a:bodyPr/>
                    <a:lstStyle/>
                    <a:p>
                      <a:pPr algn="l" defTabSz="457200">
                        <a:spcBef>
                          <a:spcPts val="1200"/>
                        </a:spcBef>
                        <a:defRPr sz="1800">
                          <a:solidFill>
                            <a:srgbClr val="000000"/>
                          </a:solidFill>
                        </a:defRPr>
                      </a:pPr>
                      <a:r>
                        <a:rPr sz="2400" b="1" baseline="1041">
                          <a:solidFill>
                            <a:srgbClr val="FFFFFF"/>
                          </a:solidFill>
                          <a:sym typeface="SRH"/>
                        </a:rPr>
                        <a:t>Probability</a:t>
                      </a:r>
                    </a:p>
                  </a:txBody>
                  <a:tcPr marL="12700" marR="12700" marT="12700" marB="12700" horzOverflow="overflow">
                    <a:lnT w="12700">
                      <a:miter lim="400000"/>
                    </a:lnT>
                    <a:solidFill>
                      <a:srgbClr val="575756"/>
                    </a:solidFill>
                  </a:tcPr>
                </a:tc>
                <a:tc>
                  <a:txBody>
                    <a:bodyPr/>
                    <a:lstStyle/>
                    <a:p>
                      <a:pPr algn="l" defTabSz="457200">
                        <a:spcBef>
                          <a:spcPts val="1200"/>
                        </a:spcBef>
                        <a:defRPr sz="1800">
                          <a:solidFill>
                            <a:srgbClr val="000000"/>
                          </a:solidFill>
                        </a:defRPr>
                      </a:pPr>
                      <a:r>
                        <a:rPr sz="2400" b="1" baseline="1041">
                          <a:solidFill>
                            <a:srgbClr val="FFFFFF"/>
                          </a:solidFill>
                          <a:sym typeface="SRH"/>
                        </a:rPr>
                        <a:t>Score</a:t>
                      </a:r>
                    </a:p>
                  </a:txBody>
                  <a:tcPr marL="12700" marR="12700" marT="12700" marB="12700" horzOverflow="overflow">
                    <a:lnT w="12700">
                      <a:miter lim="400000"/>
                    </a:lnT>
                    <a:solidFill>
                      <a:srgbClr val="575756"/>
                    </a:solidFill>
                  </a:tcPr>
                </a:tc>
                <a:tc>
                  <a:txBody>
                    <a:bodyPr/>
                    <a:lstStyle/>
                    <a:p>
                      <a:pPr algn="l" defTabSz="457200">
                        <a:spcBef>
                          <a:spcPts val="1200"/>
                        </a:spcBef>
                        <a:defRPr sz="2400" b="1" baseline="1041">
                          <a:solidFill>
                            <a:srgbClr val="FFFFFF"/>
                          </a:solidFill>
                          <a:sym typeface="SRH"/>
                        </a:defRPr>
                      </a:pPr>
                      <a:r>
                        <a:t>Mitigation </a:t>
                      </a:r>
                      <a:endParaRPr sz="1200" baseline="2083"/>
                    </a:p>
                    <a:p>
                      <a:pPr algn="l" defTabSz="457200">
                        <a:spcBef>
                          <a:spcPts val="1200"/>
                        </a:spcBef>
                        <a:defRPr sz="2400" b="1" baseline="1041">
                          <a:solidFill>
                            <a:srgbClr val="FFFFFF"/>
                          </a:solidFill>
                          <a:sym typeface="SRH"/>
                        </a:defRPr>
                      </a:pPr>
                      <a:r>
                        <a:t>Strategy</a:t>
                      </a:r>
                    </a:p>
                  </a:txBody>
                  <a:tcPr marL="12700" marR="12700" marT="12700" marB="12700" horzOverflow="overflow">
                    <a:lnT w="12700">
                      <a:miter lim="400000"/>
                    </a:lnT>
                    <a:solidFill>
                      <a:srgbClr val="575756"/>
                    </a:solidFill>
                  </a:tcPr>
                </a:tc>
                <a:extLst>
                  <a:ext uri="{0D108BD9-81ED-4DB2-BD59-A6C34878D82A}">
                    <a16:rowId xmlns:a16="http://schemas.microsoft.com/office/drawing/2014/main" val="10000"/>
                  </a:ext>
                </a:extLst>
              </a:tr>
              <a:tr h="456371">
                <a:tc>
                  <a:txBody>
                    <a:bodyPr/>
                    <a:lstStyle/>
                    <a:p>
                      <a:pPr algn="l" defTabSz="457200">
                        <a:spcBef>
                          <a:spcPts val="1200"/>
                        </a:spcBef>
                        <a:defRPr sz="1800">
                          <a:solidFill>
                            <a:srgbClr val="000000"/>
                          </a:solidFill>
                        </a:defRPr>
                      </a:pPr>
                      <a:r>
                        <a:rPr sz="2133" baseline="937">
                          <a:solidFill>
                            <a:srgbClr val="575756"/>
                          </a:solidFill>
                          <a:sym typeface="SRH"/>
                        </a:rPr>
                        <a:t>InsufficientRequirements</a:t>
                      </a:r>
                    </a:p>
                  </a:txBody>
                  <a:tcPr marL="12700" marR="12700" marT="12700" marB="12700" horzOverflow="overflow">
                    <a:solidFill>
                      <a:srgbClr val="D1D1D1"/>
                    </a:solidFill>
                  </a:tcPr>
                </a:tc>
                <a:tc>
                  <a:txBody>
                    <a:bodyPr/>
                    <a:lstStyle/>
                    <a:p>
                      <a:pPr algn="l" defTabSz="457200">
                        <a:spcBef>
                          <a:spcPts val="1200"/>
                        </a:spcBef>
                        <a:defRPr sz="1800">
                          <a:solidFill>
                            <a:srgbClr val="000000"/>
                          </a:solidFill>
                        </a:defRPr>
                      </a:pPr>
                      <a:r>
                        <a:rPr sz="2400" baseline="1041">
                          <a:solidFill>
                            <a:srgbClr val="575756"/>
                          </a:solidFill>
                          <a:sym typeface="SRH"/>
                        </a:rPr>
                        <a:t>4</a:t>
                      </a:r>
                    </a:p>
                  </a:txBody>
                  <a:tcPr marL="12700" marR="12700" marT="12700" marB="12700" horzOverflow="overflow">
                    <a:solidFill>
                      <a:srgbClr val="D1D1D1"/>
                    </a:solidFill>
                  </a:tcPr>
                </a:tc>
                <a:tc>
                  <a:txBody>
                    <a:bodyPr/>
                    <a:lstStyle/>
                    <a:p>
                      <a:pPr algn="l" defTabSz="457200">
                        <a:spcBef>
                          <a:spcPts val="1200"/>
                        </a:spcBef>
                        <a:defRPr sz="1800">
                          <a:solidFill>
                            <a:srgbClr val="000000"/>
                          </a:solidFill>
                        </a:defRPr>
                      </a:pPr>
                      <a:r>
                        <a:rPr sz="2400" baseline="1041">
                          <a:solidFill>
                            <a:srgbClr val="575756"/>
                          </a:solidFill>
                          <a:sym typeface="SRH"/>
                        </a:rPr>
                        <a:t>2</a:t>
                      </a:r>
                    </a:p>
                  </a:txBody>
                  <a:tcPr marL="12700" marR="12700" marT="12700" marB="12700" horzOverflow="overflow">
                    <a:solidFill>
                      <a:srgbClr val="D1D1D1"/>
                    </a:solidFill>
                  </a:tcPr>
                </a:tc>
                <a:tc>
                  <a:txBody>
                    <a:bodyPr/>
                    <a:lstStyle/>
                    <a:p>
                      <a:pPr algn="l" defTabSz="457200">
                        <a:spcBef>
                          <a:spcPts val="1200"/>
                        </a:spcBef>
                        <a:defRPr sz="1800">
                          <a:solidFill>
                            <a:srgbClr val="000000"/>
                          </a:solidFill>
                        </a:defRPr>
                      </a:pPr>
                      <a:r>
                        <a:rPr sz="2400" baseline="1041">
                          <a:solidFill>
                            <a:srgbClr val="575756"/>
                          </a:solidFill>
                          <a:sym typeface="SRH"/>
                        </a:rPr>
                        <a:t>8</a:t>
                      </a:r>
                    </a:p>
                  </a:txBody>
                  <a:tcPr marL="12700" marR="12700" marT="12700" marB="12700" horzOverflow="overflow">
                    <a:solidFill>
                      <a:srgbClr val="D1D1D1"/>
                    </a:solidFill>
                  </a:tcPr>
                </a:tc>
                <a:tc>
                  <a:txBody>
                    <a:bodyPr/>
                    <a:lstStyle/>
                    <a:p>
                      <a:pPr algn="l" defTabSz="457200">
                        <a:spcBef>
                          <a:spcPts val="1200"/>
                        </a:spcBef>
                        <a:defRPr sz="1800">
                          <a:solidFill>
                            <a:srgbClr val="000000"/>
                          </a:solidFill>
                        </a:defRPr>
                      </a:pPr>
                      <a:r>
                        <a:rPr sz="2400" baseline="1041">
                          <a:solidFill>
                            <a:srgbClr val="575756"/>
                          </a:solidFill>
                          <a:sym typeface="SRH"/>
                        </a:rPr>
                        <a:t>Mitigation</a:t>
                      </a:r>
                    </a:p>
                  </a:txBody>
                  <a:tcPr marL="12700" marR="12700" marT="12700" marB="12700" horzOverflow="overflow">
                    <a:solidFill>
                      <a:srgbClr val="D1D1D1"/>
                    </a:solidFill>
                  </a:tcPr>
                </a:tc>
                <a:extLst>
                  <a:ext uri="{0D108BD9-81ED-4DB2-BD59-A6C34878D82A}">
                    <a16:rowId xmlns:a16="http://schemas.microsoft.com/office/drawing/2014/main" val="10001"/>
                  </a:ext>
                </a:extLst>
              </a:tr>
              <a:tr h="456371">
                <a:tc>
                  <a:txBody>
                    <a:bodyPr/>
                    <a:lstStyle/>
                    <a:p>
                      <a:pPr algn="l" defTabSz="457200">
                        <a:spcBef>
                          <a:spcPts val="1200"/>
                        </a:spcBef>
                        <a:defRPr sz="1800">
                          <a:solidFill>
                            <a:srgbClr val="000000"/>
                          </a:solidFill>
                        </a:defRPr>
                      </a:pPr>
                      <a:r>
                        <a:rPr sz="2400" baseline="1041">
                          <a:solidFill>
                            <a:srgbClr val="575756"/>
                          </a:solidFill>
                          <a:sym typeface="SRH"/>
                        </a:rPr>
                        <a:t>ImproperCoordination</a:t>
                      </a:r>
                    </a:p>
                  </a:txBody>
                  <a:tcPr marL="12700" marR="12700" marT="12700" marB="12700" horzOverflow="overflow">
                    <a:solidFill>
                      <a:srgbClr val="EAEAE9"/>
                    </a:solidFill>
                  </a:tcPr>
                </a:tc>
                <a:tc>
                  <a:txBody>
                    <a:bodyPr/>
                    <a:lstStyle/>
                    <a:p>
                      <a:pPr algn="l" defTabSz="457200">
                        <a:spcBef>
                          <a:spcPts val="1200"/>
                        </a:spcBef>
                        <a:defRPr sz="1800">
                          <a:solidFill>
                            <a:srgbClr val="000000"/>
                          </a:solidFill>
                        </a:defRPr>
                      </a:pPr>
                      <a:r>
                        <a:rPr sz="2400" baseline="1041">
                          <a:solidFill>
                            <a:srgbClr val="575756"/>
                          </a:solidFill>
                          <a:sym typeface="SRH"/>
                        </a:rPr>
                        <a:t>4</a:t>
                      </a:r>
                    </a:p>
                  </a:txBody>
                  <a:tcPr marL="12700" marR="12700" marT="12700" marB="12700" horzOverflow="overflow">
                    <a:solidFill>
                      <a:srgbClr val="EAEAE9"/>
                    </a:solidFill>
                  </a:tcPr>
                </a:tc>
                <a:tc>
                  <a:txBody>
                    <a:bodyPr/>
                    <a:lstStyle/>
                    <a:p>
                      <a:pPr algn="l" defTabSz="457200">
                        <a:spcBef>
                          <a:spcPts val="1200"/>
                        </a:spcBef>
                        <a:defRPr sz="1800">
                          <a:solidFill>
                            <a:srgbClr val="000000"/>
                          </a:solidFill>
                        </a:defRPr>
                      </a:pPr>
                      <a:r>
                        <a:rPr sz="2400" baseline="1041">
                          <a:solidFill>
                            <a:srgbClr val="575756"/>
                          </a:solidFill>
                          <a:sym typeface="SRH"/>
                        </a:rPr>
                        <a:t>2</a:t>
                      </a:r>
                    </a:p>
                  </a:txBody>
                  <a:tcPr marL="12700" marR="12700" marT="12700" marB="12700" horzOverflow="overflow">
                    <a:solidFill>
                      <a:srgbClr val="EAEAE9"/>
                    </a:solidFill>
                  </a:tcPr>
                </a:tc>
                <a:tc>
                  <a:txBody>
                    <a:bodyPr/>
                    <a:lstStyle/>
                    <a:p>
                      <a:pPr algn="l" defTabSz="457200">
                        <a:spcBef>
                          <a:spcPts val="1200"/>
                        </a:spcBef>
                        <a:defRPr sz="1800">
                          <a:solidFill>
                            <a:srgbClr val="000000"/>
                          </a:solidFill>
                        </a:defRPr>
                      </a:pPr>
                      <a:r>
                        <a:rPr sz="2400" baseline="1041">
                          <a:solidFill>
                            <a:srgbClr val="575756"/>
                          </a:solidFill>
                          <a:sym typeface="SRH"/>
                        </a:rPr>
                        <a:t>8</a:t>
                      </a:r>
                    </a:p>
                  </a:txBody>
                  <a:tcPr marL="12700" marR="12700" marT="12700" marB="12700" horzOverflow="overflow">
                    <a:solidFill>
                      <a:srgbClr val="EAEAE9"/>
                    </a:solidFill>
                  </a:tcPr>
                </a:tc>
                <a:tc>
                  <a:txBody>
                    <a:bodyPr/>
                    <a:lstStyle/>
                    <a:p>
                      <a:pPr algn="l" defTabSz="457200">
                        <a:spcBef>
                          <a:spcPts val="1200"/>
                        </a:spcBef>
                        <a:defRPr sz="1800">
                          <a:solidFill>
                            <a:srgbClr val="000000"/>
                          </a:solidFill>
                        </a:defRPr>
                      </a:pPr>
                      <a:r>
                        <a:rPr sz="2400" baseline="1041">
                          <a:solidFill>
                            <a:srgbClr val="575756"/>
                          </a:solidFill>
                          <a:sym typeface="SRH"/>
                        </a:rPr>
                        <a:t>Mitigation</a:t>
                      </a:r>
                    </a:p>
                  </a:txBody>
                  <a:tcPr marL="12700" marR="12700" marT="12700" marB="12700" horzOverflow="overflow">
                    <a:solidFill>
                      <a:srgbClr val="EAEAE9"/>
                    </a:solidFill>
                  </a:tcPr>
                </a:tc>
                <a:extLst>
                  <a:ext uri="{0D108BD9-81ED-4DB2-BD59-A6C34878D82A}">
                    <a16:rowId xmlns:a16="http://schemas.microsoft.com/office/drawing/2014/main" val="10002"/>
                  </a:ext>
                </a:extLst>
              </a:tr>
              <a:tr h="456371">
                <a:tc>
                  <a:txBody>
                    <a:bodyPr/>
                    <a:lstStyle/>
                    <a:p>
                      <a:pPr algn="l" defTabSz="457200">
                        <a:spcBef>
                          <a:spcPts val="1200"/>
                        </a:spcBef>
                        <a:defRPr sz="1800">
                          <a:solidFill>
                            <a:srgbClr val="000000"/>
                          </a:solidFill>
                        </a:defRPr>
                      </a:pPr>
                      <a:r>
                        <a:rPr sz="2400" baseline="1041">
                          <a:solidFill>
                            <a:srgbClr val="575756"/>
                          </a:solidFill>
                          <a:sym typeface="SRH"/>
                        </a:rPr>
                        <a:t>Insufficientresources</a:t>
                      </a:r>
                    </a:p>
                  </a:txBody>
                  <a:tcPr marL="12700" marR="12700" marT="12700" marB="12700" horzOverflow="overflow">
                    <a:solidFill>
                      <a:srgbClr val="D1D1D1"/>
                    </a:solidFill>
                  </a:tcPr>
                </a:tc>
                <a:tc>
                  <a:txBody>
                    <a:bodyPr/>
                    <a:lstStyle/>
                    <a:p>
                      <a:pPr algn="l" defTabSz="457200">
                        <a:spcBef>
                          <a:spcPts val="1200"/>
                        </a:spcBef>
                        <a:defRPr sz="1800">
                          <a:solidFill>
                            <a:srgbClr val="000000"/>
                          </a:solidFill>
                        </a:defRPr>
                      </a:pPr>
                      <a:r>
                        <a:rPr sz="2400" baseline="1041" dirty="0">
                          <a:solidFill>
                            <a:srgbClr val="575756"/>
                          </a:solidFill>
                          <a:sym typeface="SRH"/>
                        </a:rPr>
                        <a:t>3</a:t>
                      </a:r>
                    </a:p>
                  </a:txBody>
                  <a:tcPr marL="12700" marR="12700" marT="12700" marB="12700" horzOverflow="overflow">
                    <a:solidFill>
                      <a:srgbClr val="D1D1D1"/>
                    </a:solidFill>
                  </a:tcPr>
                </a:tc>
                <a:tc>
                  <a:txBody>
                    <a:bodyPr/>
                    <a:lstStyle/>
                    <a:p>
                      <a:pPr algn="l" defTabSz="457200">
                        <a:spcBef>
                          <a:spcPts val="1200"/>
                        </a:spcBef>
                        <a:defRPr sz="1800">
                          <a:solidFill>
                            <a:srgbClr val="000000"/>
                          </a:solidFill>
                        </a:defRPr>
                      </a:pPr>
                      <a:r>
                        <a:rPr sz="2400" baseline="1041">
                          <a:solidFill>
                            <a:srgbClr val="575756"/>
                          </a:solidFill>
                          <a:sym typeface="SRH"/>
                        </a:rPr>
                        <a:t>1</a:t>
                      </a:r>
                    </a:p>
                  </a:txBody>
                  <a:tcPr marL="12700" marR="12700" marT="12700" marB="12700" horzOverflow="overflow">
                    <a:solidFill>
                      <a:srgbClr val="D1D1D1"/>
                    </a:solidFill>
                  </a:tcPr>
                </a:tc>
                <a:tc>
                  <a:txBody>
                    <a:bodyPr/>
                    <a:lstStyle/>
                    <a:p>
                      <a:pPr algn="l" defTabSz="457200">
                        <a:spcBef>
                          <a:spcPts val="1200"/>
                        </a:spcBef>
                        <a:defRPr sz="1800">
                          <a:solidFill>
                            <a:srgbClr val="000000"/>
                          </a:solidFill>
                        </a:defRPr>
                      </a:pPr>
                      <a:r>
                        <a:rPr sz="2400" baseline="1041">
                          <a:solidFill>
                            <a:srgbClr val="575756"/>
                          </a:solidFill>
                          <a:sym typeface="SRH"/>
                        </a:rPr>
                        <a:t>3</a:t>
                      </a:r>
                    </a:p>
                  </a:txBody>
                  <a:tcPr marL="12700" marR="12700" marT="12700" marB="12700" horzOverflow="overflow">
                    <a:solidFill>
                      <a:srgbClr val="D1D1D1"/>
                    </a:solidFill>
                  </a:tcPr>
                </a:tc>
                <a:tc>
                  <a:txBody>
                    <a:bodyPr/>
                    <a:lstStyle/>
                    <a:p>
                      <a:pPr algn="l" defTabSz="457200">
                        <a:spcBef>
                          <a:spcPts val="1200"/>
                        </a:spcBef>
                        <a:defRPr sz="1800">
                          <a:solidFill>
                            <a:srgbClr val="000000"/>
                          </a:solidFill>
                        </a:defRPr>
                      </a:pPr>
                      <a:r>
                        <a:rPr sz="2400" baseline="1041">
                          <a:solidFill>
                            <a:srgbClr val="575756"/>
                          </a:solidFill>
                          <a:sym typeface="SRH"/>
                        </a:rPr>
                        <a:t>Avoidance</a:t>
                      </a:r>
                    </a:p>
                  </a:txBody>
                  <a:tcPr marL="12700" marR="12700" marT="12700" marB="12700" horzOverflow="overflow">
                    <a:solidFill>
                      <a:srgbClr val="D1D1D1"/>
                    </a:solidFill>
                  </a:tcPr>
                </a:tc>
                <a:extLst>
                  <a:ext uri="{0D108BD9-81ED-4DB2-BD59-A6C34878D82A}">
                    <a16:rowId xmlns:a16="http://schemas.microsoft.com/office/drawing/2014/main" val="10003"/>
                  </a:ext>
                </a:extLst>
              </a:tr>
              <a:tr h="456371">
                <a:tc>
                  <a:txBody>
                    <a:bodyPr/>
                    <a:lstStyle/>
                    <a:p>
                      <a:pPr algn="l" defTabSz="457200">
                        <a:spcBef>
                          <a:spcPts val="1200"/>
                        </a:spcBef>
                        <a:defRPr sz="1800">
                          <a:solidFill>
                            <a:srgbClr val="000000"/>
                          </a:solidFill>
                        </a:defRPr>
                      </a:pPr>
                      <a:r>
                        <a:rPr sz="2400" baseline="1041">
                          <a:solidFill>
                            <a:srgbClr val="575756"/>
                          </a:solidFill>
                          <a:sym typeface="SRH"/>
                        </a:rPr>
                        <a:t>Complex UI</a:t>
                      </a:r>
                    </a:p>
                  </a:txBody>
                  <a:tcPr marL="12700" marR="12700" marT="12700" marB="12700" horzOverflow="overflow">
                    <a:solidFill>
                      <a:srgbClr val="EAEAE9"/>
                    </a:solidFill>
                  </a:tcPr>
                </a:tc>
                <a:tc>
                  <a:txBody>
                    <a:bodyPr/>
                    <a:lstStyle/>
                    <a:p>
                      <a:pPr algn="l" defTabSz="457200">
                        <a:spcBef>
                          <a:spcPts val="1200"/>
                        </a:spcBef>
                        <a:defRPr sz="1800">
                          <a:solidFill>
                            <a:srgbClr val="000000"/>
                          </a:solidFill>
                        </a:defRPr>
                      </a:pPr>
                      <a:r>
                        <a:rPr sz="2400" baseline="1041">
                          <a:solidFill>
                            <a:srgbClr val="575756"/>
                          </a:solidFill>
                          <a:sym typeface="SRH"/>
                        </a:rPr>
                        <a:t>4</a:t>
                      </a:r>
                    </a:p>
                  </a:txBody>
                  <a:tcPr marL="12700" marR="12700" marT="12700" marB="12700" horzOverflow="overflow">
                    <a:solidFill>
                      <a:srgbClr val="EAEAE9"/>
                    </a:solidFill>
                  </a:tcPr>
                </a:tc>
                <a:tc>
                  <a:txBody>
                    <a:bodyPr/>
                    <a:lstStyle/>
                    <a:p>
                      <a:pPr algn="l" defTabSz="457200">
                        <a:spcBef>
                          <a:spcPts val="1200"/>
                        </a:spcBef>
                        <a:defRPr sz="1800">
                          <a:solidFill>
                            <a:srgbClr val="000000"/>
                          </a:solidFill>
                        </a:defRPr>
                      </a:pPr>
                      <a:r>
                        <a:rPr sz="2400" baseline="1041">
                          <a:solidFill>
                            <a:srgbClr val="575756"/>
                          </a:solidFill>
                          <a:sym typeface="SRH"/>
                        </a:rPr>
                        <a:t>3</a:t>
                      </a:r>
                    </a:p>
                  </a:txBody>
                  <a:tcPr marL="12700" marR="12700" marT="12700" marB="12700" horzOverflow="overflow">
                    <a:solidFill>
                      <a:srgbClr val="EAEAE9"/>
                    </a:solidFill>
                  </a:tcPr>
                </a:tc>
                <a:tc>
                  <a:txBody>
                    <a:bodyPr/>
                    <a:lstStyle/>
                    <a:p>
                      <a:pPr algn="l" defTabSz="457200">
                        <a:spcBef>
                          <a:spcPts val="1200"/>
                        </a:spcBef>
                        <a:defRPr sz="1800">
                          <a:solidFill>
                            <a:srgbClr val="000000"/>
                          </a:solidFill>
                        </a:defRPr>
                      </a:pPr>
                      <a:r>
                        <a:rPr sz="2400" baseline="1041">
                          <a:solidFill>
                            <a:srgbClr val="575756"/>
                          </a:solidFill>
                          <a:sym typeface="SRH"/>
                        </a:rPr>
                        <a:t>12</a:t>
                      </a:r>
                    </a:p>
                  </a:txBody>
                  <a:tcPr marL="12700" marR="12700" marT="12700" marB="12700" horzOverflow="overflow">
                    <a:solidFill>
                      <a:srgbClr val="EAEAE9"/>
                    </a:solidFill>
                  </a:tcPr>
                </a:tc>
                <a:tc>
                  <a:txBody>
                    <a:bodyPr/>
                    <a:lstStyle/>
                    <a:p>
                      <a:pPr algn="l" defTabSz="457200">
                        <a:spcBef>
                          <a:spcPts val="1200"/>
                        </a:spcBef>
                        <a:defRPr sz="1800">
                          <a:solidFill>
                            <a:srgbClr val="000000"/>
                          </a:solidFill>
                        </a:defRPr>
                      </a:pPr>
                      <a:r>
                        <a:rPr sz="2400" baseline="1041">
                          <a:solidFill>
                            <a:srgbClr val="575756"/>
                          </a:solidFill>
                          <a:sym typeface="SRH"/>
                        </a:rPr>
                        <a:t>Mitigation</a:t>
                      </a:r>
                    </a:p>
                  </a:txBody>
                  <a:tcPr marL="12700" marR="12700" marT="12700" marB="12700" horzOverflow="overflow">
                    <a:solidFill>
                      <a:srgbClr val="EAEAE9"/>
                    </a:solidFill>
                  </a:tcPr>
                </a:tc>
                <a:extLst>
                  <a:ext uri="{0D108BD9-81ED-4DB2-BD59-A6C34878D82A}">
                    <a16:rowId xmlns:a16="http://schemas.microsoft.com/office/drawing/2014/main" val="10004"/>
                  </a:ext>
                </a:extLst>
              </a:tr>
              <a:tr h="456371">
                <a:tc>
                  <a:txBody>
                    <a:bodyPr/>
                    <a:lstStyle/>
                    <a:p>
                      <a:pPr algn="l" defTabSz="457200">
                        <a:spcBef>
                          <a:spcPts val="1200"/>
                        </a:spcBef>
                        <a:defRPr sz="1800">
                          <a:solidFill>
                            <a:srgbClr val="000000"/>
                          </a:solidFill>
                        </a:defRPr>
                      </a:pPr>
                      <a:r>
                        <a:rPr sz="2400" baseline="1041">
                          <a:solidFill>
                            <a:srgbClr val="575756"/>
                          </a:solidFill>
                          <a:sym typeface="SRH"/>
                        </a:rPr>
                        <a:t>Team Changes</a:t>
                      </a:r>
                    </a:p>
                  </a:txBody>
                  <a:tcPr marL="12700" marR="12700" marT="12700" marB="12700" horzOverflow="overflow">
                    <a:solidFill>
                      <a:srgbClr val="D1D1D1"/>
                    </a:solidFill>
                  </a:tcPr>
                </a:tc>
                <a:tc>
                  <a:txBody>
                    <a:bodyPr/>
                    <a:lstStyle/>
                    <a:p>
                      <a:pPr algn="l" defTabSz="457200">
                        <a:spcBef>
                          <a:spcPts val="1200"/>
                        </a:spcBef>
                        <a:defRPr sz="1800">
                          <a:solidFill>
                            <a:srgbClr val="000000"/>
                          </a:solidFill>
                        </a:defRPr>
                      </a:pPr>
                      <a:r>
                        <a:rPr sz="2400" baseline="1041">
                          <a:solidFill>
                            <a:srgbClr val="575756"/>
                          </a:solidFill>
                          <a:sym typeface="SRH"/>
                        </a:rPr>
                        <a:t>3</a:t>
                      </a:r>
                    </a:p>
                  </a:txBody>
                  <a:tcPr marL="12700" marR="12700" marT="12700" marB="12700" horzOverflow="overflow">
                    <a:solidFill>
                      <a:srgbClr val="D1D1D1"/>
                    </a:solidFill>
                  </a:tcPr>
                </a:tc>
                <a:tc>
                  <a:txBody>
                    <a:bodyPr/>
                    <a:lstStyle/>
                    <a:p>
                      <a:pPr algn="l" defTabSz="457200">
                        <a:spcBef>
                          <a:spcPts val="1200"/>
                        </a:spcBef>
                        <a:defRPr sz="1800">
                          <a:solidFill>
                            <a:srgbClr val="000000"/>
                          </a:solidFill>
                        </a:defRPr>
                      </a:pPr>
                      <a:r>
                        <a:rPr sz="2400" baseline="1041">
                          <a:solidFill>
                            <a:srgbClr val="575756"/>
                          </a:solidFill>
                          <a:sym typeface="SRH"/>
                        </a:rPr>
                        <a:t>2</a:t>
                      </a:r>
                    </a:p>
                  </a:txBody>
                  <a:tcPr marL="12700" marR="12700" marT="12700" marB="12700" horzOverflow="overflow">
                    <a:solidFill>
                      <a:srgbClr val="D1D1D1"/>
                    </a:solidFill>
                  </a:tcPr>
                </a:tc>
                <a:tc>
                  <a:txBody>
                    <a:bodyPr/>
                    <a:lstStyle/>
                    <a:p>
                      <a:pPr algn="l" defTabSz="457200">
                        <a:spcBef>
                          <a:spcPts val="1200"/>
                        </a:spcBef>
                        <a:defRPr sz="1800">
                          <a:solidFill>
                            <a:srgbClr val="000000"/>
                          </a:solidFill>
                        </a:defRPr>
                      </a:pPr>
                      <a:r>
                        <a:rPr sz="2400" baseline="1041">
                          <a:solidFill>
                            <a:srgbClr val="575756"/>
                          </a:solidFill>
                          <a:sym typeface="SRH"/>
                        </a:rPr>
                        <a:t>6</a:t>
                      </a:r>
                    </a:p>
                  </a:txBody>
                  <a:tcPr marL="12700" marR="12700" marT="12700" marB="12700" horzOverflow="overflow">
                    <a:solidFill>
                      <a:srgbClr val="D1D1D1"/>
                    </a:solidFill>
                  </a:tcPr>
                </a:tc>
                <a:tc>
                  <a:txBody>
                    <a:bodyPr/>
                    <a:lstStyle/>
                    <a:p>
                      <a:pPr algn="l" defTabSz="457200">
                        <a:spcBef>
                          <a:spcPts val="1200"/>
                        </a:spcBef>
                        <a:defRPr sz="1800">
                          <a:solidFill>
                            <a:srgbClr val="000000"/>
                          </a:solidFill>
                        </a:defRPr>
                      </a:pPr>
                      <a:r>
                        <a:rPr sz="2400" baseline="1041">
                          <a:solidFill>
                            <a:srgbClr val="575756"/>
                          </a:solidFill>
                          <a:sym typeface="SRH"/>
                        </a:rPr>
                        <a:t>Avoidance</a:t>
                      </a:r>
                    </a:p>
                  </a:txBody>
                  <a:tcPr marL="12700" marR="12700" marT="12700" marB="12700" horzOverflow="overflow">
                    <a:solidFill>
                      <a:srgbClr val="D1D1D1"/>
                    </a:solidFill>
                  </a:tcPr>
                </a:tc>
                <a:extLst>
                  <a:ext uri="{0D108BD9-81ED-4DB2-BD59-A6C34878D82A}">
                    <a16:rowId xmlns:a16="http://schemas.microsoft.com/office/drawing/2014/main" val="10005"/>
                  </a:ext>
                </a:extLst>
              </a:tr>
              <a:tr h="456371">
                <a:tc>
                  <a:txBody>
                    <a:bodyPr/>
                    <a:lstStyle/>
                    <a:p>
                      <a:pPr algn="l" defTabSz="457200">
                        <a:spcBef>
                          <a:spcPts val="1200"/>
                        </a:spcBef>
                        <a:defRPr sz="1800">
                          <a:solidFill>
                            <a:srgbClr val="000000"/>
                          </a:solidFill>
                        </a:defRPr>
                      </a:pPr>
                      <a:r>
                        <a:rPr sz="2400" baseline="1041" dirty="0">
                          <a:solidFill>
                            <a:srgbClr val="575756"/>
                          </a:solidFill>
                          <a:sym typeface="SRH"/>
                        </a:rPr>
                        <a:t>Low Customer</a:t>
                      </a:r>
                      <a:r>
                        <a:rPr lang="en-US" sz="2400" baseline="1041" dirty="0">
                          <a:solidFill>
                            <a:srgbClr val="575756"/>
                          </a:solidFill>
                          <a:sym typeface="SRH"/>
                        </a:rPr>
                        <a:t> </a:t>
                      </a:r>
                      <a:r>
                        <a:rPr sz="2400" baseline="1041" dirty="0">
                          <a:solidFill>
                            <a:srgbClr val="575756"/>
                          </a:solidFill>
                          <a:sym typeface="SRH"/>
                        </a:rPr>
                        <a:t>Interest</a:t>
                      </a:r>
                    </a:p>
                  </a:txBody>
                  <a:tcPr marL="12700" marR="12700" marT="12700" marB="12700" horzOverflow="overflow">
                    <a:solidFill>
                      <a:srgbClr val="EAEAE9"/>
                    </a:solidFill>
                  </a:tcPr>
                </a:tc>
                <a:tc>
                  <a:txBody>
                    <a:bodyPr/>
                    <a:lstStyle/>
                    <a:p>
                      <a:pPr algn="l" defTabSz="457200">
                        <a:spcBef>
                          <a:spcPts val="1200"/>
                        </a:spcBef>
                        <a:defRPr sz="1800">
                          <a:solidFill>
                            <a:srgbClr val="000000"/>
                          </a:solidFill>
                        </a:defRPr>
                      </a:pPr>
                      <a:r>
                        <a:rPr sz="2400" baseline="1041">
                          <a:solidFill>
                            <a:srgbClr val="575756"/>
                          </a:solidFill>
                          <a:sym typeface="SRH"/>
                        </a:rPr>
                        <a:t>4</a:t>
                      </a:r>
                    </a:p>
                  </a:txBody>
                  <a:tcPr marL="12700" marR="12700" marT="12700" marB="12700" horzOverflow="overflow">
                    <a:solidFill>
                      <a:srgbClr val="EAEAE9"/>
                    </a:solidFill>
                  </a:tcPr>
                </a:tc>
                <a:tc>
                  <a:txBody>
                    <a:bodyPr/>
                    <a:lstStyle/>
                    <a:p>
                      <a:pPr algn="l" defTabSz="457200">
                        <a:spcBef>
                          <a:spcPts val="1200"/>
                        </a:spcBef>
                        <a:defRPr sz="1800">
                          <a:solidFill>
                            <a:srgbClr val="000000"/>
                          </a:solidFill>
                        </a:defRPr>
                      </a:pPr>
                      <a:r>
                        <a:rPr sz="2400" baseline="1041">
                          <a:solidFill>
                            <a:srgbClr val="575756"/>
                          </a:solidFill>
                          <a:sym typeface="SRH"/>
                        </a:rPr>
                        <a:t>2</a:t>
                      </a:r>
                    </a:p>
                  </a:txBody>
                  <a:tcPr marL="12700" marR="12700" marT="12700" marB="12700" horzOverflow="overflow">
                    <a:solidFill>
                      <a:srgbClr val="EAEAE9"/>
                    </a:solidFill>
                  </a:tcPr>
                </a:tc>
                <a:tc>
                  <a:txBody>
                    <a:bodyPr/>
                    <a:lstStyle/>
                    <a:p>
                      <a:pPr algn="l" defTabSz="457200">
                        <a:spcBef>
                          <a:spcPts val="1200"/>
                        </a:spcBef>
                        <a:defRPr sz="1800">
                          <a:solidFill>
                            <a:srgbClr val="000000"/>
                          </a:solidFill>
                        </a:defRPr>
                      </a:pPr>
                      <a:r>
                        <a:rPr sz="2400" baseline="1041">
                          <a:solidFill>
                            <a:srgbClr val="575756"/>
                          </a:solidFill>
                          <a:sym typeface="SRH"/>
                        </a:rPr>
                        <a:t>8</a:t>
                      </a:r>
                    </a:p>
                  </a:txBody>
                  <a:tcPr marL="12700" marR="12700" marT="12700" marB="12700" horzOverflow="overflow">
                    <a:solidFill>
                      <a:srgbClr val="EAEAE9"/>
                    </a:solidFill>
                  </a:tcPr>
                </a:tc>
                <a:tc>
                  <a:txBody>
                    <a:bodyPr/>
                    <a:lstStyle/>
                    <a:p>
                      <a:pPr algn="l" defTabSz="457200">
                        <a:spcBef>
                          <a:spcPts val="1200"/>
                        </a:spcBef>
                        <a:defRPr sz="1800">
                          <a:solidFill>
                            <a:srgbClr val="000000"/>
                          </a:solidFill>
                        </a:defRPr>
                      </a:pPr>
                      <a:r>
                        <a:rPr sz="2400" baseline="1041">
                          <a:solidFill>
                            <a:srgbClr val="575756"/>
                          </a:solidFill>
                          <a:sym typeface="SRH"/>
                        </a:rPr>
                        <a:t>Mitigation</a:t>
                      </a:r>
                    </a:p>
                  </a:txBody>
                  <a:tcPr marL="12700" marR="12700" marT="12700" marB="12700" horzOverflow="overflow">
                    <a:solidFill>
                      <a:srgbClr val="EAEAE9"/>
                    </a:solidFill>
                  </a:tcPr>
                </a:tc>
                <a:extLst>
                  <a:ext uri="{0D108BD9-81ED-4DB2-BD59-A6C34878D82A}">
                    <a16:rowId xmlns:a16="http://schemas.microsoft.com/office/drawing/2014/main" val="10006"/>
                  </a:ext>
                </a:extLst>
              </a:tr>
              <a:tr h="456371">
                <a:tc>
                  <a:txBody>
                    <a:bodyPr/>
                    <a:lstStyle/>
                    <a:p>
                      <a:pPr algn="l" defTabSz="457200">
                        <a:spcBef>
                          <a:spcPts val="1200"/>
                        </a:spcBef>
                        <a:defRPr sz="1800">
                          <a:solidFill>
                            <a:srgbClr val="000000"/>
                          </a:solidFill>
                        </a:defRPr>
                      </a:pPr>
                      <a:r>
                        <a:rPr sz="2400" baseline="1041">
                          <a:solidFill>
                            <a:srgbClr val="575756"/>
                          </a:solidFill>
                          <a:sym typeface="SRH"/>
                        </a:rPr>
                        <a:t>Wrong ShopInformation</a:t>
                      </a:r>
                    </a:p>
                  </a:txBody>
                  <a:tcPr marL="12700" marR="12700" marT="12700" marB="12700" horzOverflow="overflow">
                    <a:lnB w="12700">
                      <a:miter lim="400000"/>
                    </a:lnB>
                    <a:solidFill>
                      <a:srgbClr val="D1D1D1"/>
                    </a:solidFill>
                  </a:tcPr>
                </a:tc>
                <a:tc>
                  <a:txBody>
                    <a:bodyPr/>
                    <a:lstStyle/>
                    <a:p>
                      <a:pPr algn="l" defTabSz="457200">
                        <a:spcBef>
                          <a:spcPts val="1200"/>
                        </a:spcBef>
                        <a:defRPr sz="1800">
                          <a:solidFill>
                            <a:srgbClr val="000000"/>
                          </a:solidFill>
                        </a:defRPr>
                      </a:pPr>
                      <a:r>
                        <a:rPr sz="2400" baseline="1041">
                          <a:solidFill>
                            <a:srgbClr val="575756"/>
                          </a:solidFill>
                          <a:sym typeface="SRH"/>
                        </a:rPr>
                        <a:t>3</a:t>
                      </a:r>
                    </a:p>
                  </a:txBody>
                  <a:tcPr marL="12700" marR="12700" marT="12700" marB="12700" horzOverflow="overflow">
                    <a:lnB w="12700">
                      <a:miter lim="400000"/>
                    </a:lnB>
                    <a:solidFill>
                      <a:srgbClr val="D1D1D1"/>
                    </a:solidFill>
                  </a:tcPr>
                </a:tc>
                <a:tc>
                  <a:txBody>
                    <a:bodyPr/>
                    <a:lstStyle/>
                    <a:p>
                      <a:pPr algn="l" defTabSz="457200">
                        <a:spcBef>
                          <a:spcPts val="1200"/>
                        </a:spcBef>
                        <a:defRPr sz="1800">
                          <a:solidFill>
                            <a:srgbClr val="000000"/>
                          </a:solidFill>
                        </a:defRPr>
                      </a:pPr>
                      <a:r>
                        <a:rPr sz="2400" baseline="1041">
                          <a:solidFill>
                            <a:srgbClr val="575756"/>
                          </a:solidFill>
                          <a:sym typeface="SRH"/>
                        </a:rPr>
                        <a:t>4</a:t>
                      </a:r>
                    </a:p>
                  </a:txBody>
                  <a:tcPr marL="12700" marR="12700" marT="12700" marB="12700" horzOverflow="overflow">
                    <a:lnB w="12700">
                      <a:miter lim="400000"/>
                    </a:lnB>
                    <a:solidFill>
                      <a:srgbClr val="D1D1D1"/>
                    </a:solidFill>
                  </a:tcPr>
                </a:tc>
                <a:tc>
                  <a:txBody>
                    <a:bodyPr/>
                    <a:lstStyle/>
                    <a:p>
                      <a:pPr algn="l" defTabSz="457200">
                        <a:spcBef>
                          <a:spcPts val="1200"/>
                        </a:spcBef>
                        <a:defRPr sz="1800">
                          <a:solidFill>
                            <a:srgbClr val="000000"/>
                          </a:solidFill>
                        </a:defRPr>
                      </a:pPr>
                      <a:r>
                        <a:rPr sz="2400" baseline="1041">
                          <a:solidFill>
                            <a:srgbClr val="575756"/>
                          </a:solidFill>
                          <a:sym typeface="SRH"/>
                        </a:rPr>
                        <a:t>12</a:t>
                      </a:r>
                    </a:p>
                  </a:txBody>
                  <a:tcPr marL="12700" marR="12700" marT="12700" marB="12700" horzOverflow="overflow">
                    <a:lnB w="12700">
                      <a:miter lim="400000"/>
                    </a:lnB>
                    <a:solidFill>
                      <a:srgbClr val="D1D1D1"/>
                    </a:solidFill>
                  </a:tcPr>
                </a:tc>
                <a:tc>
                  <a:txBody>
                    <a:bodyPr/>
                    <a:lstStyle/>
                    <a:p>
                      <a:pPr algn="l" defTabSz="457200">
                        <a:spcBef>
                          <a:spcPts val="1200"/>
                        </a:spcBef>
                        <a:defRPr sz="1800">
                          <a:solidFill>
                            <a:srgbClr val="000000"/>
                          </a:solidFill>
                        </a:defRPr>
                      </a:pPr>
                      <a:r>
                        <a:rPr sz="2400" baseline="1041" dirty="0">
                          <a:solidFill>
                            <a:srgbClr val="575756"/>
                          </a:solidFill>
                          <a:sym typeface="SRH"/>
                        </a:rPr>
                        <a:t>Mitigation</a:t>
                      </a:r>
                    </a:p>
                  </a:txBody>
                  <a:tcPr marL="12700" marR="12700" marT="12700" marB="12700" horzOverflow="overflow">
                    <a:lnB w="12700">
                      <a:miter lim="400000"/>
                    </a:lnB>
                    <a:solidFill>
                      <a:srgbClr val="D1D1D1"/>
                    </a:solidFill>
                  </a:tcPr>
                </a:tc>
                <a:extLst>
                  <a:ext uri="{0D108BD9-81ED-4DB2-BD59-A6C34878D82A}">
                    <a16:rowId xmlns:a16="http://schemas.microsoft.com/office/drawing/2014/main" val="10007"/>
                  </a:ext>
                </a:extLst>
              </a:tr>
            </a:tbl>
          </a:graphicData>
        </a:graphic>
      </p:graphicFrame>
      <p:sp>
        <p:nvSpPr>
          <p:cNvPr id="427" name="Text"/>
          <p:cNvSpPr txBox="1"/>
          <p:nvPr/>
        </p:nvSpPr>
        <p:spPr>
          <a:xfrm>
            <a:off x="1130101" y="2144006"/>
            <a:ext cx="142241"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defRPr sz="1200">
                <a:solidFill>
                  <a:srgbClr val="000000"/>
                </a:solidFill>
                <a:latin typeface="Times Roman"/>
                <a:ea typeface="Times Roman"/>
                <a:cs typeface="Times Roman"/>
                <a:sym typeface="Times Roman"/>
              </a:defRPr>
            </a:lvl1pPr>
          </a:lstStyle>
          <a:p>
            <a:r>
              <a:t> </a:t>
            </a:r>
          </a:p>
        </p:txBody>
      </p:sp>
      <p:sp>
        <p:nvSpPr>
          <p:cNvPr id="9" name="TextBox 8">
            <a:extLst>
              <a:ext uri="{FF2B5EF4-FFF2-40B4-BE49-F238E27FC236}">
                <a16:creationId xmlns:a16="http://schemas.microsoft.com/office/drawing/2014/main" id="{B8C5150A-3FB5-4046-AA5C-AC955202CD15}"/>
              </a:ext>
            </a:extLst>
          </p:cNvPr>
          <p:cNvSpPr txBox="1"/>
          <p:nvPr/>
        </p:nvSpPr>
        <p:spPr>
          <a:xfrm>
            <a:off x="365178" y="6316365"/>
            <a:ext cx="6130212"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1000" dirty="0">
                <a:solidFill>
                  <a:srgbClr val="FFFFFF"/>
                </a:solidFill>
              </a:rPr>
              <a:t>10.05.2021</a:t>
            </a:r>
          </a:p>
        </p:txBody>
      </p:sp>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xmlns:m="http://schemas.openxmlformats.org/officeDocument/2006/math" xmlns:a14="http://schemas.microsoft.com/office/drawing/2010/main">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29" name="Foliennummernplatzhalter 6"/>
          <p:cNvSpPr txBox="1">
            <a:spLocks noGrp="1"/>
          </p:cNvSpPr>
          <p:nvPr>
            <p:ph type="sldNum" sz="quarter" idx="2"/>
          </p:nvPr>
        </p:nvSpPr>
        <p:spPr>
          <a:xfrm>
            <a:off x="11602227" y="6433186"/>
            <a:ext cx="224595" cy="2286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18</a:t>
            </a:fld>
            <a:endParaRPr/>
          </a:p>
        </p:txBody>
      </p:sp>
      <p:sp>
        <p:nvSpPr>
          <p:cNvPr id="430" name="Text"/>
          <p:cNvSpPr txBox="1"/>
          <p:nvPr/>
        </p:nvSpPr>
        <p:spPr>
          <a:xfrm>
            <a:off x="926036" y="3154786"/>
            <a:ext cx="142241"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defRPr sz="1200">
                <a:solidFill>
                  <a:srgbClr val="000000"/>
                </a:solidFill>
                <a:latin typeface="Times Roman"/>
                <a:ea typeface="Times Roman"/>
                <a:cs typeface="Times Roman"/>
                <a:sym typeface="Times Roman"/>
              </a:defRPr>
            </a:lvl1pPr>
          </a:lstStyle>
          <a:p>
            <a:r>
              <a:t> </a:t>
            </a:r>
          </a:p>
        </p:txBody>
      </p:sp>
      <p:sp>
        <p:nvSpPr>
          <p:cNvPr id="431" name="Risk Analysis"/>
          <p:cNvSpPr txBox="1"/>
          <p:nvPr/>
        </p:nvSpPr>
        <p:spPr>
          <a:xfrm>
            <a:off x="284780" y="391388"/>
            <a:ext cx="4243408" cy="8664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defRPr sz="5040" b="1" baseline="55">
                <a:solidFill>
                  <a:srgbClr val="FFFFFF"/>
                </a:solidFill>
                <a:latin typeface="+mj-lt"/>
                <a:ea typeface="+mj-ea"/>
                <a:cs typeface="+mj-cs"/>
                <a:sym typeface="Helvetica"/>
              </a:defRPr>
            </a:lvl1pPr>
          </a:lstStyle>
          <a:p>
            <a:r>
              <a:t>Risk Analysis</a:t>
            </a:r>
          </a:p>
        </p:txBody>
      </p:sp>
      <p:graphicFrame>
        <p:nvGraphicFramePr>
          <p:cNvPr id="432" name="Table"/>
          <p:cNvGraphicFramePr/>
          <p:nvPr>
            <p:extLst>
              <p:ext uri="{D42A27DB-BD31-4B8C-83A1-F6EECF244321}">
                <p14:modId xmlns:p14="http://schemas.microsoft.com/office/powerpoint/2010/main" val="3779078315"/>
              </p:ext>
            </p:extLst>
          </p:nvPr>
        </p:nvGraphicFramePr>
        <p:xfrm>
          <a:off x="1356468" y="1847945"/>
          <a:ext cx="9705431" cy="4079629"/>
        </p:xfrm>
        <a:graphic>
          <a:graphicData uri="http://schemas.openxmlformats.org/drawingml/2006/table">
            <a:tbl>
              <a:tblPr>
                <a:tableStyleId>{4C3C2611-4C71-4FC5-86AE-919BDF0F9419}</a:tableStyleId>
              </a:tblPr>
              <a:tblGrid>
                <a:gridCol w="2947116">
                  <a:extLst>
                    <a:ext uri="{9D8B030D-6E8A-4147-A177-3AD203B41FA5}">
                      <a16:colId xmlns:a16="http://schemas.microsoft.com/office/drawing/2014/main" val="20000"/>
                    </a:ext>
                  </a:extLst>
                </a:gridCol>
                <a:gridCol w="1727780">
                  <a:extLst>
                    <a:ext uri="{9D8B030D-6E8A-4147-A177-3AD203B41FA5}">
                      <a16:colId xmlns:a16="http://schemas.microsoft.com/office/drawing/2014/main" val="20001"/>
                    </a:ext>
                  </a:extLst>
                </a:gridCol>
                <a:gridCol w="1867593">
                  <a:extLst>
                    <a:ext uri="{9D8B030D-6E8A-4147-A177-3AD203B41FA5}">
                      <a16:colId xmlns:a16="http://schemas.microsoft.com/office/drawing/2014/main" val="20002"/>
                    </a:ext>
                  </a:extLst>
                </a:gridCol>
                <a:gridCol w="1383969">
                  <a:extLst>
                    <a:ext uri="{9D8B030D-6E8A-4147-A177-3AD203B41FA5}">
                      <a16:colId xmlns:a16="http://schemas.microsoft.com/office/drawing/2014/main" val="20003"/>
                    </a:ext>
                  </a:extLst>
                </a:gridCol>
                <a:gridCol w="1778973">
                  <a:extLst>
                    <a:ext uri="{9D8B030D-6E8A-4147-A177-3AD203B41FA5}">
                      <a16:colId xmlns:a16="http://schemas.microsoft.com/office/drawing/2014/main" val="20004"/>
                    </a:ext>
                  </a:extLst>
                </a:gridCol>
              </a:tblGrid>
              <a:tr h="1086243">
                <a:tc>
                  <a:txBody>
                    <a:bodyPr/>
                    <a:lstStyle/>
                    <a:p>
                      <a:pPr algn="l" defTabSz="457200">
                        <a:spcBef>
                          <a:spcPts val="1200"/>
                        </a:spcBef>
                        <a:defRPr sz="1800">
                          <a:solidFill>
                            <a:srgbClr val="000000"/>
                          </a:solidFill>
                        </a:defRPr>
                      </a:pPr>
                      <a:r>
                        <a:rPr sz="2400" b="1" baseline="1041">
                          <a:solidFill>
                            <a:srgbClr val="FFFFFF"/>
                          </a:solidFill>
                          <a:sym typeface="SRH"/>
                        </a:rPr>
                        <a:t>Risk</a:t>
                      </a:r>
                    </a:p>
                  </a:txBody>
                  <a:tcPr marL="12700" marR="12700" marT="12700" marB="12700" horzOverflow="overflow">
                    <a:lnT w="12700">
                      <a:miter lim="400000"/>
                    </a:lnT>
                    <a:solidFill>
                      <a:srgbClr val="575756"/>
                    </a:solidFill>
                  </a:tcPr>
                </a:tc>
                <a:tc>
                  <a:txBody>
                    <a:bodyPr/>
                    <a:lstStyle/>
                    <a:p>
                      <a:pPr algn="l" defTabSz="457200">
                        <a:spcBef>
                          <a:spcPts val="1200"/>
                        </a:spcBef>
                        <a:defRPr sz="1800">
                          <a:solidFill>
                            <a:srgbClr val="000000"/>
                          </a:solidFill>
                        </a:defRPr>
                      </a:pPr>
                      <a:r>
                        <a:rPr sz="2400" b="1" baseline="1041">
                          <a:solidFill>
                            <a:srgbClr val="FFFFFF"/>
                          </a:solidFill>
                          <a:sym typeface="SRH"/>
                        </a:rPr>
                        <a:t>Criticality</a:t>
                      </a:r>
                    </a:p>
                  </a:txBody>
                  <a:tcPr marL="12700" marR="12700" marT="12700" marB="12700" horzOverflow="overflow">
                    <a:lnT w="12700">
                      <a:miter lim="400000"/>
                    </a:lnT>
                    <a:solidFill>
                      <a:srgbClr val="575756"/>
                    </a:solidFill>
                  </a:tcPr>
                </a:tc>
                <a:tc>
                  <a:txBody>
                    <a:bodyPr/>
                    <a:lstStyle/>
                    <a:p>
                      <a:pPr algn="l" defTabSz="457200">
                        <a:spcBef>
                          <a:spcPts val="1200"/>
                        </a:spcBef>
                        <a:defRPr sz="1800">
                          <a:solidFill>
                            <a:srgbClr val="000000"/>
                          </a:solidFill>
                        </a:defRPr>
                      </a:pPr>
                      <a:r>
                        <a:rPr sz="2400" b="1" baseline="1041">
                          <a:solidFill>
                            <a:srgbClr val="FFFFFF"/>
                          </a:solidFill>
                          <a:sym typeface="SRH"/>
                        </a:rPr>
                        <a:t>Probability</a:t>
                      </a:r>
                    </a:p>
                  </a:txBody>
                  <a:tcPr marL="12700" marR="12700" marT="12700" marB="12700" horzOverflow="overflow">
                    <a:lnT w="12700">
                      <a:miter lim="400000"/>
                    </a:lnT>
                    <a:solidFill>
                      <a:srgbClr val="575756"/>
                    </a:solidFill>
                  </a:tcPr>
                </a:tc>
                <a:tc>
                  <a:txBody>
                    <a:bodyPr/>
                    <a:lstStyle/>
                    <a:p>
                      <a:pPr algn="l" defTabSz="457200">
                        <a:spcBef>
                          <a:spcPts val="1200"/>
                        </a:spcBef>
                        <a:defRPr sz="1800">
                          <a:solidFill>
                            <a:srgbClr val="000000"/>
                          </a:solidFill>
                        </a:defRPr>
                      </a:pPr>
                      <a:r>
                        <a:rPr sz="2400" b="1" baseline="1041">
                          <a:solidFill>
                            <a:srgbClr val="FFFFFF"/>
                          </a:solidFill>
                          <a:sym typeface="SRH"/>
                        </a:rPr>
                        <a:t>Score</a:t>
                      </a:r>
                    </a:p>
                  </a:txBody>
                  <a:tcPr marL="12700" marR="12700" marT="12700" marB="12700" horzOverflow="overflow">
                    <a:lnT w="12700">
                      <a:miter lim="400000"/>
                    </a:lnT>
                    <a:solidFill>
                      <a:srgbClr val="575756"/>
                    </a:solidFill>
                  </a:tcPr>
                </a:tc>
                <a:tc>
                  <a:txBody>
                    <a:bodyPr/>
                    <a:lstStyle/>
                    <a:p>
                      <a:pPr algn="l" defTabSz="457200">
                        <a:spcBef>
                          <a:spcPts val="1200"/>
                        </a:spcBef>
                        <a:defRPr sz="2400" b="1" baseline="1041">
                          <a:solidFill>
                            <a:srgbClr val="FFFFFF"/>
                          </a:solidFill>
                          <a:sym typeface="SRH"/>
                        </a:defRPr>
                      </a:pPr>
                      <a:r>
                        <a:t>Mitigation </a:t>
                      </a:r>
                      <a:endParaRPr sz="1200" baseline="2083"/>
                    </a:p>
                    <a:p>
                      <a:pPr algn="l" defTabSz="457200">
                        <a:spcBef>
                          <a:spcPts val="1200"/>
                        </a:spcBef>
                        <a:defRPr sz="2400" b="1" baseline="1041">
                          <a:solidFill>
                            <a:srgbClr val="FFFFFF"/>
                          </a:solidFill>
                          <a:sym typeface="SRH"/>
                        </a:defRPr>
                      </a:pPr>
                      <a:r>
                        <a:t>Strategy</a:t>
                      </a:r>
                    </a:p>
                  </a:txBody>
                  <a:tcPr marL="12700" marR="12700" marT="12700" marB="12700" horzOverflow="overflow">
                    <a:lnT w="12700">
                      <a:miter lim="400000"/>
                    </a:lnT>
                    <a:solidFill>
                      <a:srgbClr val="575756"/>
                    </a:solidFill>
                  </a:tcPr>
                </a:tc>
                <a:extLst>
                  <a:ext uri="{0D108BD9-81ED-4DB2-BD59-A6C34878D82A}">
                    <a16:rowId xmlns:a16="http://schemas.microsoft.com/office/drawing/2014/main" val="10000"/>
                  </a:ext>
                </a:extLst>
              </a:tr>
              <a:tr h="439472">
                <a:tc>
                  <a:txBody>
                    <a:bodyPr/>
                    <a:lstStyle/>
                    <a:p>
                      <a:pPr algn="l" defTabSz="457200">
                        <a:spcBef>
                          <a:spcPts val="1200"/>
                        </a:spcBef>
                        <a:defRPr sz="1800">
                          <a:solidFill>
                            <a:srgbClr val="000000"/>
                          </a:solidFill>
                        </a:defRPr>
                      </a:pPr>
                      <a:r>
                        <a:rPr sz="2133" baseline="937">
                          <a:solidFill>
                            <a:srgbClr val="575756"/>
                          </a:solidFill>
                          <a:sym typeface="SRH"/>
                        </a:rPr>
                        <a:t>No Permission to use Gps/location</a:t>
                      </a:r>
                    </a:p>
                  </a:txBody>
                  <a:tcPr marL="12700" marR="12700" marT="12700" marB="12700" horzOverflow="overflow">
                    <a:solidFill>
                      <a:srgbClr val="D1D1D1"/>
                    </a:solidFill>
                  </a:tcPr>
                </a:tc>
                <a:tc>
                  <a:txBody>
                    <a:bodyPr/>
                    <a:lstStyle/>
                    <a:p>
                      <a:pPr algn="l" defTabSz="457200">
                        <a:spcBef>
                          <a:spcPts val="1200"/>
                        </a:spcBef>
                        <a:defRPr sz="1800">
                          <a:solidFill>
                            <a:srgbClr val="000000"/>
                          </a:solidFill>
                        </a:defRPr>
                      </a:pPr>
                      <a:r>
                        <a:rPr sz="2400" baseline="1041">
                          <a:solidFill>
                            <a:srgbClr val="575756"/>
                          </a:solidFill>
                          <a:sym typeface="SRH"/>
                        </a:rPr>
                        <a:t>2</a:t>
                      </a:r>
                    </a:p>
                  </a:txBody>
                  <a:tcPr marL="12700" marR="12700" marT="12700" marB="12700" horzOverflow="overflow">
                    <a:solidFill>
                      <a:srgbClr val="D1D1D1"/>
                    </a:solidFill>
                  </a:tcPr>
                </a:tc>
                <a:tc>
                  <a:txBody>
                    <a:bodyPr/>
                    <a:lstStyle/>
                    <a:p>
                      <a:pPr algn="l" defTabSz="457200">
                        <a:spcBef>
                          <a:spcPts val="1200"/>
                        </a:spcBef>
                        <a:defRPr sz="1800">
                          <a:solidFill>
                            <a:srgbClr val="000000"/>
                          </a:solidFill>
                        </a:defRPr>
                      </a:pPr>
                      <a:r>
                        <a:rPr sz="2400" baseline="1041">
                          <a:solidFill>
                            <a:srgbClr val="575756"/>
                          </a:solidFill>
                          <a:sym typeface="SRH"/>
                        </a:rPr>
                        <a:t>2</a:t>
                      </a:r>
                    </a:p>
                  </a:txBody>
                  <a:tcPr marL="12700" marR="12700" marT="12700" marB="12700" horzOverflow="overflow">
                    <a:solidFill>
                      <a:srgbClr val="D1D1D1"/>
                    </a:solidFill>
                  </a:tcPr>
                </a:tc>
                <a:tc>
                  <a:txBody>
                    <a:bodyPr/>
                    <a:lstStyle/>
                    <a:p>
                      <a:pPr algn="l" defTabSz="457200">
                        <a:spcBef>
                          <a:spcPts val="1200"/>
                        </a:spcBef>
                        <a:defRPr sz="1800">
                          <a:solidFill>
                            <a:srgbClr val="000000"/>
                          </a:solidFill>
                        </a:defRPr>
                      </a:pPr>
                      <a:r>
                        <a:rPr sz="2400" baseline="1041">
                          <a:solidFill>
                            <a:srgbClr val="575756"/>
                          </a:solidFill>
                          <a:sym typeface="SRH"/>
                        </a:rPr>
                        <a:t>4</a:t>
                      </a:r>
                    </a:p>
                  </a:txBody>
                  <a:tcPr marL="12700" marR="12700" marT="12700" marB="12700" horzOverflow="overflow">
                    <a:solidFill>
                      <a:srgbClr val="D1D1D1"/>
                    </a:solidFill>
                  </a:tcPr>
                </a:tc>
                <a:tc>
                  <a:txBody>
                    <a:bodyPr/>
                    <a:lstStyle/>
                    <a:p>
                      <a:pPr algn="l" defTabSz="457200">
                        <a:spcBef>
                          <a:spcPts val="1200"/>
                        </a:spcBef>
                        <a:defRPr sz="1800">
                          <a:solidFill>
                            <a:srgbClr val="000000"/>
                          </a:solidFill>
                        </a:defRPr>
                      </a:pPr>
                      <a:r>
                        <a:rPr sz="2400" baseline="1041">
                          <a:solidFill>
                            <a:srgbClr val="575756"/>
                          </a:solidFill>
                          <a:sym typeface="SRH"/>
                        </a:rPr>
                        <a:t>Mitigation</a:t>
                      </a:r>
                    </a:p>
                  </a:txBody>
                  <a:tcPr marL="12700" marR="12700" marT="12700" marB="12700" horzOverflow="overflow">
                    <a:solidFill>
                      <a:srgbClr val="D1D1D1"/>
                    </a:solidFill>
                  </a:tcPr>
                </a:tc>
                <a:extLst>
                  <a:ext uri="{0D108BD9-81ED-4DB2-BD59-A6C34878D82A}">
                    <a16:rowId xmlns:a16="http://schemas.microsoft.com/office/drawing/2014/main" val="10001"/>
                  </a:ext>
                </a:extLst>
              </a:tr>
              <a:tr h="837485">
                <a:tc>
                  <a:txBody>
                    <a:bodyPr/>
                    <a:lstStyle/>
                    <a:p>
                      <a:pPr algn="l" defTabSz="457200">
                        <a:spcBef>
                          <a:spcPts val="1200"/>
                        </a:spcBef>
                        <a:defRPr sz="1800">
                          <a:solidFill>
                            <a:srgbClr val="000000"/>
                          </a:solidFill>
                        </a:defRPr>
                      </a:pPr>
                      <a:r>
                        <a:rPr sz="2400" baseline="1041">
                          <a:solidFill>
                            <a:srgbClr val="575756"/>
                          </a:solidFill>
                          <a:sym typeface="SRH"/>
                        </a:rPr>
                        <a:t>Address andtimings notgettingupdated</a:t>
                      </a:r>
                    </a:p>
                  </a:txBody>
                  <a:tcPr marL="12700" marR="12700" marT="12700" marB="12700" horzOverflow="overflow">
                    <a:solidFill>
                      <a:srgbClr val="EAEAE9"/>
                    </a:solidFill>
                  </a:tcPr>
                </a:tc>
                <a:tc>
                  <a:txBody>
                    <a:bodyPr/>
                    <a:lstStyle/>
                    <a:p>
                      <a:pPr algn="l" defTabSz="457200">
                        <a:spcBef>
                          <a:spcPts val="1200"/>
                        </a:spcBef>
                        <a:defRPr sz="1800">
                          <a:solidFill>
                            <a:srgbClr val="000000"/>
                          </a:solidFill>
                        </a:defRPr>
                      </a:pPr>
                      <a:r>
                        <a:rPr sz="2400" baseline="1041" dirty="0">
                          <a:solidFill>
                            <a:srgbClr val="575756"/>
                          </a:solidFill>
                          <a:sym typeface="SRH"/>
                        </a:rPr>
                        <a:t>3</a:t>
                      </a:r>
                    </a:p>
                  </a:txBody>
                  <a:tcPr marL="12700" marR="12700" marT="12700" marB="12700" horzOverflow="overflow">
                    <a:solidFill>
                      <a:srgbClr val="EAEAE9"/>
                    </a:solidFill>
                  </a:tcPr>
                </a:tc>
                <a:tc>
                  <a:txBody>
                    <a:bodyPr/>
                    <a:lstStyle/>
                    <a:p>
                      <a:pPr algn="l" defTabSz="457200">
                        <a:spcBef>
                          <a:spcPts val="1200"/>
                        </a:spcBef>
                        <a:defRPr sz="1800">
                          <a:solidFill>
                            <a:srgbClr val="000000"/>
                          </a:solidFill>
                        </a:defRPr>
                      </a:pPr>
                      <a:r>
                        <a:rPr sz="2400" baseline="1041">
                          <a:solidFill>
                            <a:srgbClr val="575756"/>
                          </a:solidFill>
                          <a:sym typeface="SRH"/>
                        </a:rPr>
                        <a:t>2</a:t>
                      </a:r>
                    </a:p>
                  </a:txBody>
                  <a:tcPr marL="12700" marR="12700" marT="12700" marB="12700" horzOverflow="overflow">
                    <a:solidFill>
                      <a:srgbClr val="EAEAE9"/>
                    </a:solidFill>
                  </a:tcPr>
                </a:tc>
                <a:tc>
                  <a:txBody>
                    <a:bodyPr/>
                    <a:lstStyle/>
                    <a:p>
                      <a:pPr algn="l" defTabSz="457200">
                        <a:spcBef>
                          <a:spcPts val="1200"/>
                        </a:spcBef>
                        <a:defRPr sz="1800">
                          <a:solidFill>
                            <a:srgbClr val="000000"/>
                          </a:solidFill>
                        </a:defRPr>
                      </a:pPr>
                      <a:r>
                        <a:rPr sz="2400" baseline="1041">
                          <a:solidFill>
                            <a:srgbClr val="575756"/>
                          </a:solidFill>
                          <a:sym typeface="SRH"/>
                        </a:rPr>
                        <a:t>6</a:t>
                      </a:r>
                    </a:p>
                  </a:txBody>
                  <a:tcPr marL="12700" marR="12700" marT="12700" marB="12700" horzOverflow="overflow">
                    <a:solidFill>
                      <a:srgbClr val="EAEAE9"/>
                    </a:solidFill>
                  </a:tcPr>
                </a:tc>
                <a:tc>
                  <a:txBody>
                    <a:bodyPr/>
                    <a:lstStyle/>
                    <a:p>
                      <a:pPr algn="l" defTabSz="457200">
                        <a:spcBef>
                          <a:spcPts val="1200"/>
                        </a:spcBef>
                        <a:defRPr sz="1800">
                          <a:solidFill>
                            <a:srgbClr val="000000"/>
                          </a:solidFill>
                        </a:defRPr>
                      </a:pPr>
                      <a:r>
                        <a:rPr sz="2400" baseline="1041">
                          <a:solidFill>
                            <a:srgbClr val="575756"/>
                          </a:solidFill>
                          <a:sym typeface="SRH"/>
                        </a:rPr>
                        <a:t>Delegation</a:t>
                      </a:r>
                    </a:p>
                  </a:txBody>
                  <a:tcPr marL="12700" marR="12700" marT="12700" marB="12700" horzOverflow="overflow">
                    <a:solidFill>
                      <a:srgbClr val="EAEAE9"/>
                    </a:solidFill>
                  </a:tcPr>
                </a:tc>
                <a:extLst>
                  <a:ext uri="{0D108BD9-81ED-4DB2-BD59-A6C34878D82A}">
                    <a16:rowId xmlns:a16="http://schemas.microsoft.com/office/drawing/2014/main" val="10002"/>
                  </a:ext>
                </a:extLst>
              </a:tr>
              <a:tr h="439472">
                <a:tc>
                  <a:txBody>
                    <a:bodyPr/>
                    <a:lstStyle/>
                    <a:p>
                      <a:pPr algn="l" defTabSz="457200">
                        <a:spcBef>
                          <a:spcPts val="1200"/>
                        </a:spcBef>
                        <a:defRPr sz="1800">
                          <a:solidFill>
                            <a:srgbClr val="000000"/>
                          </a:solidFill>
                        </a:defRPr>
                      </a:pPr>
                      <a:r>
                        <a:rPr sz="2400" baseline="1041" dirty="0">
                          <a:solidFill>
                            <a:srgbClr val="575756"/>
                          </a:solidFill>
                          <a:sym typeface="SRH"/>
                        </a:rPr>
                        <a:t>Payment</a:t>
                      </a:r>
                      <a:r>
                        <a:rPr lang="en-US" sz="2400" baseline="1041" dirty="0">
                          <a:solidFill>
                            <a:srgbClr val="575756"/>
                          </a:solidFill>
                          <a:sym typeface="SRH"/>
                        </a:rPr>
                        <a:t> </a:t>
                      </a:r>
                      <a:r>
                        <a:rPr sz="2400" baseline="1041" dirty="0">
                          <a:solidFill>
                            <a:srgbClr val="575756"/>
                          </a:solidFill>
                          <a:sym typeface="SRH"/>
                        </a:rPr>
                        <a:t>Gateway notworking</a:t>
                      </a:r>
                    </a:p>
                  </a:txBody>
                  <a:tcPr marL="12700" marR="12700" marT="12700" marB="12700" horzOverflow="overflow">
                    <a:solidFill>
                      <a:srgbClr val="D1D1D1"/>
                    </a:solidFill>
                  </a:tcPr>
                </a:tc>
                <a:tc>
                  <a:txBody>
                    <a:bodyPr/>
                    <a:lstStyle/>
                    <a:p>
                      <a:pPr algn="l" defTabSz="457200">
                        <a:spcBef>
                          <a:spcPts val="1200"/>
                        </a:spcBef>
                        <a:defRPr sz="1800">
                          <a:solidFill>
                            <a:srgbClr val="000000"/>
                          </a:solidFill>
                        </a:defRPr>
                      </a:pPr>
                      <a:r>
                        <a:rPr sz="2400" baseline="1041">
                          <a:solidFill>
                            <a:srgbClr val="575756"/>
                          </a:solidFill>
                          <a:sym typeface="SRH"/>
                        </a:rPr>
                        <a:t>4</a:t>
                      </a:r>
                    </a:p>
                  </a:txBody>
                  <a:tcPr marL="12700" marR="12700" marT="12700" marB="12700" horzOverflow="overflow">
                    <a:solidFill>
                      <a:srgbClr val="D1D1D1"/>
                    </a:solidFill>
                  </a:tcPr>
                </a:tc>
                <a:tc>
                  <a:txBody>
                    <a:bodyPr/>
                    <a:lstStyle/>
                    <a:p>
                      <a:pPr algn="l" defTabSz="457200">
                        <a:spcBef>
                          <a:spcPts val="1200"/>
                        </a:spcBef>
                        <a:defRPr sz="1800">
                          <a:solidFill>
                            <a:srgbClr val="000000"/>
                          </a:solidFill>
                        </a:defRPr>
                      </a:pPr>
                      <a:r>
                        <a:rPr sz="2400" baseline="1041">
                          <a:solidFill>
                            <a:srgbClr val="575756"/>
                          </a:solidFill>
                          <a:sym typeface="SRH"/>
                        </a:rPr>
                        <a:t>3</a:t>
                      </a:r>
                    </a:p>
                  </a:txBody>
                  <a:tcPr marL="12700" marR="12700" marT="12700" marB="12700" horzOverflow="overflow">
                    <a:solidFill>
                      <a:srgbClr val="D1D1D1"/>
                    </a:solidFill>
                  </a:tcPr>
                </a:tc>
                <a:tc>
                  <a:txBody>
                    <a:bodyPr/>
                    <a:lstStyle/>
                    <a:p>
                      <a:pPr algn="l" defTabSz="457200">
                        <a:spcBef>
                          <a:spcPts val="1200"/>
                        </a:spcBef>
                        <a:defRPr sz="1800">
                          <a:solidFill>
                            <a:srgbClr val="000000"/>
                          </a:solidFill>
                        </a:defRPr>
                      </a:pPr>
                      <a:r>
                        <a:rPr sz="2400" baseline="1041">
                          <a:solidFill>
                            <a:srgbClr val="575756"/>
                          </a:solidFill>
                          <a:sym typeface="SRH"/>
                        </a:rPr>
                        <a:t>12</a:t>
                      </a:r>
                    </a:p>
                  </a:txBody>
                  <a:tcPr marL="12700" marR="12700" marT="12700" marB="12700" horzOverflow="overflow">
                    <a:solidFill>
                      <a:srgbClr val="D1D1D1"/>
                    </a:solidFill>
                  </a:tcPr>
                </a:tc>
                <a:tc>
                  <a:txBody>
                    <a:bodyPr/>
                    <a:lstStyle/>
                    <a:p>
                      <a:pPr algn="l" defTabSz="457200">
                        <a:spcBef>
                          <a:spcPts val="1200"/>
                        </a:spcBef>
                        <a:defRPr sz="1800">
                          <a:solidFill>
                            <a:srgbClr val="000000"/>
                          </a:solidFill>
                        </a:defRPr>
                      </a:pPr>
                      <a:r>
                        <a:rPr sz="2400" baseline="1041">
                          <a:solidFill>
                            <a:srgbClr val="575756"/>
                          </a:solidFill>
                          <a:sym typeface="SRH"/>
                        </a:rPr>
                        <a:t>Delegation</a:t>
                      </a:r>
                    </a:p>
                  </a:txBody>
                  <a:tcPr marL="12700" marR="12700" marT="12700" marB="12700" horzOverflow="overflow">
                    <a:solidFill>
                      <a:srgbClr val="D1D1D1"/>
                    </a:solidFill>
                  </a:tcPr>
                </a:tc>
                <a:extLst>
                  <a:ext uri="{0D108BD9-81ED-4DB2-BD59-A6C34878D82A}">
                    <a16:rowId xmlns:a16="http://schemas.microsoft.com/office/drawing/2014/main" val="10003"/>
                  </a:ext>
                </a:extLst>
              </a:tr>
              <a:tr h="837485">
                <a:tc>
                  <a:txBody>
                    <a:bodyPr/>
                    <a:lstStyle/>
                    <a:p>
                      <a:pPr algn="l" defTabSz="457200">
                        <a:spcBef>
                          <a:spcPts val="1200"/>
                        </a:spcBef>
                        <a:defRPr sz="1800">
                          <a:solidFill>
                            <a:srgbClr val="000000"/>
                          </a:solidFill>
                        </a:defRPr>
                      </a:pPr>
                      <a:r>
                        <a:rPr sz="2400" baseline="1041">
                          <a:solidFill>
                            <a:srgbClr val="575756"/>
                          </a:solidFill>
                          <a:sym typeface="SRH"/>
                        </a:rPr>
                        <a:t>Existing Shops not gettingintegrated</a:t>
                      </a:r>
                    </a:p>
                  </a:txBody>
                  <a:tcPr marL="12700" marR="12700" marT="12700" marB="12700" horzOverflow="overflow">
                    <a:solidFill>
                      <a:srgbClr val="EAEAE9"/>
                    </a:solidFill>
                  </a:tcPr>
                </a:tc>
                <a:tc>
                  <a:txBody>
                    <a:bodyPr/>
                    <a:lstStyle/>
                    <a:p>
                      <a:pPr algn="l" defTabSz="457200">
                        <a:spcBef>
                          <a:spcPts val="1200"/>
                        </a:spcBef>
                        <a:defRPr sz="1800">
                          <a:solidFill>
                            <a:srgbClr val="000000"/>
                          </a:solidFill>
                        </a:defRPr>
                      </a:pPr>
                      <a:r>
                        <a:rPr sz="2400" baseline="1041">
                          <a:solidFill>
                            <a:srgbClr val="575756"/>
                          </a:solidFill>
                          <a:sym typeface="SRH"/>
                        </a:rPr>
                        <a:t>1</a:t>
                      </a:r>
                    </a:p>
                  </a:txBody>
                  <a:tcPr marL="12700" marR="12700" marT="12700" marB="12700" horzOverflow="overflow">
                    <a:solidFill>
                      <a:srgbClr val="EAEAE9"/>
                    </a:solidFill>
                  </a:tcPr>
                </a:tc>
                <a:tc>
                  <a:txBody>
                    <a:bodyPr/>
                    <a:lstStyle/>
                    <a:p>
                      <a:pPr algn="l" defTabSz="457200">
                        <a:spcBef>
                          <a:spcPts val="1200"/>
                        </a:spcBef>
                        <a:defRPr sz="1800">
                          <a:solidFill>
                            <a:srgbClr val="000000"/>
                          </a:solidFill>
                        </a:defRPr>
                      </a:pPr>
                      <a:r>
                        <a:rPr sz="2400" baseline="1041">
                          <a:solidFill>
                            <a:srgbClr val="575756"/>
                          </a:solidFill>
                          <a:sym typeface="SRH"/>
                        </a:rPr>
                        <a:t>2</a:t>
                      </a:r>
                    </a:p>
                  </a:txBody>
                  <a:tcPr marL="12700" marR="12700" marT="12700" marB="12700" horzOverflow="overflow">
                    <a:solidFill>
                      <a:srgbClr val="EAEAE9"/>
                    </a:solidFill>
                  </a:tcPr>
                </a:tc>
                <a:tc>
                  <a:txBody>
                    <a:bodyPr/>
                    <a:lstStyle/>
                    <a:p>
                      <a:pPr algn="l" defTabSz="457200">
                        <a:spcBef>
                          <a:spcPts val="1200"/>
                        </a:spcBef>
                        <a:defRPr sz="1800">
                          <a:solidFill>
                            <a:srgbClr val="000000"/>
                          </a:solidFill>
                        </a:defRPr>
                      </a:pPr>
                      <a:r>
                        <a:rPr sz="2400" baseline="1041">
                          <a:solidFill>
                            <a:srgbClr val="575756"/>
                          </a:solidFill>
                          <a:sym typeface="SRH"/>
                        </a:rPr>
                        <a:t>2</a:t>
                      </a:r>
                    </a:p>
                  </a:txBody>
                  <a:tcPr marL="12700" marR="12700" marT="12700" marB="12700" horzOverflow="overflow">
                    <a:solidFill>
                      <a:srgbClr val="EAEAE9"/>
                    </a:solidFill>
                  </a:tcPr>
                </a:tc>
                <a:tc>
                  <a:txBody>
                    <a:bodyPr/>
                    <a:lstStyle/>
                    <a:p>
                      <a:pPr algn="l" defTabSz="457200">
                        <a:spcBef>
                          <a:spcPts val="1200"/>
                        </a:spcBef>
                        <a:defRPr sz="1800">
                          <a:solidFill>
                            <a:srgbClr val="000000"/>
                          </a:solidFill>
                        </a:defRPr>
                      </a:pPr>
                      <a:r>
                        <a:rPr sz="2400" baseline="1041">
                          <a:solidFill>
                            <a:srgbClr val="575756"/>
                          </a:solidFill>
                          <a:sym typeface="SRH"/>
                        </a:rPr>
                        <a:t>Avoidance</a:t>
                      </a:r>
                    </a:p>
                  </a:txBody>
                  <a:tcPr marL="12700" marR="12700" marT="12700" marB="12700" horzOverflow="overflow">
                    <a:solidFill>
                      <a:srgbClr val="EAEAE9"/>
                    </a:solidFill>
                  </a:tcPr>
                </a:tc>
                <a:extLst>
                  <a:ext uri="{0D108BD9-81ED-4DB2-BD59-A6C34878D82A}">
                    <a16:rowId xmlns:a16="http://schemas.microsoft.com/office/drawing/2014/main" val="10004"/>
                  </a:ext>
                </a:extLst>
              </a:tr>
              <a:tr h="439472">
                <a:tc>
                  <a:txBody>
                    <a:bodyPr/>
                    <a:lstStyle/>
                    <a:p>
                      <a:pPr algn="l" defTabSz="457200">
                        <a:spcBef>
                          <a:spcPts val="1200"/>
                        </a:spcBef>
                        <a:defRPr sz="1800">
                          <a:solidFill>
                            <a:srgbClr val="000000"/>
                          </a:solidFill>
                        </a:defRPr>
                      </a:pPr>
                      <a:r>
                        <a:rPr sz="2400" baseline="1041">
                          <a:solidFill>
                            <a:srgbClr val="575756"/>
                          </a:solidFill>
                          <a:sym typeface="SRH"/>
                        </a:rPr>
                        <a:t>InsufficientDatabase</a:t>
                      </a:r>
                    </a:p>
                  </a:txBody>
                  <a:tcPr marL="12700" marR="12700" marT="12700" marB="12700" horzOverflow="overflow">
                    <a:lnB w="12700">
                      <a:miter lim="400000"/>
                    </a:lnB>
                    <a:solidFill>
                      <a:srgbClr val="D1D1D1"/>
                    </a:solidFill>
                  </a:tcPr>
                </a:tc>
                <a:tc>
                  <a:txBody>
                    <a:bodyPr/>
                    <a:lstStyle/>
                    <a:p>
                      <a:pPr algn="l" defTabSz="457200">
                        <a:spcBef>
                          <a:spcPts val="1200"/>
                        </a:spcBef>
                        <a:defRPr sz="1800">
                          <a:solidFill>
                            <a:srgbClr val="000000"/>
                          </a:solidFill>
                        </a:defRPr>
                      </a:pPr>
                      <a:r>
                        <a:rPr sz="2400" baseline="1041">
                          <a:solidFill>
                            <a:srgbClr val="575756"/>
                          </a:solidFill>
                          <a:sym typeface="SRH"/>
                        </a:rPr>
                        <a:t>4</a:t>
                      </a:r>
                    </a:p>
                  </a:txBody>
                  <a:tcPr marL="12700" marR="12700" marT="12700" marB="12700" horzOverflow="overflow">
                    <a:lnB w="12700">
                      <a:miter lim="400000"/>
                    </a:lnB>
                    <a:solidFill>
                      <a:srgbClr val="D1D1D1"/>
                    </a:solidFill>
                  </a:tcPr>
                </a:tc>
                <a:tc>
                  <a:txBody>
                    <a:bodyPr/>
                    <a:lstStyle/>
                    <a:p>
                      <a:pPr algn="l" defTabSz="457200">
                        <a:spcBef>
                          <a:spcPts val="1200"/>
                        </a:spcBef>
                        <a:defRPr sz="1800">
                          <a:solidFill>
                            <a:srgbClr val="000000"/>
                          </a:solidFill>
                        </a:defRPr>
                      </a:pPr>
                      <a:r>
                        <a:rPr sz="2400" baseline="1041">
                          <a:solidFill>
                            <a:srgbClr val="575756"/>
                          </a:solidFill>
                          <a:sym typeface="SRH"/>
                        </a:rPr>
                        <a:t>4</a:t>
                      </a:r>
                    </a:p>
                  </a:txBody>
                  <a:tcPr marL="12700" marR="12700" marT="12700" marB="12700" horzOverflow="overflow">
                    <a:lnB w="12700">
                      <a:miter lim="400000"/>
                    </a:lnB>
                    <a:solidFill>
                      <a:srgbClr val="D1D1D1"/>
                    </a:solidFill>
                  </a:tcPr>
                </a:tc>
                <a:tc>
                  <a:txBody>
                    <a:bodyPr/>
                    <a:lstStyle/>
                    <a:p>
                      <a:pPr algn="l" defTabSz="457200">
                        <a:spcBef>
                          <a:spcPts val="1200"/>
                        </a:spcBef>
                        <a:defRPr sz="1800">
                          <a:solidFill>
                            <a:srgbClr val="000000"/>
                          </a:solidFill>
                        </a:defRPr>
                      </a:pPr>
                      <a:r>
                        <a:rPr sz="2400" baseline="1041">
                          <a:solidFill>
                            <a:srgbClr val="575756"/>
                          </a:solidFill>
                          <a:sym typeface="SRH"/>
                        </a:rPr>
                        <a:t>16</a:t>
                      </a:r>
                    </a:p>
                  </a:txBody>
                  <a:tcPr marL="12700" marR="12700" marT="12700" marB="12700" horzOverflow="overflow">
                    <a:lnB w="12700">
                      <a:miter lim="400000"/>
                    </a:lnB>
                    <a:solidFill>
                      <a:srgbClr val="D1D1D1"/>
                    </a:solidFill>
                  </a:tcPr>
                </a:tc>
                <a:tc>
                  <a:txBody>
                    <a:bodyPr/>
                    <a:lstStyle/>
                    <a:p>
                      <a:pPr algn="l" defTabSz="457200">
                        <a:spcBef>
                          <a:spcPts val="1200"/>
                        </a:spcBef>
                        <a:defRPr sz="1800">
                          <a:solidFill>
                            <a:srgbClr val="000000"/>
                          </a:solidFill>
                        </a:defRPr>
                      </a:pPr>
                      <a:r>
                        <a:rPr sz="2400" baseline="1041" dirty="0">
                          <a:solidFill>
                            <a:srgbClr val="575756"/>
                          </a:solidFill>
                          <a:sym typeface="SRH"/>
                        </a:rPr>
                        <a:t>Mitigation</a:t>
                      </a:r>
                    </a:p>
                  </a:txBody>
                  <a:tcPr marL="12700" marR="12700" marT="12700" marB="12700" horzOverflow="overflow">
                    <a:lnB w="12700">
                      <a:miter lim="400000"/>
                    </a:lnB>
                    <a:solidFill>
                      <a:srgbClr val="D1D1D1"/>
                    </a:solidFill>
                  </a:tcPr>
                </a:tc>
                <a:extLst>
                  <a:ext uri="{0D108BD9-81ED-4DB2-BD59-A6C34878D82A}">
                    <a16:rowId xmlns:a16="http://schemas.microsoft.com/office/drawing/2014/main" val="10005"/>
                  </a:ext>
                </a:extLst>
              </a:tr>
            </a:tbl>
          </a:graphicData>
        </a:graphic>
      </p:graphicFrame>
      <p:sp>
        <p:nvSpPr>
          <p:cNvPr id="433" name="Text"/>
          <p:cNvSpPr txBox="1"/>
          <p:nvPr/>
        </p:nvSpPr>
        <p:spPr>
          <a:xfrm>
            <a:off x="1130101" y="1978573"/>
            <a:ext cx="142241"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defRPr sz="1200">
                <a:solidFill>
                  <a:srgbClr val="000000"/>
                </a:solidFill>
                <a:latin typeface="Times Roman"/>
                <a:ea typeface="Times Roman"/>
                <a:cs typeface="Times Roman"/>
                <a:sym typeface="Times Roman"/>
              </a:defRPr>
            </a:lvl1pPr>
          </a:lstStyle>
          <a:p>
            <a:r>
              <a:t> </a:t>
            </a:r>
          </a:p>
        </p:txBody>
      </p:sp>
      <p:sp>
        <p:nvSpPr>
          <p:cNvPr id="8" name="TextBox 7">
            <a:extLst>
              <a:ext uri="{FF2B5EF4-FFF2-40B4-BE49-F238E27FC236}">
                <a16:creationId xmlns:a16="http://schemas.microsoft.com/office/drawing/2014/main" id="{A204F0F3-55F5-49F3-A39C-5C91A50B98B1}"/>
              </a:ext>
            </a:extLst>
          </p:cNvPr>
          <p:cNvSpPr txBox="1"/>
          <p:nvPr/>
        </p:nvSpPr>
        <p:spPr>
          <a:xfrm>
            <a:off x="458484" y="6302381"/>
            <a:ext cx="6130212" cy="2616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1100" dirty="0">
                <a:solidFill>
                  <a:srgbClr val="FFFFFF"/>
                </a:solidFill>
              </a:rPr>
              <a:t>10.05.2021</a:t>
            </a:r>
          </a:p>
        </p:txBody>
      </p:sp>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xmlns:m="http://schemas.openxmlformats.org/officeDocument/2006/math" xmlns:a14="http://schemas.microsoft.com/office/drawing/2010/main">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35" name="Foliennummernplatzhalter 6"/>
          <p:cNvSpPr txBox="1">
            <a:spLocks noGrp="1"/>
          </p:cNvSpPr>
          <p:nvPr>
            <p:ph type="sldNum" sz="quarter" idx="2"/>
          </p:nvPr>
        </p:nvSpPr>
        <p:spPr>
          <a:xfrm>
            <a:off x="11602227" y="6433186"/>
            <a:ext cx="224595" cy="2286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graphicFrame>
        <p:nvGraphicFramePr>
          <p:cNvPr id="436" name="Table"/>
          <p:cNvGraphicFramePr/>
          <p:nvPr>
            <p:extLst>
              <p:ext uri="{D42A27DB-BD31-4B8C-83A1-F6EECF244321}">
                <p14:modId xmlns:p14="http://schemas.microsoft.com/office/powerpoint/2010/main" val="1069132887"/>
              </p:ext>
            </p:extLst>
          </p:nvPr>
        </p:nvGraphicFramePr>
        <p:xfrm>
          <a:off x="1235695" y="1975383"/>
          <a:ext cx="9931795" cy="3848641"/>
        </p:xfrm>
        <a:graphic>
          <a:graphicData uri="http://schemas.openxmlformats.org/drawingml/2006/table">
            <a:tbl>
              <a:tblPr>
                <a:tableStyleId>{4C3C2611-4C71-4FC5-86AE-919BDF0F9419}</a:tableStyleId>
              </a:tblPr>
              <a:tblGrid>
                <a:gridCol w="2558256">
                  <a:extLst>
                    <a:ext uri="{9D8B030D-6E8A-4147-A177-3AD203B41FA5}">
                      <a16:colId xmlns:a16="http://schemas.microsoft.com/office/drawing/2014/main" val="20000"/>
                    </a:ext>
                  </a:extLst>
                </a:gridCol>
                <a:gridCol w="1872654">
                  <a:extLst>
                    <a:ext uri="{9D8B030D-6E8A-4147-A177-3AD203B41FA5}">
                      <a16:colId xmlns:a16="http://schemas.microsoft.com/office/drawing/2014/main" val="20001"/>
                    </a:ext>
                  </a:extLst>
                </a:gridCol>
                <a:gridCol w="1979811">
                  <a:extLst>
                    <a:ext uri="{9D8B030D-6E8A-4147-A177-3AD203B41FA5}">
                      <a16:colId xmlns:a16="http://schemas.microsoft.com/office/drawing/2014/main" val="20002"/>
                    </a:ext>
                  </a:extLst>
                </a:gridCol>
                <a:gridCol w="1609129">
                  <a:extLst>
                    <a:ext uri="{9D8B030D-6E8A-4147-A177-3AD203B41FA5}">
                      <a16:colId xmlns:a16="http://schemas.microsoft.com/office/drawing/2014/main" val="20003"/>
                    </a:ext>
                  </a:extLst>
                </a:gridCol>
                <a:gridCol w="1911945">
                  <a:extLst>
                    <a:ext uri="{9D8B030D-6E8A-4147-A177-3AD203B41FA5}">
                      <a16:colId xmlns:a16="http://schemas.microsoft.com/office/drawing/2014/main" val="20004"/>
                    </a:ext>
                  </a:extLst>
                </a:gridCol>
              </a:tblGrid>
              <a:tr h="1469889">
                <a:tc>
                  <a:txBody>
                    <a:bodyPr/>
                    <a:lstStyle/>
                    <a:p>
                      <a:pPr algn="l" defTabSz="457200">
                        <a:spcBef>
                          <a:spcPts val="1200"/>
                        </a:spcBef>
                        <a:defRPr sz="1800">
                          <a:solidFill>
                            <a:srgbClr val="000000"/>
                          </a:solidFill>
                        </a:defRPr>
                      </a:pPr>
                      <a:r>
                        <a:rPr sz="2400" b="1" baseline="1041" dirty="0">
                          <a:solidFill>
                            <a:srgbClr val="FFFFFF"/>
                          </a:solidFill>
                          <a:sym typeface="SRH"/>
                        </a:rPr>
                        <a:t>Risk</a:t>
                      </a:r>
                    </a:p>
                  </a:txBody>
                  <a:tcPr marL="12700" marR="12700" marT="12700" marB="12700" horzOverflow="overflow">
                    <a:lnT w="12700">
                      <a:miter lim="400000"/>
                    </a:lnT>
                    <a:solidFill>
                      <a:srgbClr val="575756"/>
                    </a:solidFill>
                  </a:tcPr>
                </a:tc>
                <a:tc>
                  <a:txBody>
                    <a:bodyPr/>
                    <a:lstStyle/>
                    <a:p>
                      <a:pPr algn="l" defTabSz="457200">
                        <a:spcBef>
                          <a:spcPts val="1200"/>
                        </a:spcBef>
                        <a:defRPr sz="1800">
                          <a:solidFill>
                            <a:srgbClr val="000000"/>
                          </a:solidFill>
                        </a:defRPr>
                      </a:pPr>
                      <a:r>
                        <a:rPr sz="2400" b="1" baseline="1041">
                          <a:solidFill>
                            <a:srgbClr val="FFFFFF"/>
                          </a:solidFill>
                          <a:sym typeface="SRH"/>
                        </a:rPr>
                        <a:t>Criticality</a:t>
                      </a:r>
                    </a:p>
                  </a:txBody>
                  <a:tcPr marL="12700" marR="12700" marT="12700" marB="12700" horzOverflow="overflow">
                    <a:lnT w="12700">
                      <a:miter lim="400000"/>
                    </a:lnT>
                    <a:solidFill>
                      <a:srgbClr val="575756"/>
                    </a:solidFill>
                  </a:tcPr>
                </a:tc>
                <a:tc>
                  <a:txBody>
                    <a:bodyPr/>
                    <a:lstStyle/>
                    <a:p>
                      <a:pPr algn="l" defTabSz="457200">
                        <a:spcBef>
                          <a:spcPts val="1200"/>
                        </a:spcBef>
                        <a:defRPr sz="1800">
                          <a:solidFill>
                            <a:srgbClr val="000000"/>
                          </a:solidFill>
                        </a:defRPr>
                      </a:pPr>
                      <a:r>
                        <a:rPr sz="2400" b="1" baseline="1041">
                          <a:solidFill>
                            <a:srgbClr val="FFFFFF"/>
                          </a:solidFill>
                          <a:sym typeface="SRH"/>
                        </a:rPr>
                        <a:t>Probability</a:t>
                      </a:r>
                    </a:p>
                  </a:txBody>
                  <a:tcPr marL="12700" marR="12700" marT="12700" marB="12700" horzOverflow="overflow">
                    <a:lnT w="12700">
                      <a:miter lim="400000"/>
                    </a:lnT>
                    <a:solidFill>
                      <a:srgbClr val="575756"/>
                    </a:solidFill>
                  </a:tcPr>
                </a:tc>
                <a:tc>
                  <a:txBody>
                    <a:bodyPr/>
                    <a:lstStyle/>
                    <a:p>
                      <a:pPr algn="l" defTabSz="457200">
                        <a:spcBef>
                          <a:spcPts val="1200"/>
                        </a:spcBef>
                        <a:defRPr sz="1800">
                          <a:solidFill>
                            <a:srgbClr val="000000"/>
                          </a:solidFill>
                        </a:defRPr>
                      </a:pPr>
                      <a:r>
                        <a:rPr sz="2400" b="1" baseline="1041">
                          <a:solidFill>
                            <a:srgbClr val="FFFFFF"/>
                          </a:solidFill>
                          <a:sym typeface="SRH"/>
                        </a:rPr>
                        <a:t>Score</a:t>
                      </a:r>
                    </a:p>
                  </a:txBody>
                  <a:tcPr marL="12700" marR="12700" marT="12700" marB="12700" horzOverflow="overflow">
                    <a:lnT w="12700">
                      <a:miter lim="400000"/>
                    </a:lnT>
                    <a:solidFill>
                      <a:srgbClr val="575756"/>
                    </a:solidFill>
                  </a:tcPr>
                </a:tc>
                <a:tc>
                  <a:txBody>
                    <a:bodyPr/>
                    <a:lstStyle/>
                    <a:p>
                      <a:pPr algn="l" defTabSz="457200">
                        <a:spcBef>
                          <a:spcPts val="1200"/>
                        </a:spcBef>
                        <a:defRPr sz="2400" b="1" baseline="1041">
                          <a:solidFill>
                            <a:srgbClr val="FFFFFF"/>
                          </a:solidFill>
                          <a:sym typeface="SRH"/>
                        </a:defRPr>
                      </a:pPr>
                      <a:r>
                        <a:t>Mitigation </a:t>
                      </a:r>
                      <a:endParaRPr sz="1200" baseline="2083"/>
                    </a:p>
                    <a:p>
                      <a:pPr algn="l" defTabSz="457200">
                        <a:spcBef>
                          <a:spcPts val="1200"/>
                        </a:spcBef>
                        <a:defRPr sz="2400" b="1" baseline="1041">
                          <a:solidFill>
                            <a:srgbClr val="FFFFFF"/>
                          </a:solidFill>
                          <a:sym typeface="SRH"/>
                        </a:defRPr>
                      </a:pPr>
                      <a:r>
                        <a:t>Strategy</a:t>
                      </a:r>
                    </a:p>
                  </a:txBody>
                  <a:tcPr marL="12700" marR="12700" marT="12700" marB="12700" horzOverflow="overflow">
                    <a:lnT w="12700">
                      <a:miter lim="400000"/>
                    </a:lnT>
                    <a:solidFill>
                      <a:srgbClr val="575756"/>
                    </a:solidFill>
                  </a:tcPr>
                </a:tc>
                <a:extLst>
                  <a:ext uri="{0D108BD9-81ED-4DB2-BD59-A6C34878D82A}">
                    <a16:rowId xmlns:a16="http://schemas.microsoft.com/office/drawing/2014/main" val="10000"/>
                  </a:ext>
                </a:extLst>
              </a:tr>
              <a:tr h="594688">
                <a:tc>
                  <a:txBody>
                    <a:bodyPr/>
                    <a:lstStyle/>
                    <a:p>
                      <a:pPr algn="l" defTabSz="457200">
                        <a:spcBef>
                          <a:spcPts val="1200"/>
                        </a:spcBef>
                        <a:defRPr sz="1800">
                          <a:solidFill>
                            <a:srgbClr val="000000"/>
                          </a:solidFill>
                        </a:defRPr>
                      </a:pPr>
                      <a:r>
                        <a:rPr sz="2133" baseline="937" dirty="0">
                          <a:solidFill>
                            <a:srgbClr val="575756"/>
                          </a:solidFill>
                          <a:sym typeface="SRH"/>
                        </a:rPr>
                        <a:t>Authentication</a:t>
                      </a:r>
                      <a:r>
                        <a:rPr lang="en-US" sz="2133" baseline="937" dirty="0">
                          <a:solidFill>
                            <a:srgbClr val="575756"/>
                          </a:solidFill>
                          <a:sym typeface="SRH"/>
                        </a:rPr>
                        <a:t> </a:t>
                      </a:r>
                      <a:r>
                        <a:rPr sz="2133" baseline="937" dirty="0">
                          <a:solidFill>
                            <a:srgbClr val="575756"/>
                          </a:solidFill>
                          <a:sym typeface="SRH"/>
                        </a:rPr>
                        <a:t>Error</a:t>
                      </a:r>
                    </a:p>
                  </a:txBody>
                  <a:tcPr marL="12700" marR="12700" marT="12700" marB="12700" horzOverflow="overflow">
                    <a:solidFill>
                      <a:srgbClr val="D1D1D1"/>
                    </a:solidFill>
                  </a:tcPr>
                </a:tc>
                <a:tc>
                  <a:txBody>
                    <a:bodyPr/>
                    <a:lstStyle/>
                    <a:p>
                      <a:pPr algn="l" defTabSz="457200">
                        <a:spcBef>
                          <a:spcPts val="1200"/>
                        </a:spcBef>
                        <a:defRPr sz="1800">
                          <a:solidFill>
                            <a:srgbClr val="000000"/>
                          </a:solidFill>
                        </a:defRPr>
                      </a:pPr>
                      <a:r>
                        <a:rPr sz="2400" baseline="1041">
                          <a:solidFill>
                            <a:srgbClr val="575756"/>
                          </a:solidFill>
                          <a:sym typeface="SRH"/>
                        </a:rPr>
                        <a:t>4</a:t>
                      </a:r>
                    </a:p>
                  </a:txBody>
                  <a:tcPr marL="12700" marR="12700" marT="12700" marB="12700" horzOverflow="overflow">
                    <a:solidFill>
                      <a:srgbClr val="D1D1D1"/>
                    </a:solidFill>
                  </a:tcPr>
                </a:tc>
                <a:tc>
                  <a:txBody>
                    <a:bodyPr/>
                    <a:lstStyle/>
                    <a:p>
                      <a:pPr algn="l" defTabSz="457200">
                        <a:spcBef>
                          <a:spcPts val="1200"/>
                        </a:spcBef>
                        <a:defRPr sz="1800">
                          <a:solidFill>
                            <a:srgbClr val="000000"/>
                          </a:solidFill>
                        </a:defRPr>
                      </a:pPr>
                      <a:r>
                        <a:rPr sz="2400" baseline="1041">
                          <a:solidFill>
                            <a:srgbClr val="575756"/>
                          </a:solidFill>
                          <a:sym typeface="SRH"/>
                        </a:rPr>
                        <a:t>1</a:t>
                      </a:r>
                    </a:p>
                  </a:txBody>
                  <a:tcPr marL="12700" marR="12700" marT="12700" marB="12700" horzOverflow="overflow">
                    <a:solidFill>
                      <a:srgbClr val="D1D1D1"/>
                    </a:solidFill>
                  </a:tcPr>
                </a:tc>
                <a:tc>
                  <a:txBody>
                    <a:bodyPr/>
                    <a:lstStyle/>
                    <a:p>
                      <a:pPr algn="l" defTabSz="457200">
                        <a:spcBef>
                          <a:spcPts val="1200"/>
                        </a:spcBef>
                        <a:defRPr sz="1800">
                          <a:solidFill>
                            <a:srgbClr val="000000"/>
                          </a:solidFill>
                        </a:defRPr>
                      </a:pPr>
                      <a:r>
                        <a:rPr sz="2400" baseline="1041">
                          <a:solidFill>
                            <a:srgbClr val="575756"/>
                          </a:solidFill>
                          <a:sym typeface="SRH"/>
                        </a:rPr>
                        <a:t>4</a:t>
                      </a:r>
                    </a:p>
                  </a:txBody>
                  <a:tcPr marL="12700" marR="12700" marT="12700" marB="12700" horzOverflow="overflow">
                    <a:solidFill>
                      <a:srgbClr val="D1D1D1"/>
                    </a:solidFill>
                  </a:tcPr>
                </a:tc>
                <a:tc>
                  <a:txBody>
                    <a:bodyPr/>
                    <a:lstStyle/>
                    <a:p>
                      <a:pPr algn="l" defTabSz="457200">
                        <a:spcBef>
                          <a:spcPts val="1200"/>
                        </a:spcBef>
                        <a:defRPr sz="1800">
                          <a:solidFill>
                            <a:srgbClr val="000000"/>
                          </a:solidFill>
                        </a:defRPr>
                      </a:pPr>
                      <a:r>
                        <a:rPr sz="2400" baseline="1041">
                          <a:solidFill>
                            <a:srgbClr val="575756"/>
                          </a:solidFill>
                          <a:sym typeface="SRH"/>
                        </a:rPr>
                        <a:t>Mitigation</a:t>
                      </a:r>
                    </a:p>
                  </a:txBody>
                  <a:tcPr marL="12700" marR="12700" marT="12700" marB="12700" horzOverflow="overflow">
                    <a:solidFill>
                      <a:srgbClr val="D1D1D1"/>
                    </a:solidFill>
                  </a:tcPr>
                </a:tc>
                <a:extLst>
                  <a:ext uri="{0D108BD9-81ED-4DB2-BD59-A6C34878D82A}">
                    <a16:rowId xmlns:a16="http://schemas.microsoft.com/office/drawing/2014/main" val="10001"/>
                  </a:ext>
                </a:extLst>
              </a:tr>
              <a:tr h="594688">
                <a:tc>
                  <a:txBody>
                    <a:bodyPr/>
                    <a:lstStyle/>
                    <a:p>
                      <a:pPr algn="l" defTabSz="457200">
                        <a:spcBef>
                          <a:spcPts val="1200"/>
                        </a:spcBef>
                        <a:defRPr sz="1800">
                          <a:solidFill>
                            <a:srgbClr val="000000"/>
                          </a:solidFill>
                        </a:defRPr>
                      </a:pPr>
                      <a:r>
                        <a:rPr sz="2400" baseline="1041">
                          <a:solidFill>
                            <a:srgbClr val="575756"/>
                          </a:solidFill>
                          <a:sym typeface="SRH"/>
                        </a:rPr>
                        <a:t>Data Breach</a:t>
                      </a:r>
                    </a:p>
                  </a:txBody>
                  <a:tcPr marL="12700" marR="12700" marT="12700" marB="12700" horzOverflow="overflow">
                    <a:solidFill>
                      <a:srgbClr val="EAEAE9"/>
                    </a:solidFill>
                  </a:tcPr>
                </a:tc>
                <a:tc>
                  <a:txBody>
                    <a:bodyPr/>
                    <a:lstStyle/>
                    <a:p>
                      <a:pPr algn="l" defTabSz="457200">
                        <a:spcBef>
                          <a:spcPts val="1200"/>
                        </a:spcBef>
                        <a:defRPr sz="1800">
                          <a:solidFill>
                            <a:srgbClr val="000000"/>
                          </a:solidFill>
                        </a:defRPr>
                      </a:pPr>
                      <a:r>
                        <a:rPr sz="2400" baseline="1041" dirty="0">
                          <a:solidFill>
                            <a:srgbClr val="575756"/>
                          </a:solidFill>
                          <a:sym typeface="SRH"/>
                        </a:rPr>
                        <a:t>4</a:t>
                      </a:r>
                    </a:p>
                  </a:txBody>
                  <a:tcPr marL="12700" marR="12700" marT="12700" marB="12700" horzOverflow="overflow">
                    <a:solidFill>
                      <a:srgbClr val="EAEAE9"/>
                    </a:solidFill>
                  </a:tcPr>
                </a:tc>
                <a:tc>
                  <a:txBody>
                    <a:bodyPr/>
                    <a:lstStyle/>
                    <a:p>
                      <a:pPr algn="l" defTabSz="457200">
                        <a:spcBef>
                          <a:spcPts val="1200"/>
                        </a:spcBef>
                        <a:defRPr sz="1800">
                          <a:solidFill>
                            <a:srgbClr val="000000"/>
                          </a:solidFill>
                        </a:defRPr>
                      </a:pPr>
                      <a:r>
                        <a:rPr sz="2400" baseline="1041">
                          <a:solidFill>
                            <a:srgbClr val="575756"/>
                          </a:solidFill>
                          <a:sym typeface="SRH"/>
                        </a:rPr>
                        <a:t>2</a:t>
                      </a:r>
                    </a:p>
                  </a:txBody>
                  <a:tcPr marL="12700" marR="12700" marT="12700" marB="12700" horzOverflow="overflow">
                    <a:solidFill>
                      <a:srgbClr val="EAEAE9"/>
                    </a:solidFill>
                  </a:tcPr>
                </a:tc>
                <a:tc>
                  <a:txBody>
                    <a:bodyPr/>
                    <a:lstStyle/>
                    <a:p>
                      <a:pPr algn="l" defTabSz="457200">
                        <a:spcBef>
                          <a:spcPts val="1200"/>
                        </a:spcBef>
                        <a:defRPr sz="1800">
                          <a:solidFill>
                            <a:srgbClr val="000000"/>
                          </a:solidFill>
                        </a:defRPr>
                      </a:pPr>
                      <a:r>
                        <a:rPr sz="2400" baseline="1041">
                          <a:solidFill>
                            <a:srgbClr val="575756"/>
                          </a:solidFill>
                          <a:sym typeface="SRH"/>
                        </a:rPr>
                        <a:t>8</a:t>
                      </a:r>
                    </a:p>
                  </a:txBody>
                  <a:tcPr marL="12700" marR="12700" marT="12700" marB="12700" horzOverflow="overflow">
                    <a:solidFill>
                      <a:srgbClr val="EAEAE9"/>
                    </a:solidFill>
                  </a:tcPr>
                </a:tc>
                <a:tc>
                  <a:txBody>
                    <a:bodyPr/>
                    <a:lstStyle/>
                    <a:p>
                      <a:pPr algn="l" defTabSz="457200">
                        <a:spcBef>
                          <a:spcPts val="1200"/>
                        </a:spcBef>
                        <a:defRPr sz="1800">
                          <a:solidFill>
                            <a:srgbClr val="000000"/>
                          </a:solidFill>
                        </a:defRPr>
                      </a:pPr>
                      <a:r>
                        <a:rPr sz="2400" baseline="1041">
                          <a:solidFill>
                            <a:srgbClr val="575756"/>
                          </a:solidFill>
                          <a:sym typeface="SRH"/>
                        </a:rPr>
                        <a:t>Delegation</a:t>
                      </a:r>
                    </a:p>
                  </a:txBody>
                  <a:tcPr marL="12700" marR="12700" marT="12700" marB="12700" horzOverflow="overflow">
                    <a:solidFill>
                      <a:srgbClr val="EAEAE9"/>
                    </a:solidFill>
                  </a:tcPr>
                </a:tc>
                <a:extLst>
                  <a:ext uri="{0D108BD9-81ED-4DB2-BD59-A6C34878D82A}">
                    <a16:rowId xmlns:a16="http://schemas.microsoft.com/office/drawing/2014/main" val="10002"/>
                  </a:ext>
                </a:extLst>
              </a:tr>
              <a:tr h="594688">
                <a:tc>
                  <a:txBody>
                    <a:bodyPr/>
                    <a:lstStyle/>
                    <a:p>
                      <a:pPr algn="l" defTabSz="457200">
                        <a:spcBef>
                          <a:spcPts val="1200"/>
                        </a:spcBef>
                        <a:defRPr sz="1800">
                          <a:solidFill>
                            <a:srgbClr val="000000"/>
                          </a:solidFill>
                        </a:defRPr>
                      </a:pPr>
                      <a:r>
                        <a:rPr sz="2400" baseline="1041">
                          <a:solidFill>
                            <a:srgbClr val="575756"/>
                          </a:solidFill>
                          <a:sym typeface="SRH"/>
                        </a:rPr>
                        <a:t>Malwares</a:t>
                      </a:r>
                    </a:p>
                  </a:txBody>
                  <a:tcPr marL="12700" marR="12700" marT="12700" marB="12700" horzOverflow="overflow">
                    <a:solidFill>
                      <a:srgbClr val="D1D1D1"/>
                    </a:solidFill>
                  </a:tcPr>
                </a:tc>
                <a:tc>
                  <a:txBody>
                    <a:bodyPr/>
                    <a:lstStyle/>
                    <a:p>
                      <a:pPr algn="l" defTabSz="457200">
                        <a:spcBef>
                          <a:spcPts val="1200"/>
                        </a:spcBef>
                        <a:defRPr sz="1800">
                          <a:solidFill>
                            <a:srgbClr val="000000"/>
                          </a:solidFill>
                        </a:defRPr>
                      </a:pPr>
                      <a:r>
                        <a:rPr sz="2400" baseline="1041">
                          <a:solidFill>
                            <a:srgbClr val="575756"/>
                          </a:solidFill>
                          <a:sym typeface="SRH"/>
                        </a:rPr>
                        <a:t>4</a:t>
                      </a:r>
                    </a:p>
                  </a:txBody>
                  <a:tcPr marL="12700" marR="12700" marT="12700" marB="12700" horzOverflow="overflow">
                    <a:solidFill>
                      <a:srgbClr val="D1D1D1"/>
                    </a:solidFill>
                  </a:tcPr>
                </a:tc>
                <a:tc>
                  <a:txBody>
                    <a:bodyPr/>
                    <a:lstStyle/>
                    <a:p>
                      <a:pPr algn="l" defTabSz="457200">
                        <a:spcBef>
                          <a:spcPts val="1200"/>
                        </a:spcBef>
                        <a:defRPr sz="1800">
                          <a:solidFill>
                            <a:srgbClr val="000000"/>
                          </a:solidFill>
                        </a:defRPr>
                      </a:pPr>
                      <a:r>
                        <a:rPr sz="2400" baseline="1041">
                          <a:solidFill>
                            <a:srgbClr val="575756"/>
                          </a:solidFill>
                          <a:sym typeface="SRH"/>
                        </a:rPr>
                        <a:t>2</a:t>
                      </a:r>
                    </a:p>
                  </a:txBody>
                  <a:tcPr marL="12700" marR="12700" marT="12700" marB="12700" horzOverflow="overflow">
                    <a:solidFill>
                      <a:srgbClr val="D1D1D1"/>
                    </a:solidFill>
                  </a:tcPr>
                </a:tc>
                <a:tc>
                  <a:txBody>
                    <a:bodyPr/>
                    <a:lstStyle/>
                    <a:p>
                      <a:pPr algn="l" defTabSz="457200">
                        <a:spcBef>
                          <a:spcPts val="1200"/>
                        </a:spcBef>
                        <a:defRPr sz="1800">
                          <a:solidFill>
                            <a:srgbClr val="000000"/>
                          </a:solidFill>
                        </a:defRPr>
                      </a:pPr>
                      <a:r>
                        <a:rPr sz="2400" baseline="1041">
                          <a:solidFill>
                            <a:srgbClr val="575756"/>
                          </a:solidFill>
                          <a:sym typeface="SRH"/>
                        </a:rPr>
                        <a:t>8</a:t>
                      </a:r>
                    </a:p>
                  </a:txBody>
                  <a:tcPr marL="12700" marR="12700" marT="12700" marB="12700" horzOverflow="overflow">
                    <a:solidFill>
                      <a:srgbClr val="D1D1D1"/>
                    </a:solidFill>
                  </a:tcPr>
                </a:tc>
                <a:tc>
                  <a:txBody>
                    <a:bodyPr/>
                    <a:lstStyle/>
                    <a:p>
                      <a:pPr algn="l" defTabSz="457200">
                        <a:spcBef>
                          <a:spcPts val="1200"/>
                        </a:spcBef>
                        <a:defRPr sz="1800">
                          <a:solidFill>
                            <a:srgbClr val="000000"/>
                          </a:solidFill>
                        </a:defRPr>
                      </a:pPr>
                      <a:r>
                        <a:rPr sz="2400" baseline="1041">
                          <a:solidFill>
                            <a:srgbClr val="575756"/>
                          </a:solidFill>
                          <a:sym typeface="SRH"/>
                        </a:rPr>
                        <a:t>Delegation</a:t>
                      </a:r>
                    </a:p>
                  </a:txBody>
                  <a:tcPr marL="12700" marR="12700" marT="12700" marB="12700" horzOverflow="overflow">
                    <a:solidFill>
                      <a:srgbClr val="D1D1D1"/>
                    </a:solidFill>
                  </a:tcPr>
                </a:tc>
                <a:extLst>
                  <a:ext uri="{0D108BD9-81ED-4DB2-BD59-A6C34878D82A}">
                    <a16:rowId xmlns:a16="http://schemas.microsoft.com/office/drawing/2014/main" val="10003"/>
                  </a:ext>
                </a:extLst>
              </a:tr>
              <a:tr h="594688">
                <a:tc>
                  <a:txBody>
                    <a:bodyPr/>
                    <a:lstStyle/>
                    <a:p>
                      <a:pPr algn="l" defTabSz="457200">
                        <a:spcBef>
                          <a:spcPts val="1200"/>
                        </a:spcBef>
                        <a:defRPr sz="1800">
                          <a:solidFill>
                            <a:srgbClr val="000000"/>
                          </a:solidFill>
                        </a:defRPr>
                      </a:pPr>
                      <a:r>
                        <a:rPr sz="2400" baseline="1041">
                          <a:solidFill>
                            <a:srgbClr val="575756"/>
                          </a:solidFill>
                          <a:sym typeface="SRH"/>
                        </a:rPr>
                        <a:t>ApplicationCrash</a:t>
                      </a:r>
                    </a:p>
                  </a:txBody>
                  <a:tcPr marL="12700" marR="12700" marT="12700" marB="12700" horzOverflow="overflow">
                    <a:lnB w="12700">
                      <a:miter lim="400000"/>
                    </a:lnB>
                    <a:solidFill>
                      <a:srgbClr val="EAEAE9"/>
                    </a:solidFill>
                  </a:tcPr>
                </a:tc>
                <a:tc>
                  <a:txBody>
                    <a:bodyPr/>
                    <a:lstStyle/>
                    <a:p>
                      <a:pPr algn="l" defTabSz="457200">
                        <a:spcBef>
                          <a:spcPts val="1200"/>
                        </a:spcBef>
                        <a:defRPr sz="1800">
                          <a:solidFill>
                            <a:srgbClr val="000000"/>
                          </a:solidFill>
                        </a:defRPr>
                      </a:pPr>
                      <a:r>
                        <a:rPr sz="2400" baseline="1041">
                          <a:solidFill>
                            <a:srgbClr val="575756"/>
                          </a:solidFill>
                          <a:sym typeface="SRH"/>
                        </a:rPr>
                        <a:t>4</a:t>
                      </a:r>
                    </a:p>
                  </a:txBody>
                  <a:tcPr marL="12700" marR="12700" marT="12700" marB="12700" horzOverflow="overflow">
                    <a:lnB w="12700">
                      <a:miter lim="400000"/>
                    </a:lnB>
                    <a:solidFill>
                      <a:srgbClr val="EAEAE9"/>
                    </a:solidFill>
                  </a:tcPr>
                </a:tc>
                <a:tc>
                  <a:txBody>
                    <a:bodyPr/>
                    <a:lstStyle/>
                    <a:p>
                      <a:pPr algn="l" defTabSz="457200">
                        <a:spcBef>
                          <a:spcPts val="1200"/>
                        </a:spcBef>
                        <a:defRPr sz="1800">
                          <a:solidFill>
                            <a:srgbClr val="000000"/>
                          </a:solidFill>
                        </a:defRPr>
                      </a:pPr>
                      <a:r>
                        <a:rPr sz="2400" baseline="1041">
                          <a:solidFill>
                            <a:srgbClr val="575756"/>
                          </a:solidFill>
                          <a:sym typeface="SRH"/>
                        </a:rPr>
                        <a:t>2</a:t>
                      </a:r>
                    </a:p>
                  </a:txBody>
                  <a:tcPr marL="12700" marR="12700" marT="12700" marB="12700" horzOverflow="overflow">
                    <a:lnB w="12700">
                      <a:miter lim="400000"/>
                    </a:lnB>
                    <a:solidFill>
                      <a:srgbClr val="EAEAE9"/>
                    </a:solidFill>
                  </a:tcPr>
                </a:tc>
                <a:tc>
                  <a:txBody>
                    <a:bodyPr/>
                    <a:lstStyle/>
                    <a:p>
                      <a:pPr algn="l" defTabSz="457200">
                        <a:spcBef>
                          <a:spcPts val="1200"/>
                        </a:spcBef>
                        <a:defRPr sz="1800">
                          <a:solidFill>
                            <a:srgbClr val="000000"/>
                          </a:solidFill>
                        </a:defRPr>
                      </a:pPr>
                      <a:r>
                        <a:rPr sz="2400" baseline="1041">
                          <a:solidFill>
                            <a:srgbClr val="575756"/>
                          </a:solidFill>
                          <a:sym typeface="SRH"/>
                        </a:rPr>
                        <a:t>8</a:t>
                      </a:r>
                    </a:p>
                  </a:txBody>
                  <a:tcPr marL="12700" marR="12700" marT="12700" marB="12700" horzOverflow="overflow">
                    <a:lnB w="12700">
                      <a:miter lim="400000"/>
                    </a:lnB>
                    <a:solidFill>
                      <a:srgbClr val="EAEAE9"/>
                    </a:solidFill>
                  </a:tcPr>
                </a:tc>
                <a:tc>
                  <a:txBody>
                    <a:bodyPr/>
                    <a:lstStyle/>
                    <a:p>
                      <a:pPr algn="l" defTabSz="457200">
                        <a:spcBef>
                          <a:spcPts val="1200"/>
                        </a:spcBef>
                        <a:defRPr sz="1800">
                          <a:solidFill>
                            <a:srgbClr val="000000"/>
                          </a:solidFill>
                        </a:defRPr>
                      </a:pPr>
                      <a:r>
                        <a:rPr sz="2400" baseline="1041" dirty="0">
                          <a:solidFill>
                            <a:srgbClr val="575756"/>
                          </a:solidFill>
                          <a:sym typeface="SRH"/>
                        </a:rPr>
                        <a:t>Delegation</a:t>
                      </a:r>
                    </a:p>
                  </a:txBody>
                  <a:tcPr marL="12700" marR="12700" marT="12700" marB="12700" horzOverflow="overflow">
                    <a:lnB w="12700">
                      <a:miter lim="400000"/>
                    </a:lnB>
                    <a:solidFill>
                      <a:srgbClr val="EAEAE9"/>
                    </a:solidFill>
                  </a:tcPr>
                </a:tc>
                <a:extLst>
                  <a:ext uri="{0D108BD9-81ED-4DB2-BD59-A6C34878D82A}">
                    <a16:rowId xmlns:a16="http://schemas.microsoft.com/office/drawing/2014/main" val="10004"/>
                  </a:ext>
                </a:extLst>
              </a:tr>
            </a:tbl>
          </a:graphicData>
        </a:graphic>
      </p:graphicFrame>
      <p:sp>
        <p:nvSpPr>
          <p:cNvPr id="437" name="Text"/>
          <p:cNvSpPr txBox="1"/>
          <p:nvPr/>
        </p:nvSpPr>
        <p:spPr>
          <a:xfrm>
            <a:off x="926036" y="3154786"/>
            <a:ext cx="142241"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defRPr sz="1200">
                <a:solidFill>
                  <a:srgbClr val="000000"/>
                </a:solidFill>
                <a:latin typeface="Times Roman"/>
                <a:ea typeface="Times Roman"/>
                <a:cs typeface="Times Roman"/>
                <a:sym typeface="Times Roman"/>
              </a:defRPr>
            </a:lvl1pPr>
          </a:lstStyle>
          <a:p>
            <a:r>
              <a:t> </a:t>
            </a:r>
          </a:p>
        </p:txBody>
      </p:sp>
      <p:sp>
        <p:nvSpPr>
          <p:cNvPr id="438" name="Risk Analysis"/>
          <p:cNvSpPr txBox="1"/>
          <p:nvPr/>
        </p:nvSpPr>
        <p:spPr>
          <a:xfrm>
            <a:off x="284780" y="391388"/>
            <a:ext cx="4243408" cy="8664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defRPr sz="5040" b="1" baseline="55">
                <a:solidFill>
                  <a:srgbClr val="FFFFFF"/>
                </a:solidFill>
                <a:latin typeface="+mj-lt"/>
                <a:ea typeface="+mj-ea"/>
                <a:cs typeface="+mj-cs"/>
                <a:sym typeface="Helvetica"/>
              </a:defRPr>
            </a:lvl1pPr>
          </a:lstStyle>
          <a:p>
            <a:r>
              <a:t>Risk Analysis</a:t>
            </a:r>
          </a:p>
        </p:txBody>
      </p:sp>
      <p:sp>
        <p:nvSpPr>
          <p:cNvPr id="7" name="TextBox 6">
            <a:extLst>
              <a:ext uri="{FF2B5EF4-FFF2-40B4-BE49-F238E27FC236}">
                <a16:creationId xmlns:a16="http://schemas.microsoft.com/office/drawing/2014/main" id="{C9199547-1A25-4D01-ABEB-116DA362D701}"/>
              </a:ext>
            </a:extLst>
          </p:cNvPr>
          <p:cNvSpPr txBox="1"/>
          <p:nvPr/>
        </p:nvSpPr>
        <p:spPr>
          <a:xfrm>
            <a:off x="365178" y="6172192"/>
            <a:ext cx="6130212" cy="2616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1100" dirty="0">
                <a:solidFill>
                  <a:srgbClr val="FFFFFF"/>
                </a:solidFill>
              </a:rPr>
              <a:t>10.05.2021</a:t>
            </a:r>
          </a:p>
        </p:txBody>
      </p:sp>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xmlns:m="http://schemas.openxmlformats.org/officeDocument/2006/math" xmlns:a14="http://schemas.microsoft.com/office/drawing/2010/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Datumsplatzhalter 4"/>
          <p:cNvSpPr txBox="1"/>
          <p:nvPr/>
        </p:nvSpPr>
        <p:spPr>
          <a:xfrm>
            <a:off x="367645" y="6469062"/>
            <a:ext cx="874560" cy="139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900" b="1">
                <a:solidFill>
                  <a:srgbClr val="FFFFFF"/>
                </a:solidFill>
                <a:latin typeface="SRH Text"/>
                <a:ea typeface="SRH Text"/>
                <a:cs typeface="SRH Text"/>
                <a:sym typeface="SRH Text"/>
              </a:defRPr>
            </a:lvl1pPr>
          </a:lstStyle>
          <a:p>
            <a:r>
              <a:t>10.05.2021</a:t>
            </a:r>
          </a:p>
        </p:txBody>
      </p:sp>
      <p:sp>
        <p:nvSpPr>
          <p:cNvPr id="322" name="Foliennummernplatzhalter 6"/>
          <p:cNvSpPr txBox="1">
            <a:spLocks noGrp="1"/>
          </p:cNvSpPr>
          <p:nvPr>
            <p:ph type="sldNum" sz="quarter" idx="2"/>
          </p:nvPr>
        </p:nvSpPr>
        <p:spPr>
          <a:xfrm>
            <a:off x="11699821" y="6433186"/>
            <a:ext cx="127001" cy="2286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a:t>
            </a:fld>
            <a:endParaRPr/>
          </a:p>
        </p:txBody>
      </p:sp>
      <p:sp>
        <p:nvSpPr>
          <p:cNvPr id="10" name="Foliennummernplatzhalter 5">
            <a:extLst>
              <a:ext uri="{FF2B5EF4-FFF2-40B4-BE49-F238E27FC236}">
                <a16:creationId xmlns:a16="http://schemas.microsoft.com/office/drawing/2014/main" id="{798D270B-D488-476B-8827-B9FFB7166E19}"/>
              </a:ext>
            </a:extLst>
          </p:cNvPr>
          <p:cNvSpPr txBox="1">
            <a:spLocks/>
          </p:cNvSpPr>
          <p:nvPr/>
        </p:nvSpPr>
        <p:spPr>
          <a:xfrm>
            <a:off x="11729039" y="6432071"/>
            <a:ext cx="97783"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FFFFFF"/>
                </a:solidFill>
                <a:effectLst/>
                <a:uFillTx/>
                <a:latin typeface="SRH Text"/>
                <a:ea typeface="SRH Text"/>
                <a:cs typeface="SRH Text"/>
                <a:sym typeface="SRH Tex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75756"/>
                </a:solidFill>
                <a:effectLst/>
                <a:uFillTx/>
                <a:latin typeface="SRH"/>
                <a:ea typeface="SRH"/>
                <a:cs typeface="SRH"/>
                <a:sym typeface="SRH"/>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75756"/>
                </a:solidFill>
                <a:effectLst/>
                <a:uFillTx/>
                <a:latin typeface="SRH"/>
                <a:ea typeface="SRH"/>
                <a:cs typeface="SRH"/>
                <a:sym typeface="SRH"/>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75756"/>
                </a:solidFill>
                <a:effectLst/>
                <a:uFillTx/>
                <a:latin typeface="SRH"/>
                <a:ea typeface="SRH"/>
                <a:cs typeface="SRH"/>
                <a:sym typeface="SRH"/>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75756"/>
                </a:solidFill>
                <a:effectLst/>
                <a:uFillTx/>
                <a:latin typeface="SRH"/>
                <a:ea typeface="SRH"/>
                <a:cs typeface="SRH"/>
                <a:sym typeface="SRH"/>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75756"/>
                </a:solidFill>
                <a:effectLst/>
                <a:uFillTx/>
                <a:latin typeface="SRH"/>
                <a:ea typeface="SRH"/>
                <a:cs typeface="SRH"/>
                <a:sym typeface="SRH"/>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75756"/>
                </a:solidFill>
                <a:effectLst/>
                <a:uFillTx/>
                <a:latin typeface="SRH"/>
                <a:ea typeface="SRH"/>
                <a:cs typeface="SRH"/>
                <a:sym typeface="SRH"/>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75756"/>
                </a:solidFill>
                <a:effectLst/>
                <a:uFillTx/>
                <a:latin typeface="SRH"/>
                <a:ea typeface="SRH"/>
                <a:cs typeface="SRH"/>
                <a:sym typeface="SRH"/>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75756"/>
                </a:solidFill>
                <a:effectLst/>
                <a:uFillTx/>
                <a:latin typeface="SRH"/>
                <a:ea typeface="SRH"/>
                <a:cs typeface="SRH"/>
                <a:sym typeface="SRH"/>
              </a:defRPr>
            </a:lvl9pPr>
          </a:lstStyle>
          <a:p>
            <a:fld id="{86CB4B4D-7CA3-9044-876B-883B54F8677D}" type="slidenum">
              <a:rPr lang="en-IN" smtClean="0">
                <a:solidFill>
                  <a:srgbClr val="F8F8F8"/>
                </a:solidFill>
              </a:rPr>
              <a:pPr/>
              <a:t>2</a:t>
            </a:fld>
            <a:endParaRPr lang="en-IN">
              <a:solidFill>
                <a:srgbClr val="F8F8F8"/>
              </a:solidFill>
            </a:endParaRPr>
          </a:p>
        </p:txBody>
      </p:sp>
      <p:sp>
        <p:nvSpPr>
          <p:cNvPr id="11" name="Textplatzhalter 46">
            <a:extLst>
              <a:ext uri="{FF2B5EF4-FFF2-40B4-BE49-F238E27FC236}">
                <a16:creationId xmlns:a16="http://schemas.microsoft.com/office/drawing/2014/main" id="{94A0348C-6F57-4DF0-AFB5-F947886555E9}"/>
              </a:ext>
            </a:extLst>
          </p:cNvPr>
          <p:cNvSpPr txBox="1">
            <a:spLocks noGrp="1"/>
          </p:cNvSpPr>
          <p:nvPr>
            <p:ph type="body" sz="quarter" idx="1"/>
          </p:nvPr>
        </p:nvSpPr>
        <p:spPr>
          <a:xfrm>
            <a:off x="5342324" y="1702157"/>
            <a:ext cx="3050375" cy="975729"/>
          </a:xfrm>
          <a:prstGeom prst="rect">
            <a:avLst/>
          </a:prstGeom>
        </p:spPr>
        <p:txBody>
          <a:bodyPr>
            <a:normAutofit/>
          </a:bodyPr>
          <a:lstStyle/>
          <a:p>
            <a:r>
              <a:rPr sz="1800" dirty="0">
                <a:solidFill>
                  <a:srgbClr val="F8F8F8"/>
                </a:solidFill>
                <a:latin typeface="SRH Text"/>
              </a:rPr>
              <a:t>User</a:t>
            </a:r>
            <a:r>
              <a:rPr lang="en-IN" sz="1800" dirty="0">
                <a:solidFill>
                  <a:srgbClr val="F8F8F8"/>
                </a:solidFill>
                <a:latin typeface="SRH Text"/>
              </a:rPr>
              <a:t> </a:t>
            </a:r>
            <a:r>
              <a:rPr sz="1800" dirty="0">
                <a:solidFill>
                  <a:srgbClr val="F8F8F8"/>
                </a:solidFill>
                <a:latin typeface="SRH Text"/>
              </a:rPr>
              <a:t>Stories</a:t>
            </a:r>
          </a:p>
        </p:txBody>
      </p:sp>
      <p:sp>
        <p:nvSpPr>
          <p:cNvPr id="12" name="Textplatzhalter 47">
            <a:extLst>
              <a:ext uri="{FF2B5EF4-FFF2-40B4-BE49-F238E27FC236}">
                <a16:creationId xmlns:a16="http://schemas.microsoft.com/office/drawing/2014/main" id="{D5ACACC4-77C8-4BC2-AB8E-27CC61A785E0}"/>
              </a:ext>
            </a:extLst>
          </p:cNvPr>
          <p:cNvSpPr/>
          <p:nvPr/>
        </p:nvSpPr>
        <p:spPr>
          <a:xfrm>
            <a:off x="4844860" y="1702157"/>
            <a:ext cx="425605" cy="7006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lnSpc>
                <a:spcPct val="94000"/>
              </a:lnSpc>
              <a:defRPr sz="2000" b="1">
                <a:solidFill>
                  <a:schemeClr val="accent1"/>
                </a:solidFill>
                <a:latin typeface="SRH Text"/>
                <a:ea typeface="SRH Text"/>
                <a:cs typeface="SRH Text"/>
                <a:sym typeface="SRH Text"/>
              </a:defRPr>
            </a:lvl1pPr>
          </a:lstStyle>
          <a:p>
            <a:r>
              <a:rPr dirty="0">
                <a:solidFill>
                  <a:srgbClr val="F8F8F8"/>
                </a:solidFill>
              </a:rPr>
              <a:t>07</a:t>
            </a:r>
          </a:p>
        </p:txBody>
      </p:sp>
      <p:sp>
        <p:nvSpPr>
          <p:cNvPr id="13" name="Textplatzhalter 44">
            <a:extLst>
              <a:ext uri="{FF2B5EF4-FFF2-40B4-BE49-F238E27FC236}">
                <a16:creationId xmlns:a16="http://schemas.microsoft.com/office/drawing/2014/main" id="{18FDAA2E-247E-4ABE-AD61-1A8FBA47D525}"/>
              </a:ext>
            </a:extLst>
          </p:cNvPr>
          <p:cNvSpPr txBox="1">
            <a:spLocks/>
          </p:cNvSpPr>
          <p:nvPr/>
        </p:nvSpPr>
        <p:spPr>
          <a:xfrm>
            <a:off x="751754" y="4852631"/>
            <a:ext cx="5053358" cy="70064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1pPr>
            <a:lvl2pPr marL="359999" marR="0" indent="-359999" algn="l" defTabSz="914400" rtl="0" latinLnBrk="0">
              <a:lnSpc>
                <a:spcPct val="110000"/>
              </a:lnSpc>
              <a:spcBef>
                <a:spcPts val="1200"/>
              </a:spcBef>
              <a:spcAft>
                <a:spcPts val="0"/>
              </a:spcAft>
              <a:buClrTx/>
              <a:buSzPct val="100000"/>
              <a:buFontTx/>
              <a:buChar char="—"/>
              <a:tabLst/>
              <a:defRPr sz="1800" b="0" i="0" u="none" strike="noStrike" cap="none" spc="0" baseline="0">
                <a:solidFill>
                  <a:srgbClr val="575756"/>
                </a:solidFill>
                <a:uFillTx/>
                <a:latin typeface="SRH Text"/>
                <a:ea typeface="SRH Text"/>
                <a:cs typeface="SRH Text"/>
                <a:sym typeface="SRH Text"/>
              </a:defRPr>
            </a:lvl2pPr>
            <a:lvl3pPr marL="765000" marR="0" indent="-405000" algn="l" defTabSz="914400" rtl="0" latinLnBrk="0">
              <a:lnSpc>
                <a:spcPct val="110000"/>
              </a:lnSpc>
              <a:spcBef>
                <a:spcPts val="1200"/>
              </a:spcBef>
              <a:spcAft>
                <a:spcPts val="0"/>
              </a:spcAft>
              <a:buClrTx/>
              <a:buSzPct val="100000"/>
              <a:buFontTx/>
              <a:buChar char="—"/>
              <a:tabLst/>
              <a:defRPr sz="1800" b="0" i="0" u="none" strike="noStrike" cap="none" spc="0" baseline="0">
                <a:solidFill>
                  <a:srgbClr val="575756"/>
                </a:solidFill>
                <a:uFillTx/>
                <a:latin typeface="SRH Text"/>
                <a:ea typeface="SRH Text"/>
                <a:cs typeface="SRH Text"/>
                <a:sym typeface="SRH Text"/>
              </a:defRPr>
            </a:lvl3pPr>
            <a:lvl4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4pPr>
            <a:lvl5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5pPr>
            <a:lvl6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6pPr>
            <a:lvl7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7pPr>
            <a:lvl8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8pPr>
            <a:lvl9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9pPr>
          </a:lstStyle>
          <a:p>
            <a:pPr hangingPunct="1"/>
            <a:r>
              <a:rPr lang="en-IN" b="1" dirty="0">
                <a:solidFill>
                  <a:srgbClr val="F8F8F8"/>
                </a:solidFill>
              </a:rPr>
              <a:t>Target State</a:t>
            </a:r>
          </a:p>
        </p:txBody>
      </p:sp>
      <p:sp>
        <p:nvSpPr>
          <p:cNvPr id="14" name="Textplatzhalter 45">
            <a:extLst>
              <a:ext uri="{FF2B5EF4-FFF2-40B4-BE49-F238E27FC236}">
                <a16:creationId xmlns:a16="http://schemas.microsoft.com/office/drawing/2014/main" id="{79D1FAE3-D09D-4F5C-9949-7AB45E8D6EDB}"/>
              </a:ext>
            </a:extLst>
          </p:cNvPr>
          <p:cNvSpPr txBox="1">
            <a:spLocks/>
          </p:cNvSpPr>
          <p:nvPr/>
        </p:nvSpPr>
        <p:spPr>
          <a:xfrm>
            <a:off x="272907" y="4848857"/>
            <a:ext cx="425605" cy="70064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1pPr>
            <a:lvl2pPr marL="359999" marR="0" indent="-359999" algn="l" defTabSz="914400" rtl="0" latinLnBrk="0">
              <a:lnSpc>
                <a:spcPct val="110000"/>
              </a:lnSpc>
              <a:spcBef>
                <a:spcPts val="1200"/>
              </a:spcBef>
              <a:spcAft>
                <a:spcPts val="0"/>
              </a:spcAft>
              <a:buClrTx/>
              <a:buSzPct val="100000"/>
              <a:buFontTx/>
              <a:buChar char="—"/>
              <a:tabLst/>
              <a:defRPr sz="1800" b="0" i="0" u="none" strike="noStrike" cap="none" spc="0" baseline="0">
                <a:solidFill>
                  <a:srgbClr val="575756"/>
                </a:solidFill>
                <a:uFillTx/>
                <a:latin typeface="SRH Text"/>
                <a:ea typeface="SRH Text"/>
                <a:cs typeface="SRH Text"/>
                <a:sym typeface="SRH Text"/>
              </a:defRPr>
            </a:lvl2pPr>
            <a:lvl3pPr marL="765000" marR="0" indent="-405000" algn="l" defTabSz="914400" rtl="0" latinLnBrk="0">
              <a:lnSpc>
                <a:spcPct val="110000"/>
              </a:lnSpc>
              <a:spcBef>
                <a:spcPts val="1200"/>
              </a:spcBef>
              <a:spcAft>
                <a:spcPts val="0"/>
              </a:spcAft>
              <a:buClrTx/>
              <a:buSzPct val="100000"/>
              <a:buFontTx/>
              <a:buChar char="—"/>
              <a:tabLst/>
              <a:defRPr sz="1800" b="0" i="0" u="none" strike="noStrike" cap="none" spc="0" baseline="0">
                <a:solidFill>
                  <a:srgbClr val="575756"/>
                </a:solidFill>
                <a:uFillTx/>
                <a:latin typeface="SRH Text"/>
                <a:ea typeface="SRH Text"/>
                <a:cs typeface="SRH Text"/>
                <a:sym typeface="SRH Text"/>
              </a:defRPr>
            </a:lvl3pPr>
            <a:lvl4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4pPr>
            <a:lvl5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5pPr>
            <a:lvl6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6pPr>
            <a:lvl7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7pPr>
            <a:lvl8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8pPr>
            <a:lvl9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9pPr>
          </a:lstStyle>
          <a:p>
            <a:pPr hangingPunct="1"/>
            <a:r>
              <a:rPr lang="en-IN" dirty="0">
                <a:solidFill>
                  <a:srgbClr val="F8F8F8"/>
                </a:solidFill>
              </a:rPr>
              <a:t>05</a:t>
            </a:r>
          </a:p>
        </p:txBody>
      </p:sp>
      <p:sp>
        <p:nvSpPr>
          <p:cNvPr id="15" name="Textplatzhalter 43">
            <a:extLst>
              <a:ext uri="{FF2B5EF4-FFF2-40B4-BE49-F238E27FC236}">
                <a16:creationId xmlns:a16="http://schemas.microsoft.com/office/drawing/2014/main" id="{567CE20B-EFBA-4851-873B-37FD13592CE4}"/>
              </a:ext>
            </a:extLst>
          </p:cNvPr>
          <p:cNvSpPr txBox="1">
            <a:spLocks/>
          </p:cNvSpPr>
          <p:nvPr/>
        </p:nvSpPr>
        <p:spPr>
          <a:xfrm>
            <a:off x="804925" y="5638820"/>
            <a:ext cx="5053358" cy="70064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1pPr>
            <a:lvl2pPr marL="359999" marR="0" indent="-359999" algn="l" defTabSz="914400" rtl="0" latinLnBrk="0">
              <a:lnSpc>
                <a:spcPct val="110000"/>
              </a:lnSpc>
              <a:spcBef>
                <a:spcPts val="1200"/>
              </a:spcBef>
              <a:spcAft>
                <a:spcPts val="0"/>
              </a:spcAft>
              <a:buClrTx/>
              <a:buSzPct val="100000"/>
              <a:buFontTx/>
              <a:buChar char="—"/>
              <a:tabLst/>
              <a:defRPr sz="1800" b="0" i="0" u="none" strike="noStrike" cap="none" spc="0" baseline="0">
                <a:solidFill>
                  <a:srgbClr val="575756"/>
                </a:solidFill>
                <a:uFillTx/>
                <a:latin typeface="SRH Text"/>
                <a:ea typeface="SRH Text"/>
                <a:cs typeface="SRH Text"/>
                <a:sym typeface="SRH Text"/>
              </a:defRPr>
            </a:lvl2pPr>
            <a:lvl3pPr marL="765000" marR="0" indent="-405000" algn="l" defTabSz="914400" rtl="0" latinLnBrk="0">
              <a:lnSpc>
                <a:spcPct val="110000"/>
              </a:lnSpc>
              <a:spcBef>
                <a:spcPts val="1200"/>
              </a:spcBef>
              <a:spcAft>
                <a:spcPts val="0"/>
              </a:spcAft>
              <a:buClrTx/>
              <a:buSzPct val="100000"/>
              <a:buFontTx/>
              <a:buChar char="—"/>
              <a:tabLst/>
              <a:defRPr sz="1800" b="0" i="0" u="none" strike="noStrike" cap="none" spc="0" baseline="0">
                <a:solidFill>
                  <a:srgbClr val="575756"/>
                </a:solidFill>
                <a:uFillTx/>
                <a:latin typeface="SRH Text"/>
                <a:ea typeface="SRH Text"/>
                <a:cs typeface="SRH Text"/>
                <a:sym typeface="SRH Text"/>
              </a:defRPr>
            </a:lvl3pPr>
            <a:lvl4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4pPr>
            <a:lvl5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5pPr>
            <a:lvl6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6pPr>
            <a:lvl7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7pPr>
            <a:lvl8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8pPr>
            <a:lvl9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9pPr>
          </a:lstStyle>
          <a:p>
            <a:pPr hangingPunct="1"/>
            <a:r>
              <a:rPr lang="en-IN" b="1" dirty="0">
                <a:solidFill>
                  <a:srgbClr val="F8F8F8"/>
                </a:solidFill>
              </a:rPr>
              <a:t>Moscow</a:t>
            </a:r>
          </a:p>
        </p:txBody>
      </p:sp>
      <p:sp>
        <p:nvSpPr>
          <p:cNvPr id="16" name="Textplatzhalter 42">
            <a:extLst>
              <a:ext uri="{FF2B5EF4-FFF2-40B4-BE49-F238E27FC236}">
                <a16:creationId xmlns:a16="http://schemas.microsoft.com/office/drawing/2014/main" id="{45EF0E03-FC10-4516-8738-0A04D4C1A3C9}"/>
              </a:ext>
            </a:extLst>
          </p:cNvPr>
          <p:cNvSpPr txBox="1">
            <a:spLocks/>
          </p:cNvSpPr>
          <p:nvPr/>
        </p:nvSpPr>
        <p:spPr>
          <a:xfrm>
            <a:off x="272906" y="5638819"/>
            <a:ext cx="425605" cy="70064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1pPr>
            <a:lvl2pPr marL="359999" marR="0" indent="-359999" algn="l" defTabSz="914400" rtl="0" latinLnBrk="0">
              <a:lnSpc>
                <a:spcPct val="110000"/>
              </a:lnSpc>
              <a:spcBef>
                <a:spcPts val="1200"/>
              </a:spcBef>
              <a:spcAft>
                <a:spcPts val="0"/>
              </a:spcAft>
              <a:buClrTx/>
              <a:buSzPct val="100000"/>
              <a:buFontTx/>
              <a:buChar char="—"/>
              <a:tabLst/>
              <a:defRPr sz="1800" b="0" i="0" u="none" strike="noStrike" cap="none" spc="0" baseline="0">
                <a:solidFill>
                  <a:srgbClr val="575756"/>
                </a:solidFill>
                <a:uFillTx/>
                <a:latin typeface="SRH Text"/>
                <a:ea typeface="SRH Text"/>
                <a:cs typeface="SRH Text"/>
                <a:sym typeface="SRH Text"/>
              </a:defRPr>
            </a:lvl2pPr>
            <a:lvl3pPr marL="765000" marR="0" indent="-405000" algn="l" defTabSz="914400" rtl="0" latinLnBrk="0">
              <a:lnSpc>
                <a:spcPct val="110000"/>
              </a:lnSpc>
              <a:spcBef>
                <a:spcPts val="1200"/>
              </a:spcBef>
              <a:spcAft>
                <a:spcPts val="0"/>
              </a:spcAft>
              <a:buClrTx/>
              <a:buSzPct val="100000"/>
              <a:buFontTx/>
              <a:buChar char="—"/>
              <a:tabLst/>
              <a:defRPr sz="1800" b="0" i="0" u="none" strike="noStrike" cap="none" spc="0" baseline="0">
                <a:solidFill>
                  <a:srgbClr val="575756"/>
                </a:solidFill>
                <a:uFillTx/>
                <a:latin typeface="SRH Text"/>
                <a:ea typeface="SRH Text"/>
                <a:cs typeface="SRH Text"/>
                <a:sym typeface="SRH Text"/>
              </a:defRPr>
            </a:lvl3pPr>
            <a:lvl4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4pPr>
            <a:lvl5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5pPr>
            <a:lvl6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6pPr>
            <a:lvl7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7pPr>
            <a:lvl8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8pPr>
            <a:lvl9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9pPr>
          </a:lstStyle>
          <a:p>
            <a:pPr hangingPunct="1"/>
            <a:r>
              <a:rPr lang="en-IN" dirty="0">
                <a:solidFill>
                  <a:srgbClr val="F8F8F8"/>
                </a:solidFill>
              </a:rPr>
              <a:t>06</a:t>
            </a:r>
          </a:p>
        </p:txBody>
      </p:sp>
      <p:sp>
        <p:nvSpPr>
          <p:cNvPr id="17" name="Textplatzhalter 13">
            <a:extLst>
              <a:ext uri="{FF2B5EF4-FFF2-40B4-BE49-F238E27FC236}">
                <a16:creationId xmlns:a16="http://schemas.microsoft.com/office/drawing/2014/main" id="{CD98D781-BA94-403B-8E25-586A1AF52A6D}"/>
              </a:ext>
            </a:extLst>
          </p:cNvPr>
          <p:cNvSpPr/>
          <p:nvPr/>
        </p:nvSpPr>
        <p:spPr>
          <a:xfrm>
            <a:off x="862642" y="3291125"/>
            <a:ext cx="5053358" cy="7006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lnSpc>
                <a:spcPct val="94000"/>
              </a:lnSpc>
              <a:defRPr sz="2000" b="1">
                <a:solidFill>
                  <a:schemeClr val="accent1"/>
                </a:solidFill>
                <a:latin typeface="SRH Text"/>
                <a:ea typeface="SRH Text"/>
                <a:cs typeface="SRH Text"/>
                <a:sym typeface="SRH Text"/>
              </a:defRPr>
            </a:lvl1pPr>
          </a:lstStyle>
          <a:p>
            <a:r>
              <a:rPr>
                <a:solidFill>
                  <a:srgbClr val="F8F8F8"/>
                </a:solidFill>
              </a:rPr>
              <a:t>Market Research</a:t>
            </a:r>
          </a:p>
        </p:txBody>
      </p:sp>
      <p:sp>
        <p:nvSpPr>
          <p:cNvPr id="18" name="Textplatzhalter 12">
            <a:extLst>
              <a:ext uri="{FF2B5EF4-FFF2-40B4-BE49-F238E27FC236}">
                <a16:creationId xmlns:a16="http://schemas.microsoft.com/office/drawing/2014/main" id="{434DE465-6270-480A-AF42-641A06679945}"/>
              </a:ext>
            </a:extLst>
          </p:cNvPr>
          <p:cNvSpPr/>
          <p:nvPr/>
        </p:nvSpPr>
        <p:spPr>
          <a:xfrm>
            <a:off x="359400" y="3291125"/>
            <a:ext cx="425605" cy="7006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lnSpc>
                <a:spcPct val="94000"/>
              </a:lnSpc>
              <a:defRPr sz="2000" b="1">
                <a:solidFill>
                  <a:schemeClr val="accent1"/>
                </a:solidFill>
                <a:latin typeface="SRH Text"/>
                <a:ea typeface="SRH Text"/>
                <a:cs typeface="SRH Text"/>
                <a:sym typeface="SRH Text"/>
              </a:defRPr>
            </a:lvl1pPr>
          </a:lstStyle>
          <a:p>
            <a:r>
              <a:rPr>
                <a:solidFill>
                  <a:srgbClr val="F8F8F8"/>
                </a:solidFill>
              </a:rPr>
              <a:t>03</a:t>
            </a:r>
          </a:p>
        </p:txBody>
      </p:sp>
      <p:sp>
        <p:nvSpPr>
          <p:cNvPr id="19" name="Textplatzhalter 11">
            <a:extLst>
              <a:ext uri="{FF2B5EF4-FFF2-40B4-BE49-F238E27FC236}">
                <a16:creationId xmlns:a16="http://schemas.microsoft.com/office/drawing/2014/main" id="{3AA0EF36-76F6-43C2-8D55-17A4108E6C3D}"/>
              </a:ext>
            </a:extLst>
          </p:cNvPr>
          <p:cNvSpPr txBox="1">
            <a:spLocks/>
          </p:cNvSpPr>
          <p:nvPr/>
        </p:nvSpPr>
        <p:spPr>
          <a:xfrm>
            <a:off x="862642" y="2509562"/>
            <a:ext cx="5053358" cy="70064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1pPr>
            <a:lvl2pPr marL="359999" marR="0" indent="-359999" algn="l" defTabSz="914400" rtl="0" latinLnBrk="0">
              <a:lnSpc>
                <a:spcPct val="110000"/>
              </a:lnSpc>
              <a:spcBef>
                <a:spcPts val="1200"/>
              </a:spcBef>
              <a:spcAft>
                <a:spcPts val="0"/>
              </a:spcAft>
              <a:buClrTx/>
              <a:buSzPct val="100000"/>
              <a:buFontTx/>
              <a:buChar char="—"/>
              <a:tabLst/>
              <a:defRPr sz="1800" b="0" i="0" u="none" strike="noStrike" cap="none" spc="0" baseline="0">
                <a:solidFill>
                  <a:srgbClr val="575756"/>
                </a:solidFill>
                <a:uFillTx/>
                <a:latin typeface="SRH Text"/>
                <a:ea typeface="SRH Text"/>
                <a:cs typeface="SRH Text"/>
                <a:sym typeface="SRH Text"/>
              </a:defRPr>
            </a:lvl2pPr>
            <a:lvl3pPr marL="765000" marR="0" indent="-405000" algn="l" defTabSz="914400" rtl="0" latinLnBrk="0">
              <a:lnSpc>
                <a:spcPct val="110000"/>
              </a:lnSpc>
              <a:spcBef>
                <a:spcPts val="1200"/>
              </a:spcBef>
              <a:spcAft>
                <a:spcPts val="0"/>
              </a:spcAft>
              <a:buClrTx/>
              <a:buSzPct val="100000"/>
              <a:buFontTx/>
              <a:buChar char="—"/>
              <a:tabLst/>
              <a:defRPr sz="1800" b="0" i="0" u="none" strike="noStrike" cap="none" spc="0" baseline="0">
                <a:solidFill>
                  <a:srgbClr val="575756"/>
                </a:solidFill>
                <a:uFillTx/>
                <a:latin typeface="SRH Text"/>
                <a:ea typeface="SRH Text"/>
                <a:cs typeface="SRH Text"/>
                <a:sym typeface="SRH Text"/>
              </a:defRPr>
            </a:lvl3pPr>
            <a:lvl4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4pPr>
            <a:lvl5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5pPr>
            <a:lvl6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6pPr>
            <a:lvl7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7pPr>
            <a:lvl8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8pPr>
            <a:lvl9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9pPr>
          </a:lstStyle>
          <a:p>
            <a:pPr hangingPunct="1"/>
            <a:r>
              <a:rPr lang="en-IN" b="1" dirty="0">
                <a:solidFill>
                  <a:srgbClr val="F8F8F8"/>
                </a:solidFill>
              </a:rPr>
              <a:t>Problem Statement</a:t>
            </a:r>
          </a:p>
        </p:txBody>
      </p:sp>
      <p:sp>
        <p:nvSpPr>
          <p:cNvPr id="20" name="Textplatzhalter 10">
            <a:extLst>
              <a:ext uri="{FF2B5EF4-FFF2-40B4-BE49-F238E27FC236}">
                <a16:creationId xmlns:a16="http://schemas.microsoft.com/office/drawing/2014/main" id="{DFFCF561-CC7E-493A-8798-15A4DB42AC94}"/>
              </a:ext>
            </a:extLst>
          </p:cNvPr>
          <p:cNvSpPr txBox="1">
            <a:spLocks/>
          </p:cNvSpPr>
          <p:nvPr/>
        </p:nvSpPr>
        <p:spPr>
          <a:xfrm>
            <a:off x="359400" y="2509562"/>
            <a:ext cx="425605" cy="70064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1pPr>
            <a:lvl2pPr marL="359999" marR="0" indent="-359999" algn="l" defTabSz="914400" rtl="0" latinLnBrk="0">
              <a:lnSpc>
                <a:spcPct val="110000"/>
              </a:lnSpc>
              <a:spcBef>
                <a:spcPts val="1200"/>
              </a:spcBef>
              <a:spcAft>
                <a:spcPts val="0"/>
              </a:spcAft>
              <a:buClrTx/>
              <a:buSzPct val="100000"/>
              <a:buFontTx/>
              <a:buChar char="—"/>
              <a:tabLst/>
              <a:defRPr sz="1800" b="0" i="0" u="none" strike="noStrike" cap="none" spc="0" baseline="0">
                <a:solidFill>
                  <a:srgbClr val="575756"/>
                </a:solidFill>
                <a:uFillTx/>
                <a:latin typeface="SRH Text"/>
                <a:ea typeface="SRH Text"/>
                <a:cs typeface="SRH Text"/>
                <a:sym typeface="SRH Text"/>
              </a:defRPr>
            </a:lvl2pPr>
            <a:lvl3pPr marL="765000" marR="0" indent="-405000" algn="l" defTabSz="914400" rtl="0" latinLnBrk="0">
              <a:lnSpc>
                <a:spcPct val="110000"/>
              </a:lnSpc>
              <a:spcBef>
                <a:spcPts val="1200"/>
              </a:spcBef>
              <a:spcAft>
                <a:spcPts val="0"/>
              </a:spcAft>
              <a:buClrTx/>
              <a:buSzPct val="100000"/>
              <a:buFontTx/>
              <a:buChar char="—"/>
              <a:tabLst/>
              <a:defRPr sz="1800" b="0" i="0" u="none" strike="noStrike" cap="none" spc="0" baseline="0">
                <a:solidFill>
                  <a:srgbClr val="575756"/>
                </a:solidFill>
                <a:uFillTx/>
                <a:latin typeface="SRH Text"/>
                <a:ea typeface="SRH Text"/>
                <a:cs typeface="SRH Text"/>
                <a:sym typeface="SRH Text"/>
              </a:defRPr>
            </a:lvl3pPr>
            <a:lvl4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4pPr>
            <a:lvl5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5pPr>
            <a:lvl6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6pPr>
            <a:lvl7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7pPr>
            <a:lvl8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8pPr>
            <a:lvl9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9pPr>
          </a:lstStyle>
          <a:p>
            <a:pPr hangingPunct="1"/>
            <a:r>
              <a:rPr lang="en-IN">
                <a:solidFill>
                  <a:srgbClr val="F8F8F8"/>
                </a:solidFill>
              </a:rPr>
              <a:t>02</a:t>
            </a:r>
          </a:p>
        </p:txBody>
      </p:sp>
      <p:sp>
        <p:nvSpPr>
          <p:cNvPr id="21" name="Textplatzhalter 9">
            <a:extLst>
              <a:ext uri="{FF2B5EF4-FFF2-40B4-BE49-F238E27FC236}">
                <a16:creationId xmlns:a16="http://schemas.microsoft.com/office/drawing/2014/main" id="{8AE59179-BBD1-4820-9D08-B6BDE451FE1F}"/>
              </a:ext>
            </a:extLst>
          </p:cNvPr>
          <p:cNvSpPr txBox="1">
            <a:spLocks/>
          </p:cNvSpPr>
          <p:nvPr/>
        </p:nvSpPr>
        <p:spPr>
          <a:xfrm>
            <a:off x="862642" y="1727999"/>
            <a:ext cx="3329530" cy="70064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1pPr>
            <a:lvl2pPr marL="359999" marR="0" indent="-359999" algn="l" defTabSz="914400" rtl="0" latinLnBrk="0">
              <a:lnSpc>
                <a:spcPct val="110000"/>
              </a:lnSpc>
              <a:spcBef>
                <a:spcPts val="1200"/>
              </a:spcBef>
              <a:spcAft>
                <a:spcPts val="0"/>
              </a:spcAft>
              <a:buClrTx/>
              <a:buSzPct val="100000"/>
              <a:buFontTx/>
              <a:buChar char="—"/>
              <a:tabLst/>
              <a:defRPr sz="1800" b="0" i="0" u="none" strike="noStrike" cap="none" spc="0" baseline="0">
                <a:solidFill>
                  <a:srgbClr val="575756"/>
                </a:solidFill>
                <a:uFillTx/>
                <a:latin typeface="SRH Text"/>
                <a:ea typeface="SRH Text"/>
                <a:cs typeface="SRH Text"/>
                <a:sym typeface="SRH Text"/>
              </a:defRPr>
            </a:lvl2pPr>
            <a:lvl3pPr marL="765000" marR="0" indent="-405000" algn="l" defTabSz="914400" rtl="0" latinLnBrk="0">
              <a:lnSpc>
                <a:spcPct val="110000"/>
              </a:lnSpc>
              <a:spcBef>
                <a:spcPts val="1200"/>
              </a:spcBef>
              <a:spcAft>
                <a:spcPts val="0"/>
              </a:spcAft>
              <a:buClrTx/>
              <a:buSzPct val="100000"/>
              <a:buFontTx/>
              <a:buChar char="—"/>
              <a:tabLst/>
              <a:defRPr sz="1800" b="0" i="0" u="none" strike="noStrike" cap="none" spc="0" baseline="0">
                <a:solidFill>
                  <a:srgbClr val="575756"/>
                </a:solidFill>
                <a:uFillTx/>
                <a:latin typeface="SRH Text"/>
                <a:ea typeface="SRH Text"/>
                <a:cs typeface="SRH Text"/>
                <a:sym typeface="SRH Text"/>
              </a:defRPr>
            </a:lvl3pPr>
            <a:lvl4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4pPr>
            <a:lvl5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5pPr>
            <a:lvl6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6pPr>
            <a:lvl7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7pPr>
            <a:lvl8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8pPr>
            <a:lvl9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9pPr>
          </a:lstStyle>
          <a:p>
            <a:pPr hangingPunct="1"/>
            <a:r>
              <a:rPr lang="en-IN" b="1" dirty="0">
                <a:solidFill>
                  <a:srgbClr val="F8F8F8"/>
                </a:solidFill>
              </a:rPr>
              <a:t>Introduction</a:t>
            </a:r>
          </a:p>
        </p:txBody>
      </p:sp>
      <p:sp>
        <p:nvSpPr>
          <p:cNvPr id="22" name="Textplatzhalter 8">
            <a:extLst>
              <a:ext uri="{FF2B5EF4-FFF2-40B4-BE49-F238E27FC236}">
                <a16:creationId xmlns:a16="http://schemas.microsoft.com/office/drawing/2014/main" id="{6D1F81F3-0D89-4B95-824E-979E88DD7415}"/>
              </a:ext>
            </a:extLst>
          </p:cNvPr>
          <p:cNvSpPr txBox="1">
            <a:spLocks/>
          </p:cNvSpPr>
          <p:nvPr/>
        </p:nvSpPr>
        <p:spPr>
          <a:xfrm>
            <a:off x="359400" y="1727999"/>
            <a:ext cx="425605" cy="70064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1pPr>
            <a:lvl2pPr marL="359999" marR="0" indent="-359999" algn="l" defTabSz="914400" rtl="0" latinLnBrk="0">
              <a:lnSpc>
                <a:spcPct val="110000"/>
              </a:lnSpc>
              <a:spcBef>
                <a:spcPts val="1200"/>
              </a:spcBef>
              <a:spcAft>
                <a:spcPts val="0"/>
              </a:spcAft>
              <a:buClrTx/>
              <a:buSzPct val="100000"/>
              <a:buFontTx/>
              <a:buChar char="—"/>
              <a:tabLst/>
              <a:defRPr sz="1800" b="0" i="0" u="none" strike="noStrike" cap="none" spc="0" baseline="0">
                <a:solidFill>
                  <a:srgbClr val="575756"/>
                </a:solidFill>
                <a:uFillTx/>
                <a:latin typeface="SRH Text"/>
                <a:ea typeface="SRH Text"/>
                <a:cs typeface="SRH Text"/>
                <a:sym typeface="SRH Text"/>
              </a:defRPr>
            </a:lvl2pPr>
            <a:lvl3pPr marL="765000" marR="0" indent="-405000" algn="l" defTabSz="914400" rtl="0" latinLnBrk="0">
              <a:lnSpc>
                <a:spcPct val="110000"/>
              </a:lnSpc>
              <a:spcBef>
                <a:spcPts val="1200"/>
              </a:spcBef>
              <a:spcAft>
                <a:spcPts val="0"/>
              </a:spcAft>
              <a:buClrTx/>
              <a:buSzPct val="100000"/>
              <a:buFontTx/>
              <a:buChar char="—"/>
              <a:tabLst/>
              <a:defRPr sz="1800" b="0" i="0" u="none" strike="noStrike" cap="none" spc="0" baseline="0">
                <a:solidFill>
                  <a:srgbClr val="575756"/>
                </a:solidFill>
                <a:uFillTx/>
                <a:latin typeface="SRH Text"/>
                <a:ea typeface="SRH Text"/>
                <a:cs typeface="SRH Text"/>
                <a:sym typeface="SRH Text"/>
              </a:defRPr>
            </a:lvl3pPr>
            <a:lvl4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4pPr>
            <a:lvl5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5pPr>
            <a:lvl6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6pPr>
            <a:lvl7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7pPr>
            <a:lvl8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8pPr>
            <a:lvl9pPr marL="0" marR="0" indent="0" algn="l" defTabSz="914400" rtl="0" latinLnBrk="0">
              <a:lnSpc>
                <a:spcPct val="110000"/>
              </a:lnSpc>
              <a:spcBef>
                <a:spcPts val="1200"/>
              </a:spcBef>
              <a:spcAft>
                <a:spcPts val="0"/>
              </a:spcAft>
              <a:buClrTx/>
              <a:buSzTx/>
              <a:buFontTx/>
              <a:buNone/>
              <a:tabLst/>
              <a:defRPr sz="1800" b="0" i="0" u="none" strike="noStrike" cap="none" spc="0" baseline="0">
                <a:solidFill>
                  <a:srgbClr val="575756"/>
                </a:solidFill>
                <a:uFillTx/>
                <a:latin typeface="SRH Text"/>
                <a:ea typeface="SRH Text"/>
                <a:cs typeface="SRH Text"/>
                <a:sym typeface="SRH Text"/>
              </a:defRPr>
            </a:lvl9pPr>
          </a:lstStyle>
          <a:p>
            <a:pPr hangingPunct="1"/>
            <a:r>
              <a:rPr lang="en-IN">
                <a:solidFill>
                  <a:srgbClr val="F8F8F8"/>
                </a:solidFill>
              </a:rPr>
              <a:t>01</a:t>
            </a:r>
          </a:p>
        </p:txBody>
      </p:sp>
      <p:sp>
        <p:nvSpPr>
          <p:cNvPr id="23" name="Titel 37">
            <a:extLst>
              <a:ext uri="{FF2B5EF4-FFF2-40B4-BE49-F238E27FC236}">
                <a16:creationId xmlns:a16="http://schemas.microsoft.com/office/drawing/2014/main" id="{9ECE4729-E381-475D-BE4A-191A25FBD572}"/>
              </a:ext>
            </a:extLst>
          </p:cNvPr>
          <p:cNvSpPr txBox="1">
            <a:spLocks noGrp="1"/>
          </p:cNvSpPr>
          <p:nvPr>
            <p:ph type="title"/>
          </p:nvPr>
        </p:nvSpPr>
        <p:spPr>
          <a:xfrm>
            <a:off x="359999" y="349638"/>
            <a:ext cx="9157665" cy="835094"/>
          </a:xfrm>
          <a:prstGeom prst="rect">
            <a:avLst/>
          </a:prstGeom>
        </p:spPr>
        <p:txBody>
          <a:bodyPr/>
          <a:lstStyle/>
          <a:p>
            <a:r>
              <a:rPr lang="en-IN" dirty="0">
                <a:solidFill>
                  <a:srgbClr val="F8F8F8"/>
                </a:solidFill>
              </a:rPr>
              <a:t>Content</a:t>
            </a:r>
            <a:endParaRPr dirty="0">
              <a:solidFill>
                <a:srgbClr val="F8F8F8"/>
              </a:solidFill>
            </a:endParaRPr>
          </a:p>
        </p:txBody>
      </p:sp>
      <p:sp>
        <p:nvSpPr>
          <p:cNvPr id="24" name="Textplatzhalter 43">
            <a:extLst>
              <a:ext uri="{FF2B5EF4-FFF2-40B4-BE49-F238E27FC236}">
                <a16:creationId xmlns:a16="http://schemas.microsoft.com/office/drawing/2014/main" id="{691D4DB9-A92E-453D-B018-BD1D74003708}"/>
              </a:ext>
            </a:extLst>
          </p:cNvPr>
          <p:cNvSpPr/>
          <p:nvPr/>
        </p:nvSpPr>
        <p:spPr>
          <a:xfrm>
            <a:off x="823613" y="4098531"/>
            <a:ext cx="5053359" cy="7006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lnSpc>
                <a:spcPct val="94000"/>
              </a:lnSpc>
              <a:defRPr sz="2000" b="1">
                <a:solidFill>
                  <a:schemeClr val="accent1"/>
                </a:solidFill>
                <a:latin typeface="SRH Text"/>
                <a:ea typeface="SRH Text"/>
                <a:cs typeface="SRH Text"/>
                <a:sym typeface="SRH Text"/>
              </a:defRPr>
            </a:lvl1pPr>
          </a:lstStyle>
          <a:p>
            <a:r>
              <a:rPr>
                <a:solidFill>
                  <a:srgbClr val="F8F8F8"/>
                </a:solidFill>
              </a:rPr>
              <a:t>Requirements</a:t>
            </a:r>
          </a:p>
        </p:txBody>
      </p:sp>
      <p:sp>
        <p:nvSpPr>
          <p:cNvPr id="25" name="Textplatzhalter 42">
            <a:extLst>
              <a:ext uri="{FF2B5EF4-FFF2-40B4-BE49-F238E27FC236}">
                <a16:creationId xmlns:a16="http://schemas.microsoft.com/office/drawing/2014/main" id="{6878A20D-A7B4-4CFC-BC7D-25532664B2F1}"/>
              </a:ext>
            </a:extLst>
          </p:cNvPr>
          <p:cNvSpPr/>
          <p:nvPr/>
        </p:nvSpPr>
        <p:spPr>
          <a:xfrm>
            <a:off x="326149" y="4098531"/>
            <a:ext cx="425605" cy="7006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lnSpc>
                <a:spcPct val="94000"/>
              </a:lnSpc>
              <a:defRPr sz="2000" b="1">
                <a:solidFill>
                  <a:schemeClr val="accent1"/>
                </a:solidFill>
                <a:latin typeface="SRH Text"/>
                <a:ea typeface="SRH Text"/>
                <a:cs typeface="SRH Text"/>
                <a:sym typeface="SRH Text"/>
              </a:defRPr>
            </a:lvl1pPr>
          </a:lstStyle>
          <a:p>
            <a:r>
              <a:rPr>
                <a:solidFill>
                  <a:srgbClr val="F8F8F8"/>
                </a:solidFill>
              </a:rPr>
              <a:t>04</a:t>
            </a:r>
          </a:p>
        </p:txBody>
      </p:sp>
      <p:sp>
        <p:nvSpPr>
          <p:cNvPr id="26" name="Textplatzhalter 47">
            <a:extLst>
              <a:ext uri="{FF2B5EF4-FFF2-40B4-BE49-F238E27FC236}">
                <a16:creationId xmlns:a16="http://schemas.microsoft.com/office/drawing/2014/main" id="{3A72FA1B-7F24-4E3A-A1E5-4940B6BD08F6}"/>
              </a:ext>
            </a:extLst>
          </p:cNvPr>
          <p:cNvSpPr/>
          <p:nvPr/>
        </p:nvSpPr>
        <p:spPr>
          <a:xfrm>
            <a:off x="4844860" y="2509562"/>
            <a:ext cx="425605" cy="7006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lnSpc>
                <a:spcPct val="94000"/>
              </a:lnSpc>
              <a:defRPr sz="2000" b="1">
                <a:solidFill>
                  <a:schemeClr val="accent1"/>
                </a:solidFill>
                <a:latin typeface="SRH Text"/>
                <a:ea typeface="SRH Text"/>
                <a:cs typeface="SRH Text"/>
                <a:sym typeface="SRH Text"/>
              </a:defRPr>
            </a:lvl1pPr>
          </a:lstStyle>
          <a:p>
            <a:r>
              <a:rPr>
                <a:solidFill>
                  <a:srgbClr val="F8F8F8"/>
                </a:solidFill>
              </a:rPr>
              <a:t>08</a:t>
            </a:r>
          </a:p>
        </p:txBody>
      </p:sp>
      <p:sp>
        <p:nvSpPr>
          <p:cNvPr id="27" name="Textplatzhalter 46">
            <a:extLst>
              <a:ext uri="{FF2B5EF4-FFF2-40B4-BE49-F238E27FC236}">
                <a16:creationId xmlns:a16="http://schemas.microsoft.com/office/drawing/2014/main" id="{844D9B23-3512-493F-B8B6-2095C8149363}"/>
              </a:ext>
            </a:extLst>
          </p:cNvPr>
          <p:cNvSpPr txBox="1"/>
          <p:nvPr/>
        </p:nvSpPr>
        <p:spPr>
          <a:xfrm>
            <a:off x="5342325" y="2509562"/>
            <a:ext cx="5053358" cy="7006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lnSpc>
                <a:spcPct val="94000"/>
              </a:lnSpc>
              <a:defRPr sz="2000" b="1">
                <a:solidFill>
                  <a:schemeClr val="accent1"/>
                </a:solidFill>
                <a:latin typeface="SRH Text"/>
                <a:ea typeface="SRH Text"/>
                <a:cs typeface="SRH Text"/>
                <a:sym typeface="SRH Text"/>
              </a:defRPr>
            </a:lvl1pPr>
          </a:lstStyle>
          <a:p>
            <a:r>
              <a:rPr dirty="0">
                <a:solidFill>
                  <a:srgbClr val="F8F8F8"/>
                </a:solidFill>
              </a:rPr>
              <a:t>Application Flow Chart</a:t>
            </a:r>
          </a:p>
        </p:txBody>
      </p:sp>
      <p:sp>
        <p:nvSpPr>
          <p:cNvPr id="28" name="Textplatzhalter 47">
            <a:extLst>
              <a:ext uri="{FF2B5EF4-FFF2-40B4-BE49-F238E27FC236}">
                <a16:creationId xmlns:a16="http://schemas.microsoft.com/office/drawing/2014/main" id="{E465D400-94AB-4B49-AC93-90F87A255E4A}"/>
              </a:ext>
            </a:extLst>
          </p:cNvPr>
          <p:cNvSpPr/>
          <p:nvPr/>
        </p:nvSpPr>
        <p:spPr>
          <a:xfrm>
            <a:off x="4805831" y="3285731"/>
            <a:ext cx="425605" cy="7006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lnSpc>
                <a:spcPct val="94000"/>
              </a:lnSpc>
              <a:defRPr sz="2000" b="1">
                <a:solidFill>
                  <a:schemeClr val="accent1"/>
                </a:solidFill>
                <a:latin typeface="SRH Text"/>
                <a:ea typeface="SRH Text"/>
                <a:cs typeface="SRH Text"/>
                <a:sym typeface="SRH Text"/>
              </a:defRPr>
            </a:lvl1pPr>
          </a:lstStyle>
          <a:p>
            <a:r>
              <a:rPr>
                <a:solidFill>
                  <a:srgbClr val="F8F8F8"/>
                </a:solidFill>
              </a:rPr>
              <a:t>09</a:t>
            </a:r>
          </a:p>
        </p:txBody>
      </p:sp>
      <p:sp>
        <p:nvSpPr>
          <p:cNvPr id="29" name="Textplatzhalter 46">
            <a:extLst>
              <a:ext uri="{FF2B5EF4-FFF2-40B4-BE49-F238E27FC236}">
                <a16:creationId xmlns:a16="http://schemas.microsoft.com/office/drawing/2014/main" id="{3644F696-721A-4A75-921D-E9151F2479CC}"/>
              </a:ext>
            </a:extLst>
          </p:cNvPr>
          <p:cNvSpPr txBox="1"/>
          <p:nvPr/>
        </p:nvSpPr>
        <p:spPr>
          <a:xfrm>
            <a:off x="5303296" y="3285731"/>
            <a:ext cx="5053358" cy="7006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lnSpc>
                <a:spcPct val="94000"/>
              </a:lnSpc>
              <a:defRPr sz="2000" b="1">
                <a:solidFill>
                  <a:schemeClr val="accent1"/>
                </a:solidFill>
                <a:latin typeface="SRH Text"/>
                <a:ea typeface="SRH Text"/>
                <a:cs typeface="SRH Text"/>
                <a:sym typeface="SRH Text"/>
              </a:defRPr>
            </a:lvl1pPr>
          </a:lstStyle>
          <a:p>
            <a:r>
              <a:rPr>
                <a:solidFill>
                  <a:srgbClr val="F8F8F8"/>
                </a:solidFill>
              </a:rPr>
              <a:t>User Interface</a:t>
            </a:r>
          </a:p>
        </p:txBody>
      </p:sp>
      <p:sp>
        <p:nvSpPr>
          <p:cNvPr id="30" name="Textplatzhalter 47">
            <a:extLst>
              <a:ext uri="{FF2B5EF4-FFF2-40B4-BE49-F238E27FC236}">
                <a16:creationId xmlns:a16="http://schemas.microsoft.com/office/drawing/2014/main" id="{406CD08B-63AE-44F3-8980-0BC9E3E27C54}"/>
              </a:ext>
            </a:extLst>
          </p:cNvPr>
          <p:cNvSpPr/>
          <p:nvPr/>
        </p:nvSpPr>
        <p:spPr>
          <a:xfrm>
            <a:off x="4799703" y="4067293"/>
            <a:ext cx="425605" cy="7006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lnSpc>
                <a:spcPct val="94000"/>
              </a:lnSpc>
              <a:defRPr sz="2000" b="1">
                <a:solidFill>
                  <a:schemeClr val="accent1"/>
                </a:solidFill>
                <a:latin typeface="SRH Text"/>
                <a:ea typeface="SRH Text"/>
                <a:cs typeface="SRH Text"/>
                <a:sym typeface="SRH Text"/>
              </a:defRPr>
            </a:lvl1pPr>
          </a:lstStyle>
          <a:p>
            <a:r>
              <a:rPr>
                <a:solidFill>
                  <a:srgbClr val="F8F8F8"/>
                </a:solidFill>
              </a:rPr>
              <a:t>10</a:t>
            </a:r>
          </a:p>
        </p:txBody>
      </p:sp>
      <p:sp>
        <p:nvSpPr>
          <p:cNvPr id="31" name="Textplatzhalter 46">
            <a:extLst>
              <a:ext uri="{FF2B5EF4-FFF2-40B4-BE49-F238E27FC236}">
                <a16:creationId xmlns:a16="http://schemas.microsoft.com/office/drawing/2014/main" id="{8F5CFDEF-7906-4C79-96F7-FF4BBD35DE59}"/>
              </a:ext>
            </a:extLst>
          </p:cNvPr>
          <p:cNvSpPr txBox="1"/>
          <p:nvPr/>
        </p:nvSpPr>
        <p:spPr>
          <a:xfrm>
            <a:off x="5297168" y="4067293"/>
            <a:ext cx="5053358" cy="7006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lnSpc>
                <a:spcPct val="94000"/>
              </a:lnSpc>
              <a:defRPr sz="2000" b="1">
                <a:solidFill>
                  <a:schemeClr val="accent1"/>
                </a:solidFill>
                <a:latin typeface="SRH Text"/>
                <a:ea typeface="SRH Text"/>
                <a:cs typeface="SRH Text"/>
                <a:sym typeface="SRH Text"/>
              </a:defRPr>
            </a:lvl1pPr>
          </a:lstStyle>
          <a:p>
            <a:r>
              <a:rPr>
                <a:solidFill>
                  <a:srgbClr val="F8F8F8"/>
                </a:solidFill>
              </a:rPr>
              <a:t>Risk Analysis</a:t>
            </a:r>
          </a:p>
        </p:txBody>
      </p:sp>
      <p:sp>
        <p:nvSpPr>
          <p:cNvPr id="32" name="Textplatzhalter 47">
            <a:extLst>
              <a:ext uri="{FF2B5EF4-FFF2-40B4-BE49-F238E27FC236}">
                <a16:creationId xmlns:a16="http://schemas.microsoft.com/office/drawing/2014/main" id="{372EB135-660C-403B-8749-47EEE476B34A}"/>
              </a:ext>
            </a:extLst>
          </p:cNvPr>
          <p:cNvSpPr/>
          <p:nvPr/>
        </p:nvSpPr>
        <p:spPr>
          <a:xfrm>
            <a:off x="4850503" y="4848857"/>
            <a:ext cx="425605" cy="7006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lnSpc>
                <a:spcPct val="94000"/>
              </a:lnSpc>
              <a:defRPr sz="2000" b="1">
                <a:solidFill>
                  <a:schemeClr val="accent1"/>
                </a:solidFill>
                <a:latin typeface="SRH Text"/>
                <a:ea typeface="SRH Text"/>
                <a:cs typeface="SRH Text"/>
                <a:sym typeface="SRH Text"/>
              </a:defRPr>
            </a:lvl1pPr>
          </a:lstStyle>
          <a:p>
            <a:r>
              <a:rPr>
                <a:solidFill>
                  <a:srgbClr val="F8F8F8"/>
                </a:solidFill>
              </a:rPr>
              <a:t>11</a:t>
            </a:r>
          </a:p>
        </p:txBody>
      </p:sp>
      <p:sp>
        <p:nvSpPr>
          <p:cNvPr id="33" name="Textplatzhalter 46">
            <a:extLst>
              <a:ext uri="{FF2B5EF4-FFF2-40B4-BE49-F238E27FC236}">
                <a16:creationId xmlns:a16="http://schemas.microsoft.com/office/drawing/2014/main" id="{BB613193-7701-4252-B0EE-0A82C41D3C6F}"/>
              </a:ext>
            </a:extLst>
          </p:cNvPr>
          <p:cNvSpPr txBox="1"/>
          <p:nvPr/>
        </p:nvSpPr>
        <p:spPr>
          <a:xfrm>
            <a:off x="5347968" y="4848857"/>
            <a:ext cx="5053358" cy="7006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lnSpc>
                <a:spcPct val="94000"/>
              </a:lnSpc>
              <a:defRPr sz="2000" b="1">
                <a:solidFill>
                  <a:schemeClr val="accent1"/>
                </a:solidFill>
                <a:latin typeface="SRH Text"/>
                <a:ea typeface="SRH Text"/>
                <a:cs typeface="SRH Text"/>
                <a:sym typeface="SRH Text"/>
              </a:defRPr>
            </a:lvl1pPr>
          </a:lstStyle>
          <a:p>
            <a:r>
              <a:rPr>
                <a:solidFill>
                  <a:srgbClr val="F8F8F8"/>
                </a:solidFill>
              </a:rPr>
              <a:t>Stakeholder Analysis</a:t>
            </a:r>
          </a:p>
        </p:txBody>
      </p:sp>
      <p:sp>
        <p:nvSpPr>
          <p:cNvPr id="34" name="Textplatzhalter 47">
            <a:extLst>
              <a:ext uri="{FF2B5EF4-FFF2-40B4-BE49-F238E27FC236}">
                <a16:creationId xmlns:a16="http://schemas.microsoft.com/office/drawing/2014/main" id="{611E0EC9-1DCB-4BC1-A963-A8F991925F67}"/>
              </a:ext>
            </a:extLst>
          </p:cNvPr>
          <p:cNvSpPr/>
          <p:nvPr/>
        </p:nvSpPr>
        <p:spPr>
          <a:xfrm>
            <a:off x="4793719" y="5682105"/>
            <a:ext cx="425605" cy="7006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lnSpc>
                <a:spcPct val="94000"/>
              </a:lnSpc>
              <a:defRPr sz="2000" b="1">
                <a:solidFill>
                  <a:schemeClr val="accent1"/>
                </a:solidFill>
                <a:latin typeface="SRH Text"/>
                <a:ea typeface="SRH Text"/>
                <a:cs typeface="SRH Text"/>
                <a:sym typeface="SRH Text"/>
              </a:defRPr>
            </a:lvl1pPr>
          </a:lstStyle>
          <a:p>
            <a:r>
              <a:rPr>
                <a:solidFill>
                  <a:srgbClr val="F8F8F8"/>
                </a:solidFill>
              </a:rPr>
              <a:t>12</a:t>
            </a:r>
          </a:p>
        </p:txBody>
      </p:sp>
      <p:sp>
        <p:nvSpPr>
          <p:cNvPr id="35" name="Textplatzhalter 46">
            <a:extLst>
              <a:ext uri="{FF2B5EF4-FFF2-40B4-BE49-F238E27FC236}">
                <a16:creationId xmlns:a16="http://schemas.microsoft.com/office/drawing/2014/main" id="{36A28CB7-CFBF-46F3-8B7F-86715FBB9F87}"/>
              </a:ext>
            </a:extLst>
          </p:cNvPr>
          <p:cNvSpPr txBox="1"/>
          <p:nvPr/>
        </p:nvSpPr>
        <p:spPr>
          <a:xfrm>
            <a:off x="5297167" y="5682105"/>
            <a:ext cx="5053359" cy="7006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lnSpc>
                <a:spcPct val="94000"/>
              </a:lnSpc>
              <a:defRPr sz="2000" b="1">
                <a:solidFill>
                  <a:schemeClr val="accent1"/>
                </a:solidFill>
                <a:latin typeface="SRH Text"/>
                <a:ea typeface="SRH Text"/>
                <a:cs typeface="SRH Text"/>
                <a:sym typeface="SRH Text"/>
              </a:defRPr>
            </a:lvl1pPr>
          </a:lstStyle>
          <a:p>
            <a:r>
              <a:rPr>
                <a:solidFill>
                  <a:srgbClr val="F8F8F8"/>
                </a:solidFill>
              </a:rPr>
              <a:t>Milestones</a:t>
            </a:r>
          </a:p>
        </p:txBody>
      </p:sp>
      <p:sp>
        <p:nvSpPr>
          <p:cNvPr id="36" name="Textplatzhalter 47">
            <a:extLst>
              <a:ext uri="{FF2B5EF4-FFF2-40B4-BE49-F238E27FC236}">
                <a16:creationId xmlns:a16="http://schemas.microsoft.com/office/drawing/2014/main" id="{CB435CE3-F55F-42CC-99C9-03D7DFDD74C2}"/>
              </a:ext>
            </a:extLst>
          </p:cNvPr>
          <p:cNvSpPr/>
          <p:nvPr/>
        </p:nvSpPr>
        <p:spPr>
          <a:xfrm>
            <a:off x="8464559" y="2458762"/>
            <a:ext cx="425605" cy="7006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lnSpc>
                <a:spcPct val="94000"/>
              </a:lnSpc>
              <a:defRPr sz="2000" b="1">
                <a:solidFill>
                  <a:schemeClr val="accent1"/>
                </a:solidFill>
                <a:latin typeface="SRH Text"/>
                <a:ea typeface="SRH Text"/>
                <a:cs typeface="SRH Text"/>
                <a:sym typeface="SRH Text"/>
              </a:defRPr>
            </a:lvl1pPr>
          </a:lstStyle>
          <a:p>
            <a:r>
              <a:rPr>
                <a:solidFill>
                  <a:srgbClr val="F8F8F8"/>
                </a:solidFill>
              </a:rPr>
              <a:t>14</a:t>
            </a:r>
          </a:p>
        </p:txBody>
      </p:sp>
      <p:sp>
        <p:nvSpPr>
          <p:cNvPr id="37" name="Textplatzhalter 46">
            <a:extLst>
              <a:ext uri="{FF2B5EF4-FFF2-40B4-BE49-F238E27FC236}">
                <a16:creationId xmlns:a16="http://schemas.microsoft.com/office/drawing/2014/main" id="{33F81327-AA27-4B7F-8E54-247BDB897B65}"/>
              </a:ext>
            </a:extLst>
          </p:cNvPr>
          <p:cNvSpPr txBox="1"/>
          <p:nvPr/>
        </p:nvSpPr>
        <p:spPr>
          <a:xfrm>
            <a:off x="8962024" y="1708437"/>
            <a:ext cx="5053358" cy="7006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lnSpc>
                <a:spcPct val="94000"/>
              </a:lnSpc>
              <a:defRPr sz="2000" b="1">
                <a:solidFill>
                  <a:schemeClr val="accent1"/>
                </a:solidFill>
                <a:latin typeface="SRH Text"/>
                <a:ea typeface="SRH Text"/>
                <a:cs typeface="SRH Text"/>
                <a:sym typeface="SRH Text"/>
              </a:defRPr>
            </a:lvl1pPr>
          </a:lstStyle>
          <a:p>
            <a:r>
              <a:rPr>
                <a:solidFill>
                  <a:srgbClr val="F8F8F8"/>
                </a:solidFill>
              </a:rPr>
              <a:t>Cost Estimation</a:t>
            </a:r>
          </a:p>
        </p:txBody>
      </p:sp>
      <p:sp>
        <p:nvSpPr>
          <p:cNvPr id="38" name="Textplatzhalter 47">
            <a:extLst>
              <a:ext uri="{FF2B5EF4-FFF2-40B4-BE49-F238E27FC236}">
                <a16:creationId xmlns:a16="http://schemas.microsoft.com/office/drawing/2014/main" id="{36FAB3E6-EC27-4F7D-830A-6E575C1A388D}"/>
              </a:ext>
            </a:extLst>
          </p:cNvPr>
          <p:cNvSpPr/>
          <p:nvPr/>
        </p:nvSpPr>
        <p:spPr>
          <a:xfrm>
            <a:off x="8464560" y="1715299"/>
            <a:ext cx="425605" cy="7006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lnSpc>
                <a:spcPct val="94000"/>
              </a:lnSpc>
              <a:defRPr sz="2000" b="1">
                <a:solidFill>
                  <a:schemeClr val="accent1"/>
                </a:solidFill>
                <a:latin typeface="SRH Text"/>
                <a:ea typeface="SRH Text"/>
                <a:cs typeface="SRH Text"/>
                <a:sym typeface="SRH Text"/>
              </a:defRPr>
            </a:lvl1pPr>
          </a:lstStyle>
          <a:p>
            <a:r>
              <a:rPr>
                <a:solidFill>
                  <a:srgbClr val="F8F8F8"/>
                </a:solidFill>
              </a:rPr>
              <a:t>13</a:t>
            </a:r>
          </a:p>
        </p:txBody>
      </p:sp>
      <p:sp>
        <p:nvSpPr>
          <p:cNvPr id="39" name="Textplatzhalter 46">
            <a:extLst>
              <a:ext uri="{FF2B5EF4-FFF2-40B4-BE49-F238E27FC236}">
                <a16:creationId xmlns:a16="http://schemas.microsoft.com/office/drawing/2014/main" id="{463786D0-819E-433B-B1D2-3DB7D4F3752E}"/>
              </a:ext>
            </a:extLst>
          </p:cNvPr>
          <p:cNvSpPr txBox="1"/>
          <p:nvPr/>
        </p:nvSpPr>
        <p:spPr>
          <a:xfrm>
            <a:off x="8962024" y="2452482"/>
            <a:ext cx="5053358" cy="7006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lnSpc>
                <a:spcPct val="94000"/>
              </a:lnSpc>
              <a:defRPr sz="2000" b="1">
                <a:solidFill>
                  <a:schemeClr val="accent1"/>
                </a:solidFill>
                <a:latin typeface="SRH Text"/>
                <a:ea typeface="SRH Text"/>
                <a:cs typeface="SRH Text"/>
                <a:sym typeface="SRH Text"/>
              </a:defRPr>
            </a:lvl1pPr>
          </a:lstStyle>
          <a:p>
            <a:r>
              <a:rPr>
                <a:solidFill>
                  <a:srgbClr val="F8F8F8"/>
                </a:solidFill>
              </a:rPr>
              <a:t>Technological Aspect</a:t>
            </a:r>
          </a:p>
        </p:txBody>
      </p:sp>
    </p:spTree>
    <p:extLst>
      <p:ext uri="{BB962C8B-B14F-4D97-AF65-F5344CB8AC3E}">
        <p14:creationId xmlns:p14="http://schemas.microsoft.com/office/powerpoint/2010/main" val="2580810478"/>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xmlns:m="http://schemas.openxmlformats.org/officeDocument/2006/math" xmlns:a14="http://schemas.microsoft.com/office/drawing/2010/main">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40" name="Foliennummernplatzhalter 6"/>
          <p:cNvSpPr txBox="1">
            <a:spLocks noGrp="1"/>
          </p:cNvSpPr>
          <p:nvPr>
            <p:ph type="sldNum" sz="quarter" idx="2"/>
          </p:nvPr>
        </p:nvSpPr>
        <p:spPr>
          <a:xfrm>
            <a:off x="11602227" y="6433186"/>
            <a:ext cx="224595" cy="2286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sp>
        <p:nvSpPr>
          <p:cNvPr id="441" name="Text"/>
          <p:cNvSpPr txBox="1"/>
          <p:nvPr/>
        </p:nvSpPr>
        <p:spPr>
          <a:xfrm>
            <a:off x="926036" y="3154786"/>
            <a:ext cx="142241"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defRPr sz="1200">
                <a:solidFill>
                  <a:srgbClr val="000000"/>
                </a:solidFill>
                <a:latin typeface="Times Roman"/>
                <a:ea typeface="Times Roman"/>
                <a:cs typeface="Times Roman"/>
                <a:sym typeface="Times Roman"/>
              </a:defRPr>
            </a:lvl1pPr>
          </a:lstStyle>
          <a:p>
            <a:r>
              <a:t> </a:t>
            </a:r>
          </a:p>
        </p:txBody>
      </p:sp>
      <p:sp>
        <p:nvSpPr>
          <p:cNvPr id="442" name="Stakeholder Analysis"/>
          <p:cNvSpPr txBox="1"/>
          <p:nvPr/>
        </p:nvSpPr>
        <p:spPr>
          <a:xfrm>
            <a:off x="284780" y="391388"/>
            <a:ext cx="6555260" cy="8664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defRPr sz="5040" b="1" baseline="55">
                <a:solidFill>
                  <a:srgbClr val="FFFFFF"/>
                </a:solidFill>
                <a:latin typeface="+mj-lt"/>
                <a:ea typeface="+mj-ea"/>
                <a:cs typeface="+mj-cs"/>
                <a:sym typeface="Helvetica"/>
              </a:defRPr>
            </a:lvl1pPr>
          </a:lstStyle>
          <a:p>
            <a:r>
              <a:t>Stakeholder Analysis</a:t>
            </a:r>
          </a:p>
        </p:txBody>
      </p:sp>
      <p:graphicFrame>
        <p:nvGraphicFramePr>
          <p:cNvPr id="443" name="Table"/>
          <p:cNvGraphicFramePr/>
          <p:nvPr>
            <p:extLst>
              <p:ext uri="{D42A27DB-BD31-4B8C-83A1-F6EECF244321}">
                <p14:modId xmlns:p14="http://schemas.microsoft.com/office/powerpoint/2010/main" val="178302199"/>
              </p:ext>
            </p:extLst>
          </p:nvPr>
        </p:nvGraphicFramePr>
        <p:xfrm>
          <a:off x="1123854" y="1608884"/>
          <a:ext cx="9944296" cy="4567485"/>
        </p:xfrm>
        <a:graphic>
          <a:graphicData uri="http://schemas.openxmlformats.org/drawingml/2006/table">
            <a:tbl>
              <a:tblPr>
                <a:tableStyleId>{4C3C2611-4C71-4FC5-86AE-919BDF0F9419}</a:tableStyleId>
              </a:tblPr>
              <a:tblGrid>
                <a:gridCol w="2487612">
                  <a:extLst>
                    <a:ext uri="{9D8B030D-6E8A-4147-A177-3AD203B41FA5}">
                      <a16:colId xmlns:a16="http://schemas.microsoft.com/office/drawing/2014/main" val="20000"/>
                    </a:ext>
                  </a:extLst>
                </a:gridCol>
                <a:gridCol w="2485826">
                  <a:extLst>
                    <a:ext uri="{9D8B030D-6E8A-4147-A177-3AD203B41FA5}">
                      <a16:colId xmlns:a16="http://schemas.microsoft.com/office/drawing/2014/main" val="20001"/>
                    </a:ext>
                  </a:extLst>
                </a:gridCol>
                <a:gridCol w="2485429">
                  <a:extLst>
                    <a:ext uri="{9D8B030D-6E8A-4147-A177-3AD203B41FA5}">
                      <a16:colId xmlns:a16="http://schemas.microsoft.com/office/drawing/2014/main" val="20002"/>
                    </a:ext>
                  </a:extLst>
                </a:gridCol>
                <a:gridCol w="2485429">
                  <a:extLst>
                    <a:ext uri="{9D8B030D-6E8A-4147-A177-3AD203B41FA5}">
                      <a16:colId xmlns:a16="http://schemas.microsoft.com/office/drawing/2014/main" val="20003"/>
                    </a:ext>
                  </a:extLst>
                </a:gridCol>
              </a:tblGrid>
              <a:tr h="351345">
                <a:tc>
                  <a:txBody>
                    <a:bodyPr/>
                    <a:lstStyle/>
                    <a:p>
                      <a:pPr algn="ctr" defTabSz="457200">
                        <a:spcBef>
                          <a:spcPts val="1200"/>
                        </a:spcBef>
                        <a:defRPr sz="1800">
                          <a:solidFill>
                            <a:srgbClr val="000000"/>
                          </a:solidFill>
                        </a:defRPr>
                      </a:pPr>
                      <a:r>
                        <a:rPr sz="1866" b="1" baseline="-1071">
                          <a:solidFill>
                            <a:srgbClr val="FFFFFF"/>
                          </a:solidFill>
                          <a:sym typeface="SRH"/>
                        </a:rPr>
                        <a:t>Stakeholders</a:t>
                      </a:r>
                    </a:p>
                  </a:txBody>
                  <a:tcPr marL="12700" marR="12700" marT="12700" marB="12700" horzOverflow="overflow">
                    <a:lnT w="12700">
                      <a:miter lim="400000"/>
                    </a:lnT>
                    <a:solidFill>
                      <a:srgbClr val="575756"/>
                    </a:solidFill>
                  </a:tcPr>
                </a:tc>
                <a:tc>
                  <a:txBody>
                    <a:bodyPr/>
                    <a:lstStyle/>
                    <a:p>
                      <a:pPr algn="ctr" defTabSz="457200">
                        <a:spcBef>
                          <a:spcPts val="1200"/>
                        </a:spcBef>
                        <a:defRPr sz="1800">
                          <a:solidFill>
                            <a:srgbClr val="000000"/>
                          </a:solidFill>
                        </a:defRPr>
                      </a:pPr>
                      <a:r>
                        <a:rPr sz="1866" b="1" baseline="-1071">
                          <a:solidFill>
                            <a:srgbClr val="FFFFFF"/>
                          </a:solidFill>
                          <a:sym typeface="SRH"/>
                        </a:rPr>
                        <a:t>Influence</a:t>
                      </a:r>
                    </a:p>
                  </a:txBody>
                  <a:tcPr marL="12700" marR="12700" marT="12700" marB="12700" horzOverflow="overflow">
                    <a:lnT w="12700">
                      <a:miter lim="400000"/>
                    </a:lnT>
                    <a:solidFill>
                      <a:srgbClr val="575756"/>
                    </a:solidFill>
                  </a:tcPr>
                </a:tc>
                <a:tc>
                  <a:txBody>
                    <a:bodyPr/>
                    <a:lstStyle/>
                    <a:p>
                      <a:pPr algn="ctr" defTabSz="457200">
                        <a:spcBef>
                          <a:spcPts val="1200"/>
                        </a:spcBef>
                        <a:defRPr sz="1800">
                          <a:solidFill>
                            <a:srgbClr val="000000"/>
                          </a:solidFill>
                        </a:defRPr>
                      </a:pPr>
                      <a:r>
                        <a:rPr sz="1866" b="1" baseline="-1071">
                          <a:solidFill>
                            <a:srgbClr val="FFFFFF"/>
                          </a:solidFill>
                          <a:sym typeface="SRH"/>
                        </a:rPr>
                        <a:t>Interest</a:t>
                      </a:r>
                    </a:p>
                  </a:txBody>
                  <a:tcPr marL="12700" marR="12700" marT="12700" marB="12700" horzOverflow="overflow">
                    <a:lnT w="12700">
                      <a:miter lim="400000"/>
                    </a:lnT>
                    <a:solidFill>
                      <a:srgbClr val="575756"/>
                    </a:solidFill>
                  </a:tcPr>
                </a:tc>
                <a:tc>
                  <a:txBody>
                    <a:bodyPr/>
                    <a:lstStyle/>
                    <a:p>
                      <a:pPr algn="ctr" defTabSz="457200">
                        <a:spcBef>
                          <a:spcPts val="1200"/>
                        </a:spcBef>
                        <a:defRPr sz="1800">
                          <a:solidFill>
                            <a:srgbClr val="000000"/>
                          </a:solidFill>
                        </a:defRPr>
                      </a:pPr>
                      <a:r>
                        <a:rPr sz="1866" b="1" baseline="-1071">
                          <a:solidFill>
                            <a:srgbClr val="FFFFFF"/>
                          </a:solidFill>
                          <a:sym typeface="SRH"/>
                        </a:rPr>
                        <a:t>Attitude</a:t>
                      </a:r>
                    </a:p>
                  </a:txBody>
                  <a:tcPr marL="12700" marR="12700" marT="12700" marB="12700" horzOverflow="overflow">
                    <a:lnT w="12700">
                      <a:miter lim="400000"/>
                    </a:lnT>
                    <a:solidFill>
                      <a:srgbClr val="575756"/>
                    </a:solidFill>
                  </a:tcPr>
                </a:tc>
                <a:extLst>
                  <a:ext uri="{0D108BD9-81ED-4DB2-BD59-A6C34878D82A}">
                    <a16:rowId xmlns:a16="http://schemas.microsoft.com/office/drawing/2014/main" val="10000"/>
                  </a:ext>
                </a:extLst>
              </a:tr>
              <a:tr h="351345">
                <a:tc>
                  <a:txBody>
                    <a:bodyPr/>
                    <a:lstStyle/>
                    <a:p>
                      <a:pPr algn="ctr" defTabSz="457200">
                        <a:spcBef>
                          <a:spcPts val="1200"/>
                        </a:spcBef>
                        <a:defRPr sz="1800">
                          <a:solidFill>
                            <a:srgbClr val="000000"/>
                          </a:solidFill>
                        </a:defRPr>
                      </a:pPr>
                      <a:r>
                        <a:rPr sz="1600" b="1" baseline="-1562">
                          <a:solidFill>
                            <a:srgbClr val="FFFFFF"/>
                          </a:solidFill>
                          <a:sym typeface="SRH"/>
                        </a:rPr>
                        <a:t>SRH Hochschule</a:t>
                      </a:r>
                    </a:p>
                  </a:txBody>
                  <a:tcPr marL="12700" marR="12700" marT="12700" marB="12700" horzOverflow="overflow">
                    <a:solidFill>
                      <a:srgbClr val="575756"/>
                    </a:solidFill>
                  </a:tcPr>
                </a:tc>
                <a:tc>
                  <a:txBody>
                    <a:bodyPr/>
                    <a:lstStyle/>
                    <a:p>
                      <a:pPr algn="ctr" defTabSz="457200">
                        <a:spcBef>
                          <a:spcPts val="1200"/>
                        </a:spcBef>
                        <a:defRPr sz="1800">
                          <a:solidFill>
                            <a:srgbClr val="000000"/>
                          </a:solidFill>
                        </a:defRPr>
                      </a:pPr>
                      <a:r>
                        <a:rPr sz="1600" baseline="-1562" dirty="0">
                          <a:solidFill>
                            <a:srgbClr val="575756"/>
                          </a:solidFill>
                          <a:sym typeface="SRH"/>
                        </a:rPr>
                        <a:t>4</a:t>
                      </a:r>
                    </a:p>
                  </a:txBody>
                  <a:tcPr marL="12700" marR="12700" marT="12700" marB="12700" horzOverflow="overflow">
                    <a:solidFill>
                      <a:srgbClr val="D1D1D1"/>
                    </a:solidFill>
                  </a:tcPr>
                </a:tc>
                <a:tc>
                  <a:txBody>
                    <a:bodyPr/>
                    <a:lstStyle/>
                    <a:p>
                      <a:pPr algn="ctr" defTabSz="457200">
                        <a:spcBef>
                          <a:spcPts val="1200"/>
                        </a:spcBef>
                        <a:defRPr sz="1800">
                          <a:solidFill>
                            <a:srgbClr val="000000"/>
                          </a:solidFill>
                        </a:defRPr>
                      </a:pPr>
                      <a:r>
                        <a:rPr sz="1600" baseline="-1562" dirty="0">
                          <a:solidFill>
                            <a:srgbClr val="575756"/>
                          </a:solidFill>
                          <a:sym typeface="SRH"/>
                        </a:rPr>
                        <a:t>4</a:t>
                      </a:r>
                    </a:p>
                  </a:txBody>
                  <a:tcPr marL="12700" marR="12700" marT="12700" marB="12700" horzOverflow="overflow">
                    <a:solidFill>
                      <a:srgbClr val="D1D1D1"/>
                    </a:solidFill>
                  </a:tcPr>
                </a:tc>
                <a:tc>
                  <a:txBody>
                    <a:bodyPr/>
                    <a:lstStyle/>
                    <a:p>
                      <a:pPr algn="ctr" defTabSz="457200">
                        <a:spcBef>
                          <a:spcPts val="1200"/>
                        </a:spcBef>
                        <a:defRPr sz="1800">
                          <a:solidFill>
                            <a:srgbClr val="000000"/>
                          </a:solidFill>
                        </a:defRPr>
                      </a:pPr>
                      <a:r>
                        <a:rPr sz="1600" baseline="-1562">
                          <a:solidFill>
                            <a:srgbClr val="575756"/>
                          </a:solidFill>
                          <a:sym typeface="SRH"/>
                        </a:rPr>
                        <a:t>Positive</a:t>
                      </a:r>
                    </a:p>
                  </a:txBody>
                  <a:tcPr marL="12700" marR="12700" marT="12700" marB="12700" horzOverflow="overflow">
                    <a:solidFill>
                      <a:srgbClr val="D1D1D1"/>
                    </a:solidFill>
                  </a:tcPr>
                </a:tc>
                <a:extLst>
                  <a:ext uri="{0D108BD9-81ED-4DB2-BD59-A6C34878D82A}">
                    <a16:rowId xmlns:a16="http://schemas.microsoft.com/office/drawing/2014/main" val="10001"/>
                  </a:ext>
                </a:extLst>
              </a:tr>
              <a:tr h="351345">
                <a:tc>
                  <a:txBody>
                    <a:bodyPr/>
                    <a:lstStyle/>
                    <a:p>
                      <a:pPr algn="ctr" defTabSz="457200">
                        <a:spcBef>
                          <a:spcPts val="1200"/>
                        </a:spcBef>
                        <a:defRPr sz="1800">
                          <a:solidFill>
                            <a:srgbClr val="000000"/>
                          </a:solidFill>
                        </a:defRPr>
                      </a:pPr>
                      <a:r>
                        <a:rPr sz="1600" b="1" baseline="-1562">
                          <a:solidFill>
                            <a:srgbClr val="FFFFFF"/>
                          </a:solidFill>
                          <a:sym typeface="SRH"/>
                        </a:rPr>
                        <a:t>City of Heidelberg/Mayor</a:t>
                      </a:r>
                    </a:p>
                  </a:txBody>
                  <a:tcPr marL="12700" marR="12700" marT="12700" marB="12700" horzOverflow="overflow">
                    <a:solidFill>
                      <a:srgbClr val="575756"/>
                    </a:solidFill>
                  </a:tcPr>
                </a:tc>
                <a:tc>
                  <a:txBody>
                    <a:bodyPr/>
                    <a:lstStyle/>
                    <a:p>
                      <a:pPr algn="ctr" defTabSz="457200">
                        <a:spcBef>
                          <a:spcPts val="1200"/>
                        </a:spcBef>
                        <a:defRPr sz="1800">
                          <a:solidFill>
                            <a:srgbClr val="000000"/>
                          </a:solidFill>
                        </a:defRPr>
                      </a:pPr>
                      <a:r>
                        <a:rPr sz="1600" baseline="-1562">
                          <a:solidFill>
                            <a:srgbClr val="575756"/>
                          </a:solidFill>
                          <a:sym typeface="SRH"/>
                        </a:rPr>
                        <a:t>4</a:t>
                      </a:r>
                    </a:p>
                  </a:txBody>
                  <a:tcPr marL="12700" marR="12700" marT="12700" marB="12700" horzOverflow="overflow">
                    <a:solidFill>
                      <a:srgbClr val="EAEAE9"/>
                    </a:solidFill>
                  </a:tcPr>
                </a:tc>
                <a:tc>
                  <a:txBody>
                    <a:bodyPr/>
                    <a:lstStyle/>
                    <a:p>
                      <a:pPr algn="ctr" defTabSz="457200">
                        <a:spcBef>
                          <a:spcPts val="1200"/>
                        </a:spcBef>
                        <a:defRPr sz="1800">
                          <a:solidFill>
                            <a:srgbClr val="000000"/>
                          </a:solidFill>
                        </a:defRPr>
                      </a:pPr>
                      <a:r>
                        <a:rPr sz="1600" baseline="-1562" dirty="0">
                          <a:solidFill>
                            <a:srgbClr val="575756"/>
                          </a:solidFill>
                          <a:sym typeface="SRH"/>
                        </a:rPr>
                        <a:t>4</a:t>
                      </a:r>
                    </a:p>
                  </a:txBody>
                  <a:tcPr marL="12700" marR="12700" marT="12700" marB="12700" horzOverflow="overflow">
                    <a:solidFill>
                      <a:srgbClr val="EAEAE9"/>
                    </a:solidFill>
                  </a:tcPr>
                </a:tc>
                <a:tc>
                  <a:txBody>
                    <a:bodyPr/>
                    <a:lstStyle/>
                    <a:p>
                      <a:pPr algn="ctr" defTabSz="457200">
                        <a:spcBef>
                          <a:spcPts val="1200"/>
                        </a:spcBef>
                        <a:defRPr sz="1800">
                          <a:solidFill>
                            <a:srgbClr val="000000"/>
                          </a:solidFill>
                        </a:defRPr>
                      </a:pPr>
                      <a:r>
                        <a:rPr sz="1600" baseline="-1562">
                          <a:solidFill>
                            <a:srgbClr val="575756"/>
                          </a:solidFill>
                          <a:sym typeface="SRH"/>
                        </a:rPr>
                        <a:t>Positive</a:t>
                      </a:r>
                    </a:p>
                  </a:txBody>
                  <a:tcPr marL="12700" marR="12700" marT="12700" marB="12700" horzOverflow="overflow">
                    <a:solidFill>
                      <a:srgbClr val="EAEAE9"/>
                    </a:solidFill>
                  </a:tcPr>
                </a:tc>
                <a:extLst>
                  <a:ext uri="{0D108BD9-81ED-4DB2-BD59-A6C34878D82A}">
                    <a16:rowId xmlns:a16="http://schemas.microsoft.com/office/drawing/2014/main" val="10002"/>
                  </a:ext>
                </a:extLst>
              </a:tr>
              <a:tr h="351345">
                <a:tc>
                  <a:txBody>
                    <a:bodyPr/>
                    <a:lstStyle/>
                    <a:p>
                      <a:pPr algn="ctr" defTabSz="457200">
                        <a:spcBef>
                          <a:spcPts val="1200"/>
                        </a:spcBef>
                        <a:defRPr sz="1800">
                          <a:solidFill>
                            <a:srgbClr val="000000"/>
                          </a:solidFill>
                        </a:defRPr>
                      </a:pPr>
                      <a:r>
                        <a:rPr sz="1600" b="1" baseline="-1562">
                          <a:solidFill>
                            <a:srgbClr val="FFFFFF"/>
                          </a:solidFill>
                          <a:sym typeface="SRH"/>
                        </a:rPr>
                        <a:t>Citizens of Heidelberg</a:t>
                      </a:r>
                    </a:p>
                  </a:txBody>
                  <a:tcPr marL="12700" marR="12700" marT="12700" marB="12700" horzOverflow="overflow">
                    <a:solidFill>
                      <a:srgbClr val="575756"/>
                    </a:solidFill>
                  </a:tcPr>
                </a:tc>
                <a:tc>
                  <a:txBody>
                    <a:bodyPr/>
                    <a:lstStyle/>
                    <a:p>
                      <a:pPr algn="ctr" defTabSz="457200">
                        <a:spcBef>
                          <a:spcPts val="1200"/>
                        </a:spcBef>
                        <a:defRPr sz="1800">
                          <a:solidFill>
                            <a:srgbClr val="000000"/>
                          </a:solidFill>
                        </a:defRPr>
                      </a:pPr>
                      <a:r>
                        <a:rPr sz="1600" baseline="-1562">
                          <a:solidFill>
                            <a:srgbClr val="575756"/>
                          </a:solidFill>
                          <a:sym typeface="SRH"/>
                        </a:rPr>
                        <a:t>2</a:t>
                      </a:r>
                    </a:p>
                  </a:txBody>
                  <a:tcPr marL="12700" marR="12700" marT="12700" marB="12700" horzOverflow="overflow">
                    <a:solidFill>
                      <a:srgbClr val="D1D1D1"/>
                    </a:solidFill>
                  </a:tcPr>
                </a:tc>
                <a:tc>
                  <a:txBody>
                    <a:bodyPr/>
                    <a:lstStyle/>
                    <a:p>
                      <a:pPr algn="ctr" defTabSz="457200">
                        <a:spcBef>
                          <a:spcPts val="1200"/>
                        </a:spcBef>
                        <a:defRPr sz="1800">
                          <a:solidFill>
                            <a:srgbClr val="000000"/>
                          </a:solidFill>
                        </a:defRPr>
                      </a:pPr>
                      <a:r>
                        <a:rPr sz="1600" baseline="-1562" dirty="0">
                          <a:solidFill>
                            <a:srgbClr val="575756"/>
                          </a:solidFill>
                          <a:sym typeface="SRH"/>
                        </a:rPr>
                        <a:t>4</a:t>
                      </a:r>
                    </a:p>
                  </a:txBody>
                  <a:tcPr marL="12700" marR="12700" marT="12700" marB="12700" horzOverflow="overflow">
                    <a:solidFill>
                      <a:srgbClr val="D1D1D1"/>
                    </a:solidFill>
                  </a:tcPr>
                </a:tc>
                <a:tc>
                  <a:txBody>
                    <a:bodyPr/>
                    <a:lstStyle/>
                    <a:p>
                      <a:pPr algn="ctr" defTabSz="457200">
                        <a:spcBef>
                          <a:spcPts val="1200"/>
                        </a:spcBef>
                        <a:defRPr sz="1800">
                          <a:solidFill>
                            <a:srgbClr val="000000"/>
                          </a:solidFill>
                        </a:defRPr>
                      </a:pPr>
                      <a:r>
                        <a:rPr sz="1600" baseline="-1562">
                          <a:solidFill>
                            <a:srgbClr val="575756"/>
                          </a:solidFill>
                          <a:sym typeface="SRH"/>
                        </a:rPr>
                        <a:t>Positive</a:t>
                      </a:r>
                    </a:p>
                  </a:txBody>
                  <a:tcPr marL="12700" marR="12700" marT="12700" marB="12700" horzOverflow="overflow">
                    <a:solidFill>
                      <a:srgbClr val="D1D1D1"/>
                    </a:solidFill>
                  </a:tcPr>
                </a:tc>
                <a:extLst>
                  <a:ext uri="{0D108BD9-81ED-4DB2-BD59-A6C34878D82A}">
                    <a16:rowId xmlns:a16="http://schemas.microsoft.com/office/drawing/2014/main" val="10003"/>
                  </a:ext>
                </a:extLst>
              </a:tr>
              <a:tr h="351345">
                <a:tc>
                  <a:txBody>
                    <a:bodyPr/>
                    <a:lstStyle/>
                    <a:p>
                      <a:pPr algn="ctr" defTabSz="457200">
                        <a:spcBef>
                          <a:spcPts val="1200"/>
                        </a:spcBef>
                        <a:defRPr sz="1800">
                          <a:solidFill>
                            <a:srgbClr val="000000"/>
                          </a:solidFill>
                        </a:defRPr>
                      </a:pPr>
                      <a:r>
                        <a:rPr sz="1600" b="1" baseline="-1562">
                          <a:solidFill>
                            <a:srgbClr val="FFFFFF"/>
                          </a:solidFill>
                          <a:sym typeface="SRH"/>
                        </a:rPr>
                        <a:t>Tourists</a:t>
                      </a:r>
                    </a:p>
                  </a:txBody>
                  <a:tcPr marL="12700" marR="12700" marT="12700" marB="12700" horzOverflow="overflow">
                    <a:solidFill>
                      <a:srgbClr val="575756"/>
                    </a:solidFill>
                  </a:tcPr>
                </a:tc>
                <a:tc>
                  <a:txBody>
                    <a:bodyPr/>
                    <a:lstStyle/>
                    <a:p>
                      <a:pPr algn="ctr" defTabSz="457200">
                        <a:spcBef>
                          <a:spcPts val="1200"/>
                        </a:spcBef>
                        <a:defRPr sz="1800">
                          <a:solidFill>
                            <a:srgbClr val="000000"/>
                          </a:solidFill>
                        </a:defRPr>
                      </a:pPr>
                      <a:r>
                        <a:rPr sz="1600" baseline="-1562" dirty="0">
                          <a:solidFill>
                            <a:srgbClr val="575756"/>
                          </a:solidFill>
                          <a:sym typeface="SRH"/>
                        </a:rPr>
                        <a:t>1</a:t>
                      </a:r>
                    </a:p>
                  </a:txBody>
                  <a:tcPr marL="12700" marR="12700" marT="12700" marB="12700" horzOverflow="overflow">
                    <a:solidFill>
                      <a:srgbClr val="EAEAE9"/>
                    </a:solidFill>
                  </a:tcPr>
                </a:tc>
                <a:tc>
                  <a:txBody>
                    <a:bodyPr/>
                    <a:lstStyle/>
                    <a:p>
                      <a:pPr algn="ctr" defTabSz="457200">
                        <a:spcBef>
                          <a:spcPts val="1200"/>
                        </a:spcBef>
                        <a:defRPr sz="1800">
                          <a:solidFill>
                            <a:srgbClr val="000000"/>
                          </a:solidFill>
                        </a:defRPr>
                      </a:pPr>
                      <a:r>
                        <a:rPr sz="1600" baseline="-1562" dirty="0">
                          <a:solidFill>
                            <a:srgbClr val="575756"/>
                          </a:solidFill>
                          <a:sym typeface="SRH"/>
                        </a:rPr>
                        <a:t>3</a:t>
                      </a:r>
                    </a:p>
                  </a:txBody>
                  <a:tcPr marL="12700" marR="12700" marT="12700" marB="12700" horzOverflow="overflow">
                    <a:solidFill>
                      <a:srgbClr val="EAEAE9"/>
                    </a:solidFill>
                  </a:tcPr>
                </a:tc>
                <a:tc>
                  <a:txBody>
                    <a:bodyPr/>
                    <a:lstStyle/>
                    <a:p>
                      <a:pPr algn="ctr" defTabSz="457200">
                        <a:spcBef>
                          <a:spcPts val="1200"/>
                        </a:spcBef>
                        <a:defRPr sz="1800">
                          <a:solidFill>
                            <a:srgbClr val="000000"/>
                          </a:solidFill>
                        </a:defRPr>
                      </a:pPr>
                      <a:r>
                        <a:rPr sz="1600" baseline="-1562">
                          <a:solidFill>
                            <a:srgbClr val="575756"/>
                          </a:solidFill>
                          <a:sym typeface="SRH"/>
                        </a:rPr>
                        <a:t>Positive</a:t>
                      </a:r>
                    </a:p>
                  </a:txBody>
                  <a:tcPr marL="12700" marR="12700" marT="12700" marB="12700" horzOverflow="overflow">
                    <a:solidFill>
                      <a:srgbClr val="EAEAE9"/>
                    </a:solidFill>
                  </a:tcPr>
                </a:tc>
                <a:extLst>
                  <a:ext uri="{0D108BD9-81ED-4DB2-BD59-A6C34878D82A}">
                    <a16:rowId xmlns:a16="http://schemas.microsoft.com/office/drawing/2014/main" val="10004"/>
                  </a:ext>
                </a:extLst>
              </a:tr>
              <a:tr h="351345">
                <a:tc>
                  <a:txBody>
                    <a:bodyPr/>
                    <a:lstStyle/>
                    <a:p>
                      <a:pPr algn="ctr" defTabSz="457200">
                        <a:spcBef>
                          <a:spcPts val="1200"/>
                        </a:spcBef>
                        <a:defRPr sz="1800">
                          <a:solidFill>
                            <a:srgbClr val="000000"/>
                          </a:solidFill>
                        </a:defRPr>
                      </a:pPr>
                      <a:r>
                        <a:rPr sz="1600" b="1" baseline="-1562">
                          <a:solidFill>
                            <a:srgbClr val="FFFFFF"/>
                          </a:solidFill>
                          <a:sym typeface="SRH"/>
                        </a:rPr>
                        <a:t>Shop Owners</a:t>
                      </a:r>
                    </a:p>
                  </a:txBody>
                  <a:tcPr marL="12700" marR="12700" marT="12700" marB="12700" horzOverflow="overflow">
                    <a:solidFill>
                      <a:srgbClr val="575756"/>
                    </a:solidFill>
                  </a:tcPr>
                </a:tc>
                <a:tc>
                  <a:txBody>
                    <a:bodyPr/>
                    <a:lstStyle/>
                    <a:p>
                      <a:pPr algn="ctr" defTabSz="457200">
                        <a:spcBef>
                          <a:spcPts val="1200"/>
                        </a:spcBef>
                        <a:defRPr sz="1800">
                          <a:solidFill>
                            <a:srgbClr val="000000"/>
                          </a:solidFill>
                        </a:defRPr>
                      </a:pPr>
                      <a:r>
                        <a:rPr sz="1600" baseline="-1562" dirty="0">
                          <a:solidFill>
                            <a:srgbClr val="575756"/>
                          </a:solidFill>
                          <a:sym typeface="SRH"/>
                        </a:rPr>
                        <a:t>3</a:t>
                      </a:r>
                    </a:p>
                  </a:txBody>
                  <a:tcPr marL="12700" marR="12700" marT="12700" marB="12700" horzOverflow="overflow">
                    <a:solidFill>
                      <a:srgbClr val="D1D1D1"/>
                    </a:solidFill>
                  </a:tcPr>
                </a:tc>
                <a:tc>
                  <a:txBody>
                    <a:bodyPr/>
                    <a:lstStyle/>
                    <a:p>
                      <a:pPr algn="ctr" defTabSz="457200">
                        <a:spcBef>
                          <a:spcPts val="1200"/>
                        </a:spcBef>
                        <a:defRPr sz="1800">
                          <a:solidFill>
                            <a:srgbClr val="000000"/>
                          </a:solidFill>
                        </a:defRPr>
                      </a:pPr>
                      <a:r>
                        <a:rPr sz="1600" baseline="-1562" dirty="0">
                          <a:solidFill>
                            <a:srgbClr val="575756"/>
                          </a:solidFill>
                          <a:sym typeface="SRH"/>
                        </a:rPr>
                        <a:t>3</a:t>
                      </a:r>
                    </a:p>
                  </a:txBody>
                  <a:tcPr marL="12700" marR="12700" marT="12700" marB="12700" horzOverflow="overflow">
                    <a:solidFill>
                      <a:srgbClr val="D1D1D1"/>
                    </a:solidFill>
                  </a:tcPr>
                </a:tc>
                <a:tc>
                  <a:txBody>
                    <a:bodyPr/>
                    <a:lstStyle/>
                    <a:p>
                      <a:pPr algn="ctr" defTabSz="457200">
                        <a:spcBef>
                          <a:spcPts val="1200"/>
                        </a:spcBef>
                        <a:defRPr sz="1800">
                          <a:solidFill>
                            <a:srgbClr val="000000"/>
                          </a:solidFill>
                        </a:defRPr>
                      </a:pPr>
                      <a:r>
                        <a:rPr sz="1600" baseline="-1562">
                          <a:solidFill>
                            <a:srgbClr val="575756"/>
                          </a:solidFill>
                          <a:sym typeface="SRH"/>
                        </a:rPr>
                        <a:t>Positive</a:t>
                      </a:r>
                    </a:p>
                  </a:txBody>
                  <a:tcPr marL="12700" marR="12700" marT="12700" marB="12700" horzOverflow="overflow">
                    <a:solidFill>
                      <a:srgbClr val="D1D1D1"/>
                    </a:solidFill>
                  </a:tcPr>
                </a:tc>
                <a:extLst>
                  <a:ext uri="{0D108BD9-81ED-4DB2-BD59-A6C34878D82A}">
                    <a16:rowId xmlns:a16="http://schemas.microsoft.com/office/drawing/2014/main" val="10005"/>
                  </a:ext>
                </a:extLst>
              </a:tr>
              <a:tr h="351345">
                <a:tc>
                  <a:txBody>
                    <a:bodyPr/>
                    <a:lstStyle/>
                    <a:p>
                      <a:pPr algn="ctr" defTabSz="457200">
                        <a:spcBef>
                          <a:spcPts val="1200"/>
                        </a:spcBef>
                        <a:defRPr sz="1800">
                          <a:solidFill>
                            <a:srgbClr val="000000"/>
                          </a:solidFill>
                        </a:defRPr>
                      </a:pPr>
                      <a:r>
                        <a:rPr sz="1600" b="1" baseline="-1562">
                          <a:solidFill>
                            <a:srgbClr val="FFFFFF"/>
                          </a:solidFill>
                          <a:sym typeface="SRH"/>
                        </a:rPr>
                        <a:t>Logistics</a:t>
                      </a:r>
                    </a:p>
                  </a:txBody>
                  <a:tcPr marL="12700" marR="12700" marT="12700" marB="12700" horzOverflow="overflow">
                    <a:solidFill>
                      <a:srgbClr val="575756"/>
                    </a:solidFill>
                  </a:tcPr>
                </a:tc>
                <a:tc>
                  <a:txBody>
                    <a:bodyPr/>
                    <a:lstStyle/>
                    <a:p>
                      <a:pPr algn="ctr" defTabSz="457200">
                        <a:spcBef>
                          <a:spcPts val="1200"/>
                        </a:spcBef>
                        <a:defRPr sz="1800">
                          <a:solidFill>
                            <a:srgbClr val="000000"/>
                          </a:solidFill>
                        </a:defRPr>
                      </a:pPr>
                      <a:r>
                        <a:rPr sz="1600" baseline="-1562">
                          <a:solidFill>
                            <a:srgbClr val="575756"/>
                          </a:solidFill>
                          <a:sym typeface="SRH"/>
                        </a:rPr>
                        <a:t>3</a:t>
                      </a:r>
                    </a:p>
                  </a:txBody>
                  <a:tcPr marL="12700" marR="12700" marT="12700" marB="12700" horzOverflow="overflow">
                    <a:solidFill>
                      <a:srgbClr val="EAEAE9"/>
                    </a:solidFill>
                  </a:tcPr>
                </a:tc>
                <a:tc>
                  <a:txBody>
                    <a:bodyPr/>
                    <a:lstStyle/>
                    <a:p>
                      <a:pPr algn="ctr" defTabSz="457200">
                        <a:spcBef>
                          <a:spcPts val="1200"/>
                        </a:spcBef>
                        <a:defRPr sz="1800">
                          <a:solidFill>
                            <a:srgbClr val="000000"/>
                          </a:solidFill>
                        </a:defRPr>
                      </a:pPr>
                      <a:r>
                        <a:rPr sz="1600" baseline="-1562" dirty="0">
                          <a:solidFill>
                            <a:srgbClr val="575756"/>
                          </a:solidFill>
                          <a:sym typeface="SRH"/>
                        </a:rPr>
                        <a:t>3</a:t>
                      </a:r>
                    </a:p>
                  </a:txBody>
                  <a:tcPr marL="12700" marR="12700" marT="12700" marB="12700" horzOverflow="overflow">
                    <a:solidFill>
                      <a:srgbClr val="EAEAE9"/>
                    </a:solidFill>
                  </a:tcPr>
                </a:tc>
                <a:tc>
                  <a:txBody>
                    <a:bodyPr/>
                    <a:lstStyle/>
                    <a:p>
                      <a:pPr algn="ctr" defTabSz="457200">
                        <a:spcBef>
                          <a:spcPts val="1200"/>
                        </a:spcBef>
                        <a:defRPr sz="1800">
                          <a:solidFill>
                            <a:srgbClr val="000000"/>
                          </a:solidFill>
                        </a:defRPr>
                      </a:pPr>
                      <a:r>
                        <a:rPr sz="1600" baseline="-1562">
                          <a:solidFill>
                            <a:srgbClr val="575756"/>
                          </a:solidFill>
                          <a:sym typeface="SRH"/>
                        </a:rPr>
                        <a:t>Positive</a:t>
                      </a:r>
                    </a:p>
                  </a:txBody>
                  <a:tcPr marL="12700" marR="12700" marT="12700" marB="12700" horzOverflow="overflow">
                    <a:solidFill>
                      <a:srgbClr val="EAEAE9"/>
                    </a:solidFill>
                  </a:tcPr>
                </a:tc>
                <a:extLst>
                  <a:ext uri="{0D108BD9-81ED-4DB2-BD59-A6C34878D82A}">
                    <a16:rowId xmlns:a16="http://schemas.microsoft.com/office/drawing/2014/main" val="10006"/>
                  </a:ext>
                </a:extLst>
              </a:tr>
              <a:tr h="351345">
                <a:tc>
                  <a:txBody>
                    <a:bodyPr/>
                    <a:lstStyle/>
                    <a:p>
                      <a:pPr algn="ctr" defTabSz="457200">
                        <a:spcBef>
                          <a:spcPts val="1200"/>
                        </a:spcBef>
                        <a:defRPr sz="1800">
                          <a:solidFill>
                            <a:srgbClr val="000000"/>
                          </a:solidFill>
                        </a:defRPr>
                      </a:pPr>
                      <a:r>
                        <a:rPr sz="1600" b="1" baseline="-1562">
                          <a:solidFill>
                            <a:srgbClr val="FFFFFF"/>
                          </a:solidFill>
                          <a:sym typeface="SRH"/>
                        </a:rPr>
                        <a:t>Business Analyst</a:t>
                      </a:r>
                    </a:p>
                  </a:txBody>
                  <a:tcPr marL="12700" marR="12700" marT="12700" marB="12700" horzOverflow="overflow">
                    <a:solidFill>
                      <a:srgbClr val="575756"/>
                    </a:solidFill>
                  </a:tcPr>
                </a:tc>
                <a:tc>
                  <a:txBody>
                    <a:bodyPr/>
                    <a:lstStyle/>
                    <a:p>
                      <a:pPr algn="ctr" defTabSz="457200">
                        <a:spcBef>
                          <a:spcPts val="1200"/>
                        </a:spcBef>
                        <a:defRPr sz="1800">
                          <a:solidFill>
                            <a:srgbClr val="000000"/>
                          </a:solidFill>
                        </a:defRPr>
                      </a:pPr>
                      <a:r>
                        <a:rPr sz="1600" baseline="-1562" dirty="0">
                          <a:solidFill>
                            <a:srgbClr val="575756"/>
                          </a:solidFill>
                          <a:sym typeface="SRH"/>
                        </a:rPr>
                        <a:t>4</a:t>
                      </a:r>
                    </a:p>
                  </a:txBody>
                  <a:tcPr marL="12700" marR="12700" marT="12700" marB="12700" horzOverflow="overflow">
                    <a:solidFill>
                      <a:srgbClr val="D1D1D1"/>
                    </a:solidFill>
                  </a:tcPr>
                </a:tc>
                <a:tc>
                  <a:txBody>
                    <a:bodyPr/>
                    <a:lstStyle/>
                    <a:p>
                      <a:pPr algn="ctr" defTabSz="457200">
                        <a:spcBef>
                          <a:spcPts val="1200"/>
                        </a:spcBef>
                        <a:defRPr sz="1800">
                          <a:solidFill>
                            <a:srgbClr val="000000"/>
                          </a:solidFill>
                        </a:defRPr>
                      </a:pPr>
                      <a:r>
                        <a:rPr sz="1600" baseline="-1562" dirty="0">
                          <a:solidFill>
                            <a:srgbClr val="575756"/>
                          </a:solidFill>
                          <a:sym typeface="SRH"/>
                        </a:rPr>
                        <a:t>2</a:t>
                      </a:r>
                    </a:p>
                  </a:txBody>
                  <a:tcPr marL="12700" marR="12700" marT="12700" marB="12700" horzOverflow="overflow">
                    <a:solidFill>
                      <a:srgbClr val="D1D1D1"/>
                    </a:solidFill>
                  </a:tcPr>
                </a:tc>
                <a:tc>
                  <a:txBody>
                    <a:bodyPr/>
                    <a:lstStyle/>
                    <a:p>
                      <a:pPr algn="ctr" defTabSz="457200">
                        <a:spcBef>
                          <a:spcPts val="1200"/>
                        </a:spcBef>
                        <a:defRPr sz="1800">
                          <a:solidFill>
                            <a:srgbClr val="000000"/>
                          </a:solidFill>
                        </a:defRPr>
                      </a:pPr>
                      <a:r>
                        <a:rPr sz="1600" baseline="-1562">
                          <a:solidFill>
                            <a:srgbClr val="575756"/>
                          </a:solidFill>
                          <a:sym typeface="SRH"/>
                        </a:rPr>
                        <a:t>Positive</a:t>
                      </a:r>
                    </a:p>
                  </a:txBody>
                  <a:tcPr marL="12700" marR="12700" marT="12700" marB="12700" horzOverflow="overflow">
                    <a:solidFill>
                      <a:srgbClr val="D1D1D1"/>
                    </a:solidFill>
                  </a:tcPr>
                </a:tc>
                <a:extLst>
                  <a:ext uri="{0D108BD9-81ED-4DB2-BD59-A6C34878D82A}">
                    <a16:rowId xmlns:a16="http://schemas.microsoft.com/office/drawing/2014/main" val="10007"/>
                  </a:ext>
                </a:extLst>
              </a:tr>
              <a:tr h="351345">
                <a:tc>
                  <a:txBody>
                    <a:bodyPr/>
                    <a:lstStyle/>
                    <a:p>
                      <a:pPr algn="ctr" defTabSz="457200">
                        <a:spcBef>
                          <a:spcPts val="1200"/>
                        </a:spcBef>
                        <a:defRPr sz="1800">
                          <a:solidFill>
                            <a:srgbClr val="000000"/>
                          </a:solidFill>
                        </a:defRPr>
                      </a:pPr>
                      <a:r>
                        <a:rPr sz="1600" b="1" baseline="-1562">
                          <a:solidFill>
                            <a:srgbClr val="FFFFFF"/>
                          </a:solidFill>
                          <a:sym typeface="SRH"/>
                        </a:rPr>
                        <a:t>Developers</a:t>
                      </a:r>
                    </a:p>
                  </a:txBody>
                  <a:tcPr marL="12700" marR="12700" marT="12700" marB="12700" horzOverflow="overflow">
                    <a:solidFill>
                      <a:srgbClr val="575756"/>
                    </a:solidFill>
                  </a:tcPr>
                </a:tc>
                <a:tc>
                  <a:txBody>
                    <a:bodyPr/>
                    <a:lstStyle/>
                    <a:p>
                      <a:pPr algn="ctr" defTabSz="457200">
                        <a:spcBef>
                          <a:spcPts val="1200"/>
                        </a:spcBef>
                        <a:defRPr sz="1800">
                          <a:solidFill>
                            <a:srgbClr val="000000"/>
                          </a:solidFill>
                        </a:defRPr>
                      </a:pPr>
                      <a:r>
                        <a:rPr sz="1600" baseline="-1562">
                          <a:solidFill>
                            <a:srgbClr val="575756"/>
                          </a:solidFill>
                          <a:sym typeface="SRH"/>
                        </a:rPr>
                        <a:t>4</a:t>
                      </a:r>
                    </a:p>
                  </a:txBody>
                  <a:tcPr marL="12700" marR="12700" marT="12700" marB="12700" horzOverflow="overflow">
                    <a:solidFill>
                      <a:srgbClr val="EAEAE9"/>
                    </a:solidFill>
                  </a:tcPr>
                </a:tc>
                <a:tc>
                  <a:txBody>
                    <a:bodyPr/>
                    <a:lstStyle/>
                    <a:p>
                      <a:pPr algn="ctr" defTabSz="457200">
                        <a:spcBef>
                          <a:spcPts val="1200"/>
                        </a:spcBef>
                        <a:defRPr sz="1800">
                          <a:solidFill>
                            <a:srgbClr val="000000"/>
                          </a:solidFill>
                        </a:defRPr>
                      </a:pPr>
                      <a:r>
                        <a:rPr sz="1600" baseline="-1562" dirty="0">
                          <a:solidFill>
                            <a:srgbClr val="575756"/>
                          </a:solidFill>
                          <a:sym typeface="SRH"/>
                        </a:rPr>
                        <a:t>2</a:t>
                      </a:r>
                    </a:p>
                  </a:txBody>
                  <a:tcPr marL="12700" marR="12700" marT="12700" marB="12700" horzOverflow="overflow">
                    <a:solidFill>
                      <a:srgbClr val="EAEAE9"/>
                    </a:solidFill>
                  </a:tcPr>
                </a:tc>
                <a:tc>
                  <a:txBody>
                    <a:bodyPr/>
                    <a:lstStyle/>
                    <a:p>
                      <a:pPr algn="ctr" defTabSz="457200">
                        <a:spcBef>
                          <a:spcPts val="1200"/>
                        </a:spcBef>
                        <a:defRPr sz="1800">
                          <a:solidFill>
                            <a:srgbClr val="000000"/>
                          </a:solidFill>
                        </a:defRPr>
                      </a:pPr>
                      <a:r>
                        <a:rPr sz="1600" baseline="-1562">
                          <a:solidFill>
                            <a:srgbClr val="575756"/>
                          </a:solidFill>
                          <a:sym typeface="SRH"/>
                        </a:rPr>
                        <a:t>Positive</a:t>
                      </a:r>
                    </a:p>
                  </a:txBody>
                  <a:tcPr marL="12700" marR="12700" marT="12700" marB="12700" horzOverflow="overflow">
                    <a:solidFill>
                      <a:srgbClr val="EAEAE9"/>
                    </a:solidFill>
                  </a:tcPr>
                </a:tc>
                <a:extLst>
                  <a:ext uri="{0D108BD9-81ED-4DB2-BD59-A6C34878D82A}">
                    <a16:rowId xmlns:a16="http://schemas.microsoft.com/office/drawing/2014/main" val="10008"/>
                  </a:ext>
                </a:extLst>
              </a:tr>
              <a:tr h="351345">
                <a:tc>
                  <a:txBody>
                    <a:bodyPr/>
                    <a:lstStyle/>
                    <a:p>
                      <a:pPr algn="ctr" defTabSz="457200">
                        <a:spcBef>
                          <a:spcPts val="1200"/>
                        </a:spcBef>
                        <a:defRPr sz="1800">
                          <a:solidFill>
                            <a:srgbClr val="000000"/>
                          </a:solidFill>
                        </a:defRPr>
                      </a:pPr>
                      <a:r>
                        <a:rPr sz="1600" b="1" baseline="-1562">
                          <a:solidFill>
                            <a:srgbClr val="FFFFFF"/>
                          </a:solidFill>
                          <a:sym typeface="SRH"/>
                        </a:rPr>
                        <a:t>Project Manager</a:t>
                      </a:r>
                    </a:p>
                  </a:txBody>
                  <a:tcPr marL="12700" marR="12700" marT="12700" marB="12700" horzOverflow="overflow">
                    <a:solidFill>
                      <a:srgbClr val="575756"/>
                    </a:solidFill>
                  </a:tcPr>
                </a:tc>
                <a:tc>
                  <a:txBody>
                    <a:bodyPr/>
                    <a:lstStyle/>
                    <a:p>
                      <a:pPr algn="ctr" defTabSz="457200">
                        <a:spcBef>
                          <a:spcPts val="1200"/>
                        </a:spcBef>
                        <a:defRPr sz="1800">
                          <a:solidFill>
                            <a:srgbClr val="000000"/>
                          </a:solidFill>
                        </a:defRPr>
                      </a:pPr>
                      <a:r>
                        <a:rPr sz="1600" baseline="-1562">
                          <a:solidFill>
                            <a:srgbClr val="575756"/>
                          </a:solidFill>
                          <a:sym typeface="SRH"/>
                        </a:rPr>
                        <a:t>3</a:t>
                      </a:r>
                    </a:p>
                  </a:txBody>
                  <a:tcPr marL="12700" marR="12700" marT="12700" marB="12700" horzOverflow="overflow">
                    <a:solidFill>
                      <a:srgbClr val="D1D1D1"/>
                    </a:solidFill>
                  </a:tcPr>
                </a:tc>
                <a:tc>
                  <a:txBody>
                    <a:bodyPr/>
                    <a:lstStyle/>
                    <a:p>
                      <a:pPr algn="ctr" defTabSz="457200">
                        <a:spcBef>
                          <a:spcPts val="1200"/>
                        </a:spcBef>
                        <a:defRPr sz="1800">
                          <a:solidFill>
                            <a:srgbClr val="000000"/>
                          </a:solidFill>
                        </a:defRPr>
                      </a:pPr>
                      <a:r>
                        <a:rPr sz="1600" baseline="-1562" dirty="0">
                          <a:solidFill>
                            <a:srgbClr val="575756"/>
                          </a:solidFill>
                          <a:sym typeface="SRH"/>
                        </a:rPr>
                        <a:t>2</a:t>
                      </a:r>
                    </a:p>
                  </a:txBody>
                  <a:tcPr marL="12700" marR="12700" marT="12700" marB="12700" horzOverflow="overflow">
                    <a:solidFill>
                      <a:srgbClr val="D1D1D1"/>
                    </a:solidFill>
                  </a:tcPr>
                </a:tc>
                <a:tc>
                  <a:txBody>
                    <a:bodyPr/>
                    <a:lstStyle/>
                    <a:p>
                      <a:pPr algn="ctr" defTabSz="457200">
                        <a:spcBef>
                          <a:spcPts val="1200"/>
                        </a:spcBef>
                        <a:defRPr sz="1800">
                          <a:solidFill>
                            <a:srgbClr val="000000"/>
                          </a:solidFill>
                        </a:defRPr>
                      </a:pPr>
                      <a:r>
                        <a:rPr sz="1600" baseline="-1562">
                          <a:solidFill>
                            <a:srgbClr val="575756"/>
                          </a:solidFill>
                          <a:sym typeface="SRH"/>
                        </a:rPr>
                        <a:t>Positive</a:t>
                      </a:r>
                    </a:p>
                  </a:txBody>
                  <a:tcPr marL="12700" marR="12700" marT="12700" marB="12700" horzOverflow="overflow">
                    <a:solidFill>
                      <a:srgbClr val="D1D1D1"/>
                    </a:solidFill>
                  </a:tcPr>
                </a:tc>
                <a:extLst>
                  <a:ext uri="{0D108BD9-81ED-4DB2-BD59-A6C34878D82A}">
                    <a16:rowId xmlns:a16="http://schemas.microsoft.com/office/drawing/2014/main" val="10009"/>
                  </a:ext>
                </a:extLst>
              </a:tr>
              <a:tr h="351345">
                <a:tc>
                  <a:txBody>
                    <a:bodyPr/>
                    <a:lstStyle/>
                    <a:p>
                      <a:pPr algn="ctr" defTabSz="457200">
                        <a:spcBef>
                          <a:spcPts val="1200"/>
                        </a:spcBef>
                        <a:defRPr sz="1800">
                          <a:solidFill>
                            <a:srgbClr val="000000"/>
                          </a:solidFill>
                        </a:defRPr>
                      </a:pPr>
                      <a:r>
                        <a:rPr sz="1600" b="1" baseline="-1562">
                          <a:solidFill>
                            <a:srgbClr val="FFFFFF"/>
                          </a:solidFill>
                          <a:sym typeface="SRH"/>
                        </a:rPr>
                        <a:t>UI/UX</a:t>
                      </a:r>
                    </a:p>
                  </a:txBody>
                  <a:tcPr marL="12700" marR="12700" marT="12700" marB="12700" horzOverflow="overflow">
                    <a:solidFill>
                      <a:srgbClr val="575756"/>
                    </a:solidFill>
                  </a:tcPr>
                </a:tc>
                <a:tc>
                  <a:txBody>
                    <a:bodyPr/>
                    <a:lstStyle/>
                    <a:p>
                      <a:pPr algn="ctr" defTabSz="457200">
                        <a:spcBef>
                          <a:spcPts val="1200"/>
                        </a:spcBef>
                        <a:defRPr sz="1800">
                          <a:solidFill>
                            <a:srgbClr val="000000"/>
                          </a:solidFill>
                        </a:defRPr>
                      </a:pPr>
                      <a:r>
                        <a:rPr sz="1600" baseline="-1562">
                          <a:solidFill>
                            <a:srgbClr val="575756"/>
                          </a:solidFill>
                          <a:sym typeface="SRH"/>
                        </a:rPr>
                        <a:t>4</a:t>
                      </a:r>
                    </a:p>
                  </a:txBody>
                  <a:tcPr marL="12700" marR="12700" marT="12700" marB="12700" horzOverflow="overflow">
                    <a:solidFill>
                      <a:srgbClr val="EAEAE9"/>
                    </a:solidFill>
                  </a:tcPr>
                </a:tc>
                <a:tc>
                  <a:txBody>
                    <a:bodyPr/>
                    <a:lstStyle/>
                    <a:p>
                      <a:pPr algn="ctr" defTabSz="457200">
                        <a:spcBef>
                          <a:spcPts val="1200"/>
                        </a:spcBef>
                        <a:defRPr sz="1800">
                          <a:solidFill>
                            <a:srgbClr val="000000"/>
                          </a:solidFill>
                        </a:defRPr>
                      </a:pPr>
                      <a:r>
                        <a:rPr sz="1600" baseline="-1562" dirty="0">
                          <a:solidFill>
                            <a:srgbClr val="575756"/>
                          </a:solidFill>
                          <a:sym typeface="SRH"/>
                        </a:rPr>
                        <a:t>2</a:t>
                      </a:r>
                    </a:p>
                  </a:txBody>
                  <a:tcPr marL="12700" marR="12700" marT="12700" marB="12700" horzOverflow="overflow">
                    <a:solidFill>
                      <a:srgbClr val="EAEAE9"/>
                    </a:solidFill>
                  </a:tcPr>
                </a:tc>
                <a:tc>
                  <a:txBody>
                    <a:bodyPr/>
                    <a:lstStyle/>
                    <a:p>
                      <a:pPr algn="ctr" defTabSz="457200">
                        <a:spcBef>
                          <a:spcPts val="1200"/>
                        </a:spcBef>
                        <a:defRPr sz="1800">
                          <a:solidFill>
                            <a:srgbClr val="000000"/>
                          </a:solidFill>
                        </a:defRPr>
                      </a:pPr>
                      <a:r>
                        <a:rPr sz="1600" baseline="-1562">
                          <a:solidFill>
                            <a:srgbClr val="575756"/>
                          </a:solidFill>
                          <a:sym typeface="SRH"/>
                        </a:rPr>
                        <a:t>Positive</a:t>
                      </a:r>
                    </a:p>
                  </a:txBody>
                  <a:tcPr marL="12700" marR="12700" marT="12700" marB="12700" horzOverflow="overflow">
                    <a:solidFill>
                      <a:srgbClr val="EAEAE9"/>
                    </a:solidFill>
                  </a:tcPr>
                </a:tc>
                <a:extLst>
                  <a:ext uri="{0D108BD9-81ED-4DB2-BD59-A6C34878D82A}">
                    <a16:rowId xmlns:a16="http://schemas.microsoft.com/office/drawing/2014/main" val="10010"/>
                  </a:ext>
                </a:extLst>
              </a:tr>
              <a:tr h="351345">
                <a:tc>
                  <a:txBody>
                    <a:bodyPr/>
                    <a:lstStyle/>
                    <a:p>
                      <a:pPr algn="ctr" defTabSz="457200">
                        <a:spcBef>
                          <a:spcPts val="1200"/>
                        </a:spcBef>
                        <a:defRPr sz="1800">
                          <a:solidFill>
                            <a:srgbClr val="000000"/>
                          </a:solidFill>
                        </a:defRPr>
                      </a:pPr>
                      <a:r>
                        <a:rPr sz="1600" b="1" baseline="-1562">
                          <a:solidFill>
                            <a:srgbClr val="FFFFFF"/>
                          </a:solidFill>
                          <a:sym typeface="SRH"/>
                        </a:rPr>
                        <a:t>Competitors</a:t>
                      </a:r>
                    </a:p>
                  </a:txBody>
                  <a:tcPr marL="12700" marR="12700" marT="12700" marB="12700" horzOverflow="overflow">
                    <a:solidFill>
                      <a:srgbClr val="575756"/>
                    </a:solidFill>
                  </a:tcPr>
                </a:tc>
                <a:tc>
                  <a:txBody>
                    <a:bodyPr/>
                    <a:lstStyle/>
                    <a:p>
                      <a:pPr algn="ctr" defTabSz="457200">
                        <a:spcBef>
                          <a:spcPts val="1200"/>
                        </a:spcBef>
                        <a:defRPr sz="1800">
                          <a:solidFill>
                            <a:srgbClr val="000000"/>
                          </a:solidFill>
                        </a:defRPr>
                      </a:pPr>
                      <a:r>
                        <a:rPr sz="1600" baseline="-1562">
                          <a:solidFill>
                            <a:srgbClr val="575756"/>
                          </a:solidFill>
                          <a:sym typeface="SRH"/>
                        </a:rPr>
                        <a:t>1</a:t>
                      </a:r>
                    </a:p>
                  </a:txBody>
                  <a:tcPr marL="12700" marR="12700" marT="12700" marB="12700" horzOverflow="overflow">
                    <a:solidFill>
                      <a:srgbClr val="D1D1D1"/>
                    </a:solidFill>
                  </a:tcPr>
                </a:tc>
                <a:tc>
                  <a:txBody>
                    <a:bodyPr/>
                    <a:lstStyle/>
                    <a:p>
                      <a:pPr algn="ctr" defTabSz="457200">
                        <a:spcBef>
                          <a:spcPts val="1200"/>
                        </a:spcBef>
                        <a:defRPr sz="1800">
                          <a:solidFill>
                            <a:srgbClr val="000000"/>
                          </a:solidFill>
                        </a:defRPr>
                      </a:pPr>
                      <a:r>
                        <a:rPr sz="1600" baseline="-1562" dirty="0">
                          <a:solidFill>
                            <a:srgbClr val="575756"/>
                          </a:solidFill>
                          <a:sym typeface="SRH"/>
                        </a:rPr>
                        <a:t>4</a:t>
                      </a:r>
                    </a:p>
                  </a:txBody>
                  <a:tcPr marL="12700" marR="12700" marT="12700" marB="12700" horzOverflow="overflow">
                    <a:solidFill>
                      <a:srgbClr val="D1D1D1"/>
                    </a:solidFill>
                  </a:tcPr>
                </a:tc>
                <a:tc>
                  <a:txBody>
                    <a:bodyPr/>
                    <a:lstStyle/>
                    <a:p>
                      <a:pPr algn="ctr" defTabSz="457200">
                        <a:spcBef>
                          <a:spcPts val="1200"/>
                        </a:spcBef>
                        <a:defRPr sz="1800">
                          <a:solidFill>
                            <a:srgbClr val="000000"/>
                          </a:solidFill>
                        </a:defRPr>
                      </a:pPr>
                      <a:r>
                        <a:rPr sz="1600" baseline="-1562">
                          <a:solidFill>
                            <a:srgbClr val="575756"/>
                          </a:solidFill>
                          <a:sym typeface="SRH"/>
                        </a:rPr>
                        <a:t>Negative</a:t>
                      </a:r>
                    </a:p>
                  </a:txBody>
                  <a:tcPr marL="12700" marR="12700" marT="12700" marB="12700" horzOverflow="overflow">
                    <a:solidFill>
                      <a:srgbClr val="D1D1D1"/>
                    </a:solidFill>
                  </a:tcPr>
                </a:tc>
                <a:extLst>
                  <a:ext uri="{0D108BD9-81ED-4DB2-BD59-A6C34878D82A}">
                    <a16:rowId xmlns:a16="http://schemas.microsoft.com/office/drawing/2014/main" val="10011"/>
                  </a:ext>
                </a:extLst>
              </a:tr>
              <a:tr h="351345">
                <a:tc>
                  <a:txBody>
                    <a:bodyPr/>
                    <a:lstStyle/>
                    <a:p>
                      <a:pPr algn="ctr" defTabSz="457200">
                        <a:spcBef>
                          <a:spcPts val="1200"/>
                        </a:spcBef>
                        <a:defRPr sz="1800">
                          <a:solidFill>
                            <a:srgbClr val="000000"/>
                          </a:solidFill>
                        </a:defRPr>
                      </a:pPr>
                      <a:r>
                        <a:rPr sz="1600" b="1" baseline="-1562">
                          <a:solidFill>
                            <a:srgbClr val="FFFFFF"/>
                          </a:solidFill>
                          <a:sym typeface="SRH"/>
                        </a:rPr>
                        <a:t>Legal Team</a:t>
                      </a:r>
                    </a:p>
                  </a:txBody>
                  <a:tcPr marL="12700" marR="12700" marT="12700" marB="12700" horzOverflow="overflow">
                    <a:lnB w="12700">
                      <a:miter lim="400000"/>
                    </a:lnB>
                    <a:solidFill>
                      <a:srgbClr val="575756"/>
                    </a:solidFill>
                  </a:tcPr>
                </a:tc>
                <a:tc>
                  <a:txBody>
                    <a:bodyPr/>
                    <a:lstStyle/>
                    <a:p>
                      <a:pPr algn="ctr" defTabSz="457200">
                        <a:spcBef>
                          <a:spcPts val="1200"/>
                        </a:spcBef>
                        <a:defRPr sz="1800">
                          <a:solidFill>
                            <a:srgbClr val="000000"/>
                          </a:solidFill>
                        </a:defRPr>
                      </a:pPr>
                      <a:r>
                        <a:rPr sz="1600" baseline="-1562">
                          <a:solidFill>
                            <a:srgbClr val="575756"/>
                          </a:solidFill>
                          <a:sym typeface="SRH"/>
                        </a:rPr>
                        <a:t>3</a:t>
                      </a:r>
                    </a:p>
                  </a:txBody>
                  <a:tcPr marL="12700" marR="12700" marT="12700" marB="12700" horzOverflow="overflow">
                    <a:lnB w="12700">
                      <a:miter lim="400000"/>
                    </a:lnB>
                    <a:solidFill>
                      <a:srgbClr val="EAEAE9"/>
                    </a:solidFill>
                  </a:tcPr>
                </a:tc>
                <a:tc>
                  <a:txBody>
                    <a:bodyPr/>
                    <a:lstStyle/>
                    <a:p>
                      <a:pPr algn="ctr" defTabSz="457200">
                        <a:spcBef>
                          <a:spcPts val="1200"/>
                        </a:spcBef>
                        <a:defRPr sz="1800">
                          <a:solidFill>
                            <a:srgbClr val="000000"/>
                          </a:solidFill>
                        </a:defRPr>
                      </a:pPr>
                      <a:r>
                        <a:rPr sz="1600" baseline="-1562" dirty="0">
                          <a:solidFill>
                            <a:srgbClr val="575756"/>
                          </a:solidFill>
                          <a:sym typeface="SRH"/>
                        </a:rPr>
                        <a:t>2</a:t>
                      </a:r>
                    </a:p>
                  </a:txBody>
                  <a:tcPr marL="12700" marR="12700" marT="12700" marB="12700" horzOverflow="overflow">
                    <a:lnB w="12700">
                      <a:miter lim="400000"/>
                    </a:lnB>
                    <a:solidFill>
                      <a:srgbClr val="EAEAE9"/>
                    </a:solidFill>
                  </a:tcPr>
                </a:tc>
                <a:tc>
                  <a:txBody>
                    <a:bodyPr/>
                    <a:lstStyle/>
                    <a:p>
                      <a:pPr algn="ctr" defTabSz="457200">
                        <a:spcBef>
                          <a:spcPts val="1200"/>
                        </a:spcBef>
                        <a:defRPr sz="1800">
                          <a:solidFill>
                            <a:srgbClr val="000000"/>
                          </a:solidFill>
                        </a:defRPr>
                      </a:pPr>
                      <a:r>
                        <a:rPr sz="1600" baseline="-1562" dirty="0">
                          <a:solidFill>
                            <a:srgbClr val="575756"/>
                          </a:solidFill>
                          <a:sym typeface="SRH"/>
                        </a:rPr>
                        <a:t>Positive</a:t>
                      </a:r>
                    </a:p>
                  </a:txBody>
                  <a:tcPr marL="12700" marR="12700" marT="12700" marB="12700" horzOverflow="overflow">
                    <a:lnB w="12700">
                      <a:miter lim="400000"/>
                    </a:lnB>
                    <a:solidFill>
                      <a:srgbClr val="EAEAE9"/>
                    </a:solidFill>
                  </a:tcPr>
                </a:tc>
                <a:extLst>
                  <a:ext uri="{0D108BD9-81ED-4DB2-BD59-A6C34878D82A}">
                    <a16:rowId xmlns:a16="http://schemas.microsoft.com/office/drawing/2014/main" val="10012"/>
                  </a:ext>
                </a:extLst>
              </a:tr>
            </a:tbl>
          </a:graphicData>
        </a:graphic>
      </p:graphicFrame>
      <p:sp>
        <p:nvSpPr>
          <p:cNvPr id="444" name="Text"/>
          <p:cNvSpPr txBox="1"/>
          <p:nvPr/>
        </p:nvSpPr>
        <p:spPr>
          <a:xfrm>
            <a:off x="1123850" y="2263991"/>
            <a:ext cx="142241"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defRPr sz="1200">
                <a:solidFill>
                  <a:srgbClr val="000000"/>
                </a:solidFill>
                <a:latin typeface="Times Roman"/>
                <a:ea typeface="Times Roman"/>
                <a:cs typeface="Times Roman"/>
                <a:sym typeface="Times Roman"/>
              </a:defRPr>
            </a:lvl1pPr>
          </a:lstStyle>
          <a:p>
            <a:r>
              <a:t> </a:t>
            </a:r>
          </a:p>
        </p:txBody>
      </p:sp>
      <p:sp>
        <p:nvSpPr>
          <p:cNvPr id="8" name="TextBox 7">
            <a:extLst>
              <a:ext uri="{FF2B5EF4-FFF2-40B4-BE49-F238E27FC236}">
                <a16:creationId xmlns:a16="http://schemas.microsoft.com/office/drawing/2014/main" id="{BF578E28-336D-4404-BECB-682F48AAFF1D}"/>
              </a:ext>
            </a:extLst>
          </p:cNvPr>
          <p:cNvSpPr txBox="1"/>
          <p:nvPr/>
        </p:nvSpPr>
        <p:spPr>
          <a:xfrm>
            <a:off x="497304" y="6362820"/>
            <a:ext cx="6130212" cy="2616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1100" dirty="0">
                <a:solidFill>
                  <a:srgbClr val="FFFFFF"/>
                </a:solidFill>
              </a:rPr>
              <a:t>10.05.2021</a:t>
            </a:r>
          </a:p>
        </p:txBody>
      </p:sp>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xmlns:m="http://schemas.openxmlformats.org/officeDocument/2006/math" xmlns:a14="http://schemas.microsoft.com/office/drawing/2010/main">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50" name="Foliennummernplatzhalter 6"/>
          <p:cNvSpPr txBox="1">
            <a:spLocks noGrp="1"/>
          </p:cNvSpPr>
          <p:nvPr>
            <p:ph type="sldNum" sz="quarter" idx="2"/>
          </p:nvPr>
        </p:nvSpPr>
        <p:spPr>
          <a:xfrm>
            <a:off x="11602227" y="6433186"/>
            <a:ext cx="224595" cy="2286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
        <p:nvSpPr>
          <p:cNvPr id="451" name="Titel 8"/>
          <p:cNvSpPr txBox="1">
            <a:spLocks noGrp="1"/>
          </p:cNvSpPr>
          <p:nvPr>
            <p:ph type="title"/>
          </p:nvPr>
        </p:nvSpPr>
        <p:spPr>
          <a:xfrm>
            <a:off x="360000" y="310692"/>
            <a:ext cx="5367600" cy="835094"/>
          </a:xfrm>
          <a:prstGeom prst="rect">
            <a:avLst/>
          </a:prstGeom>
        </p:spPr>
        <p:txBody>
          <a:bodyPr anchor="b">
            <a:normAutofit fontScale="90000"/>
          </a:bodyPr>
          <a:lstStyle>
            <a:lvl1pPr defTabSz="557784">
              <a:defRPr sz="2928"/>
            </a:lvl1pPr>
          </a:lstStyle>
          <a:p>
            <a:r>
              <a:rPr sz="3600" dirty="0"/>
              <a:t>Cost Estimation of the Project</a:t>
            </a:r>
          </a:p>
        </p:txBody>
      </p:sp>
      <p:sp>
        <p:nvSpPr>
          <p:cNvPr id="452" name="Text"/>
          <p:cNvSpPr txBox="1"/>
          <p:nvPr/>
        </p:nvSpPr>
        <p:spPr>
          <a:xfrm>
            <a:off x="1852138" y="2900453"/>
            <a:ext cx="14224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defRPr sz="1200">
                <a:solidFill>
                  <a:srgbClr val="000000"/>
                </a:solidFill>
                <a:latin typeface="Times Roman"/>
                <a:ea typeface="Times Roman"/>
                <a:cs typeface="Times Roman"/>
                <a:sym typeface="Times Roman"/>
              </a:defRPr>
            </a:lvl1pPr>
          </a:lstStyle>
          <a:p>
            <a:r>
              <a:t> </a:t>
            </a:r>
          </a:p>
        </p:txBody>
      </p:sp>
      <p:pic>
        <p:nvPicPr>
          <p:cNvPr id="453" name="Screenshot 2021-05-09 at 16.29.40.png" descr="Screenshot 2021-05-09 at 16.29.40.png"/>
          <p:cNvPicPr>
            <a:picLocks noChangeAspect="1"/>
          </p:cNvPicPr>
          <p:nvPr/>
        </p:nvPicPr>
        <p:blipFill>
          <a:blip r:embed="rId2"/>
          <a:stretch>
            <a:fillRect/>
          </a:stretch>
        </p:blipFill>
        <p:spPr>
          <a:xfrm>
            <a:off x="1550175" y="1575206"/>
            <a:ext cx="8789687" cy="4428307"/>
          </a:xfrm>
          <a:prstGeom prst="rect">
            <a:avLst/>
          </a:prstGeom>
          <a:ln w="12700">
            <a:miter lim="400000"/>
          </a:ln>
        </p:spPr>
      </p:pic>
      <p:sp>
        <p:nvSpPr>
          <p:cNvPr id="7" name="TextBox 6">
            <a:extLst>
              <a:ext uri="{FF2B5EF4-FFF2-40B4-BE49-F238E27FC236}">
                <a16:creationId xmlns:a16="http://schemas.microsoft.com/office/drawing/2014/main" id="{88583A61-D735-4712-AC8C-685D6413DCCD}"/>
              </a:ext>
            </a:extLst>
          </p:cNvPr>
          <p:cNvSpPr txBox="1"/>
          <p:nvPr/>
        </p:nvSpPr>
        <p:spPr>
          <a:xfrm>
            <a:off x="302620" y="6269128"/>
            <a:ext cx="6102220" cy="2616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1100" dirty="0">
                <a:solidFill>
                  <a:srgbClr val="FFFFFF"/>
                </a:solidFill>
              </a:rPr>
              <a:t>10.05.2021</a:t>
            </a:r>
          </a:p>
        </p:txBody>
      </p:sp>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xmlns:m="http://schemas.openxmlformats.org/officeDocument/2006/math" xmlns:a14="http://schemas.microsoft.com/office/drawing/2010/main">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Titel 3"/>
          <p:cNvSpPr txBox="1">
            <a:spLocks noGrp="1"/>
          </p:cNvSpPr>
          <p:nvPr>
            <p:ph type="title"/>
          </p:nvPr>
        </p:nvSpPr>
        <p:spPr>
          <a:xfrm>
            <a:off x="360000" y="358969"/>
            <a:ext cx="5367600" cy="835094"/>
          </a:xfrm>
          <a:prstGeom prst="rect">
            <a:avLst/>
          </a:prstGeom>
        </p:spPr>
        <p:txBody>
          <a:bodyPr/>
          <a:lstStyle/>
          <a:p>
            <a:r>
              <a:t>Technology Used</a:t>
            </a:r>
          </a:p>
        </p:txBody>
      </p:sp>
      <p:sp>
        <p:nvSpPr>
          <p:cNvPr id="456" name="Foliennummernplatzhalter 11"/>
          <p:cNvSpPr txBox="1">
            <a:spLocks noGrp="1"/>
          </p:cNvSpPr>
          <p:nvPr>
            <p:ph type="sldNum" sz="quarter" idx="2"/>
          </p:nvPr>
        </p:nvSpPr>
        <p:spPr>
          <a:xfrm>
            <a:off x="11602227" y="6433186"/>
            <a:ext cx="224595" cy="2286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pic>
        <p:nvPicPr>
          <p:cNvPr id="457" name="unknown.jpeg" descr="unknown.jpeg"/>
          <p:cNvPicPr>
            <a:picLocks noChangeAspect="1"/>
          </p:cNvPicPr>
          <p:nvPr/>
        </p:nvPicPr>
        <p:blipFill>
          <a:blip r:embed="rId2"/>
          <a:stretch>
            <a:fillRect/>
          </a:stretch>
        </p:blipFill>
        <p:spPr>
          <a:xfrm>
            <a:off x="1438103" y="1874792"/>
            <a:ext cx="8805135" cy="3341883"/>
          </a:xfrm>
          <a:prstGeom prst="rect">
            <a:avLst/>
          </a:prstGeom>
          <a:ln w="12700">
            <a:miter lim="400000"/>
          </a:ln>
        </p:spPr>
      </p:pic>
      <p:sp>
        <p:nvSpPr>
          <p:cNvPr id="458" name="Text"/>
          <p:cNvSpPr txBox="1"/>
          <p:nvPr/>
        </p:nvSpPr>
        <p:spPr>
          <a:xfrm>
            <a:off x="1852138" y="2900453"/>
            <a:ext cx="14224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defTabSz="457200">
              <a:defRPr sz="1200">
                <a:solidFill>
                  <a:srgbClr val="000000"/>
                </a:solidFill>
                <a:latin typeface="Times Roman"/>
                <a:ea typeface="Times Roman"/>
                <a:cs typeface="Times Roman"/>
                <a:sym typeface="Times Roman"/>
              </a:defRPr>
            </a:lvl1pPr>
          </a:lstStyle>
          <a:p>
            <a:r>
              <a:t> </a:t>
            </a:r>
          </a:p>
        </p:txBody>
      </p:sp>
      <p:sp>
        <p:nvSpPr>
          <p:cNvPr id="7" name="TextBox 6">
            <a:extLst>
              <a:ext uri="{FF2B5EF4-FFF2-40B4-BE49-F238E27FC236}">
                <a16:creationId xmlns:a16="http://schemas.microsoft.com/office/drawing/2014/main" id="{472BD4AE-9459-4B38-BFCA-ABE619EE481C}"/>
              </a:ext>
            </a:extLst>
          </p:cNvPr>
          <p:cNvSpPr txBox="1"/>
          <p:nvPr/>
        </p:nvSpPr>
        <p:spPr>
          <a:xfrm>
            <a:off x="492190" y="6055499"/>
            <a:ext cx="6097554" cy="2616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1100" dirty="0"/>
              <a:t>10.05.2021</a:t>
            </a:r>
          </a:p>
        </p:txBody>
      </p:sp>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xmlns:m="http://schemas.openxmlformats.org/officeDocument/2006/math" xmlns:a14="http://schemas.microsoft.com/office/drawing/2010/main">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A4E0-357F-4DB6-BA34-ECF9258BF0AE}"/>
              </a:ext>
            </a:extLst>
          </p:cNvPr>
          <p:cNvSpPr>
            <a:spLocks noGrp="1"/>
          </p:cNvSpPr>
          <p:nvPr>
            <p:ph type="title"/>
          </p:nvPr>
        </p:nvSpPr>
        <p:spPr>
          <a:xfrm>
            <a:off x="443975" y="483678"/>
            <a:ext cx="9896810" cy="1406039"/>
          </a:xfrm>
        </p:spPr>
        <p:txBody>
          <a:bodyPr>
            <a:normAutofit/>
          </a:bodyPr>
          <a:lstStyle/>
          <a:p>
            <a:r>
              <a:rPr lang="en-IN" sz="2800" u="sng" dirty="0"/>
              <a:t>Advantages of mobile application:</a:t>
            </a:r>
            <a:br>
              <a:rPr lang="en-IN" sz="2800" dirty="0"/>
            </a:br>
            <a:endParaRPr lang="en-IN" sz="2800" dirty="0"/>
          </a:p>
        </p:txBody>
      </p:sp>
      <p:sp>
        <p:nvSpPr>
          <p:cNvPr id="4" name="Title 1">
            <a:extLst>
              <a:ext uri="{FF2B5EF4-FFF2-40B4-BE49-F238E27FC236}">
                <a16:creationId xmlns:a16="http://schemas.microsoft.com/office/drawing/2014/main" id="{EAADE85E-2151-4B9F-BB1A-73571AD272F1}"/>
              </a:ext>
            </a:extLst>
          </p:cNvPr>
          <p:cNvSpPr txBox="1">
            <a:spLocks/>
          </p:cNvSpPr>
          <p:nvPr/>
        </p:nvSpPr>
        <p:spPr>
          <a:xfrm>
            <a:off x="443975" y="3747176"/>
            <a:ext cx="9896810" cy="1406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0" marR="0" indent="0" algn="l" defTabSz="914400" rtl="0" latinLnBrk="0">
              <a:lnSpc>
                <a:spcPct val="98000"/>
              </a:lnSpc>
              <a:spcBef>
                <a:spcPts val="0"/>
              </a:spcBef>
              <a:spcAft>
                <a:spcPts val="0"/>
              </a:spcAft>
              <a:buClrTx/>
              <a:buSzTx/>
              <a:buFontTx/>
              <a:buNone/>
              <a:tabLst/>
              <a:defRPr sz="4800" b="1" i="0" u="none" strike="noStrike" cap="none" spc="0" baseline="0">
                <a:solidFill>
                  <a:srgbClr val="FFFFFF"/>
                </a:solidFill>
                <a:uFillTx/>
                <a:latin typeface="SRH Headline"/>
                <a:ea typeface="SRH Headline"/>
                <a:cs typeface="SRH Headline"/>
                <a:sym typeface="SRH Headline"/>
              </a:defRPr>
            </a:lvl1pPr>
            <a:lvl2pPr marL="0" marR="0" indent="0" algn="l" defTabSz="914400" rtl="0" latinLnBrk="0">
              <a:lnSpc>
                <a:spcPct val="98000"/>
              </a:lnSpc>
              <a:spcBef>
                <a:spcPts val="0"/>
              </a:spcBef>
              <a:spcAft>
                <a:spcPts val="0"/>
              </a:spcAft>
              <a:buClrTx/>
              <a:buSzTx/>
              <a:buFontTx/>
              <a:buNone/>
              <a:tabLst/>
              <a:defRPr sz="4800" b="1" i="0" u="none" strike="noStrike" cap="none" spc="0" baseline="0">
                <a:solidFill>
                  <a:srgbClr val="575756"/>
                </a:solidFill>
                <a:uFillTx/>
                <a:latin typeface="SRH Headline"/>
                <a:ea typeface="SRH Headline"/>
                <a:cs typeface="SRH Headline"/>
                <a:sym typeface="SRH Headline"/>
              </a:defRPr>
            </a:lvl2pPr>
            <a:lvl3pPr marL="0" marR="0" indent="0" algn="l" defTabSz="914400" rtl="0" latinLnBrk="0">
              <a:lnSpc>
                <a:spcPct val="98000"/>
              </a:lnSpc>
              <a:spcBef>
                <a:spcPts val="0"/>
              </a:spcBef>
              <a:spcAft>
                <a:spcPts val="0"/>
              </a:spcAft>
              <a:buClrTx/>
              <a:buSzTx/>
              <a:buFontTx/>
              <a:buNone/>
              <a:tabLst/>
              <a:defRPr sz="4800" b="1" i="0" u="none" strike="noStrike" cap="none" spc="0" baseline="0">
                <a:solidFill>
                  <a:srgbClr val="575756"/>
                </a:solidFill>
                <a:uFillTx/>
                <a:latin typeface="SRH Headline"/>
                <a:ea typeface="SRH Headline"/>
                <a:cs typeface="SRH Headline"/>
                <a:sym typeface="SRH Headline"/>
              </a:defRPr>
            </a:lvl3pPr>
            <a:lvl4pPr marL="0" marR="0" indent="0" algn="l" defTabSz="914400" rtl="0" latinLnBrk="0">
              <a:lnSpc>
                <a:spcPct val="98000"/>
              </a:lnSpc>
              <a:spcBef>
                <a:spcPts val="0"/>
              </a:spcBef>
              <a:spcAft>
                <a:spcPts val="0"/>
              </a:spcAft>
              <a:buClrTx/>
              <a:buSzTx/>
              <a:buFontTx/>
              <a:buNone/>
              <a:tabLst/>
              <a:defRPr sz="4800" b="1" i="0" u="none" strike="noStrike" cap="none" spc="0" baseline="0">
                <a:solidFill>
                  <a:srgbClr val="575756"/>
                </a:solidFill>
                <a:uFillTx/>
                <a:latin typeface="SRH Headline"/>
                <a:ea typeface="SRH Headline"/>
                <a:cs typeface="SRH Headline"/>
                <a:sym typeface="SRH Headline"/>
              </a:defRPr>
            </a:lvl4pPr>
            <a:lvl5pPr marL="0" marR="0" indent="0" algn="l" defTabSz="914400" rtl="0" latinLnBrk="0">
              <a:lnSpc>
                <a:spcPct val="98000"/>
              </a:lnSpc>
              <a:spcBef>
                <a:spcPts val="0"/>
              </a:spcBef>
              <a:spcAft>
                <a:spcPts val="0"/>
              </a:spcAft>
              <a:buClrTx/>
              <a:buSzTx/>
              <a:buFontTx/>
              <a:buNone/>
              <a:tabLst/>
              <a:defRPr sz="4800" b="1" i="0" u="none" strike="noStrike" cap="none" spc="0" baseline="0">
                <a:solidFill>
                  <a:srgbClr val="575756"/>
                </a:solidFill>
                <a:uFillTx/>
                <a:latin typeface="SRH Headline"/>
                <a:ea typeface="SRH Headline"/>
                <a:cs typeface="SRH Headline"/>
                <a:sym typeface="SRH Headline"/>
              </a:defRPr>
            </a:lvl5pPr>
            <a:lvl6pPr marL="0" marR="0" indent="0" algn="l" defTabSz="914400" rtl="0" latinLnBrk="0">
              <a:lnSpc>
                <a:spcPct val="98000"/>
              </a:lnSpc>
              <a:spcBef>
                <a:spcPts val="0"/>
              </a:spcBef>
              <a:spcAft>
                <a:spcPts val="0"/>
              </a:spcAft>
              <a:buClrTx/>
              <a:buSzTx/>
              <a:buFontTx/>
              <a:buNone/>
              <a:tabLst/>
              <a:defRPr sz="4800" b="1" i="0" u="none" strike="noStrike" cap="none" spc="0" baseline="0">
                <a:solidFill>
                  <a:srgbClr val="575756"/>
                </a:solidFill>
                <a:uFillTx/>
                <a:latin typeface="SRH Headline"/>
                <a:ea typeface="SRH Headline"/>
                <a:cs typeface="SRH Headline"/>
                <a:sym typeface="SRH Headline"/>
              </a:defRPr>
            </a:lvl6pPr>
            <a:lvl7pPr marL="0" marR="0" indent="0" algn="l" defTabSz="914400" rtl="0" latinLnBrk="0">
              <a:lnSpc>
                <a:spcPct val="98000"/>
              </a:lnSpc>
              <a:spcBef>
                <a:spcPts val="0"/>
              </a:spcBef>
              <a:spcAft>
                <a:spcPts val="0"/>
              </a:spcAft>
              <a:buClrTx/>
              <a:buSzTx/>
              <a:buFontTx/>
              <a:buNone/>
              <a:tabLst/>
              <a:defRPr sz="4800" b="1" i="0" u="none" strike="noStrike" cap="none" spc="0" baseline="0">
                <a:solidFill>
                  <a:srgbClr val="575756"/>
                </a:solidFill>
                <a:uFillTx/>
                <a:latin typeface="SRH Headline"/>
                <a:ea typeface="SRH Headline"/>
                <a:cs typeface="SRH Headline"/>
                <a:sym typeface="SRH Headline"/>
              </a:defRPr>
            </a:lvl7pPr>
            <a:lvl8pPr marL="0" marR="0" indent="0" algn="l" defTabSz="914400" rtl="0" latinLnBrk="0">
              <a:lnSpc>
                <a:spcPct val="98000"/>
              </a:lnSpc>
              <a:spcBef>
                <a:spcPts val="0"/>
              </a:spcBef>
              <a:spcAft>
                <a:spcPts val="0"/>
              </a:spcAft>
              <a:buClrTx/>
              <a:buSzTx/>
              <a:buFontTx/>
              <a:buNone/>
              <a:tabLst/>
              <a:defRPr sz="4800" b="1" i="0" u="none" strike="noStrike" cap="none" spc="0" baseline="0">
                <a:solidFill>
                  <a:srgbClr val="575756"/>
                </a:solidFill>
                <a:uFillTx/>
                <a:latin typeface="SRH Headline"/>
                <a:ea typeface="SRH Headline"/>
                <a:cs typeface="SRH Headline"/>
                <a:sym typeface="SRH Headline"/>
              </a:defRPr>
            </a:lvl8pPr>
            <a:lvl9pPr marL="0" marR="0" indent="0" algn="l" defTabSz="914400" rtl="0" latinLnBrk="0">
              <a:lnSpc>
                <a:spcPct val="98000"/>
              </a:lnSpc>
              <a:spcBef>
                <a:spcPts val="0"/>
              </a:spcBef>
              <a:spcAft>
                <a:spcPts val="0"/>
              </a:spcAft>
              <a:buClrTx/>
              <a:buSzTx/>
              <a:buFontTx/>
              <a:buNone/>
              <a:tabLst/>
              <a:defRPr sz="4800" b="1" i="0" u="none" strike="noStrike" cap="none" spc="0" baseline="0">
                <a:solidFill>
                  <a:srgbClr val="575756"/>
                </a:solidFill>
                <a:uFillTx/>
                <a:latin typeface="SRH Headline"/>
                <a:ea typeface="SRH Headline"/>
                <a:cs typeface="SRH Headline"/>
                <a:sym typeface="SRH Headline"/>
              </a:defRPr>
            </a:lvl9pPr>
          </a:lstStyle>
          <a:p>
            <a:pPr hangingPunct="1"/>
            <a:r>
              <a:rPr lang="en-IN" sz="2800" u="sng" dirty="0"/>
              <a:t>Disadvantages of mobile application</a:t>
            </a:r>
            <a:r>
              <a:rPr lang="en-IN" sz="2800" dirty="0"/>
              <a:t> :</a:t>
            </a:r>
            <a:br>
              <a:rPr lang="en-IN" sz="2800" dirty="0"/>
            </a:br>
            <a:endParaRPr lang="en-IN" sz="2800" dirty="0"/>
          </a:p>
        </p:txBody>
      </p:sp>
      <p:sp>
        <p:nvSpPr>
          <p:cNvPr id="8" name="TextBox 7">
            <a:extLst>
              <a:ext uri="{FF2B5EF4-FFF2-40B4-BE49-F238E27FC236}">
                <a16:creationId xmlns:a16="http://schemas.microsoft.com/office/drawing/2014/main" id="{451B7151-FF0A-4302-8DBB-EEB3A1282B90}"/>
              </a:ext>
            </a:extLst>
          </p:cNvPr>
          <p:cNvSpPr txBox="1"/>
          <p:nvPr/>
        </p:nvSpPr>
        <p:spPr>
          <a:xfrm>
            <a:off x="549722" y="1196028"/>
            <a:ext cx="5546278" cy="25511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rgbClr val="FFFFFF"/>
                </a:solidFill>
                <a:effectLst/>
                <a:latin typeface="Segoe UI" panose="020B0502040204020203" pitchFamily="34" charset="0"/>
                <a:cs typeface="Segoe UI" panose="020B0502040204020203" pitchFamily="34" charset="0"/>
              </a:rPr>
              <a:t>User friendly and provides unique user experience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rgbClr val="FFFFFF"/>
                </a:solidFill>
                <a:effectLst/>
                <a:latin typeface="Segoe UI" panose="020B0502040204020203" pitchFamily="34" charset="0"/>
                <a:cs typeface="Segoe UI" panose="020B0502040204020203" pitchFamily="34" charset="0"/>
              </a:rPr>
              <a:t>Provides personalized experience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rgbClr val="FFFFFF"/>
                </a:solidFill>
                <a:effectLst/>
                <a:latin typeface="Segoe UI" panose="020B0502040204020203" pitchFamily="34" charset="0"/>
                <a:cs typeface="Segoe UI" panose="020B0502040204020203" pitchFamily="34" charset="0"/>
              </a:rPr>
              <a:t>Safe and Secure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rgbClr val="FFFFFF"/>
                </a:solidFill>
                <a:effectLst/>
                <a:latin typeface="Segoe UI" panose="020B0502040204020203" pitchFamily="34" charset="0"/>
                <a:cs typeface="Segoe UI" panose="020B0502040204020203" pitchFamily="34" charset="0"/>
              </a:rPr>
              <a:t>Provides better reach by using features like geolocation and push notifications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rgbClr val="FFFFFF"/>
                </a:solidFill>
                <a:effectLst/>
                <a:latin typeface="Segoe UI" panose="020B0502040204020203" pitchFamily="34" charset="0"/>
                <a:cs typeface="Segoe UI" panose="020B0502040204020203" pitchFamily="34" charset="0"/>
              </a:rPr>
              <a:t>Users spend more time on cell phones than browsers, average daily time spent is 132 minutes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rgbClr val="FFFFFF"/>
                </a:solidFill>
                <a:effectLst/>
                <a:latin typeface="Segoe UI" panose="020B0502040204020203" pitchFamily="34" charset="0"/>
                <a:cs typeface="Segoe UI" panose="020B0502040204020203" pitchFamily="34" charset="0"/>
              </a:rPr>
              <a:t>Users can apply patches/updates</a:t>
            </a:r>
          </a:p>
          <a:p>
            <a:pPr eaLnBrk="0" fontAlgn="base">
              <a:lnSpc>
                <a:spcPct val="150000"/>
              </a:lnSpc>
              <a:spcBef>
                <a:spcPct val="0"/>
              </a:spcBef>
              <a:spcAft>
                <a:spcPct val="0"/>
              </a:spcAft>
              <a:buFontTx/>
              <a:buChar char="•"/>
            </a:pPr>
            <a:r>
              <a:rPr lang="en-US" sz="1200" b="0" i="0" dirty="0">
                <a:solidFill>
                  <a:srgbClr val="FFFFFF"/>
                </a:solidFill>
                <a:effectLst/>
                <a:latin typeface="Segoe UI" panose="020B0502040204020203" pitchFamily="34" charset="0"/>
              </a:rPr>
              <a:t>Have access to system resources such as camera or GPS</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200" b="0" i="0" u="none" strike="noStrike" cap="none" normalizeH="0" baseline="0" dirty="0">
              <a:ln>
                <a:noFill/>
              </a:ln>
              <a:solidFill>
                <a:srgbClr val="FFFFFF"/>
              </a:solidFill>
              <a:effectLst/>
              <a:latin typeface="Arial" panose="020B0604020202020204" pitchFamily="34" charset="0"/>
            </a:endParaRPr>
          </a:p>
        </p:txBody>
      </p:sp>
      <p:sp>
        <p:nvSpPr>
          <p:cNvPr id="9" name="Rectangle 3">
            <a:extLst>
              <a:ext uri="{FF2B5EF4-FFF2-40B4-BE49-F238E27FC236}">
                <a16:creationId xmlns:a16="http://schemas.microsoft.com/office/drawing/2014/main" id="{513A4E80-AD0B-4E6C-AB89-3F99177D24F5}"/>
              </a:ext>
            </a:extLst>
          </p:cNvPr>
          <p:cNvSpPr>
            <a:spLocks noChangeArrowheads="1"/>
          </p:cNvSpPr>
          <p:nvPr/>
        </p:nvSpPr>
        <p:spPr bwMode="auto">
          <a:xfrm>
            <a:off x="443975" y="4402353"/>
            <a:ext cx="12377828" cy="889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rgbClr val="FFFFFF"/>
                </a:solidFill>
                <a:effectLst/>
                <a:latin typeface="Segoe UI" panose="020B0502040204020203" pitchFamily="34" charset="0"/>
                <a:cs typeface="Segoe UI" panose="020B0502040204020203" pitchFamily="34" charset="0"/>
              </a:rPr>
              <a:t>Needs downloading and installation</a:t>
            </a:r>
            <a:r>
              <a:rPr kumimoji="0" lang="en-US" altLang="en-US" sz="1050" b="0" i="0" u="none" strike="noStrike" cap="none" normalizeH="0" baseline="0" dirty="0">
                <a:ln>
                  <a:noFill/>
                </a:ln>
                <a:solidFill>
                  <a:srgbClr val="FFFFFF"/>
                </a:solidFill>
                <a:effectLst/>
                <a:latin typeface="Segoe UI" panose="020B0502040204020203" pitchFamily="34" charset="0"/>
                <a:cs typeface="Segoe UI" panose="020B0502040204020203" pitchFamily="34" charset="0"/>
              </a:rPr>
              <a: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rgbClr val="FFFFFF"/>
                </a:solidFill>
                <a:effectLst/>
                <a:latin typeface="Segoe UI" panose="020B0502040204020203" pitchFamily="34" charset="0"/>
                <a:cs typeface="Segoe UI" panose="020B0502040204020203" pitchFamily="34" charset="0"/>
              </a:rPr>
              <a:t>Poor discoverability, difficult to find through search engines - has dependency on App stores</a:t>
            </a:r>
            <a:r>
              <a:rPr kumimoji="0" lang="en-US" altLang="en-US" sz="1050" b="0" i="0" u="none" strike="noStrike" cap="none" normalizeH="0" baseline="0" dirty="0">
                <a:ln>
                  <a:noFill/>
                </a:ln>
                <a:solidFill>
                  <a:srgbClr val="FFFFFF"/>
                </a:solidFill>
                <a:effectLst/>
                <a:latin typeface="Segoe UI" panose="020B0502040204020203" pitchFamily="34" charset="0"/>
                <a:cs typeface="Segoe UI" panose="020B0502040204020203" pitchFamily="34" charset="0"/>
              </a:rPr>
              <a: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rgbClr val="FFFFFF"/>
                </a:solidFill>
                <a:effectLst/>
                <a:latin typeface="Segoe UI" panose="020B0502040204020203" pitchFamily="34" charset="0"/>
                <a:cs typeface="Segoe UI" panose="020B0502040204020203" pitchFamily="34" charset="0"/>
              </a:rPr>
              <a:t>Platform Compatibility - Mobile Application development is expensive because they have to be implemented according to different platforms (iOS, Android)</a:t>
            </a:r>
            <a:endParaRPr kumimoji="0" lang="en-US" altLang="en-US" sz="2000" b="0" i="0" u="none" strike="noStrike" cap="none" normalizeH="0" baseline="0" dirty="0">
              <a:ln>
                <a:noFill/>
              </a:ln>
              <a:solidFill>
                <a:srgbClr val="FFFFFF"/>
              </a:solidFill>
              <a:effectLst/>
              <a:latin typeface="Arial" panose="020B0604020202020204" pitchFamily="34" charset="0"/>
            </a:endParaRPr>
          </a:p>
        </p:txBody>
      </p:sp>
    </p:spTree>
    <p:extLst>
      <p:ext uri="{BB962C8B-B14F-4D97-AF65-F5344CB8AC3E}">
        <p14:creationId xmlns:p14="http://schemas.microsoft.com/office/powerpoint/2010/main" val="233119290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36F560-BC16-4B3A-A116-F75013271510}"/>
              </a:ext>
            </a:extLst>
          </p:cNvPr>
          <p:cNvSpPr txBox="1"/>
          <p:nvPr/>
        </p:nvSpPr>
        <p:spPr>
          <a:xfrm>
            <a:off x="1483567" y="2186482"/>
            <a:ext cx="8976049"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IN" sz="1200" dirty="0" err="1">
                <a:solidFill>
                  <a:srgbClr val="FFFFFF"/>
                </a:solidFill>
              </a:rPr>
              <a:t>Image:https</a:t>
            </a:r>
            <a:r>
              <a:rPr lang="en-IN" sz="1200" dirty="0">
                <a:solidFill>
                  <a:srgbClr val="FFFFFF"/>
                </a:solidFill>
              </a:rPr>
              <a:t>://www.google.com/search?q=vocal+for+local&amp;sxsrf=ALeKk00s6hOMluAOD8pcwa7ddBDOxRnIFw:1620641011134&amp;source=lnms&amp;tbm=isch&amp;sa=X&amp;ved=2ahUKEwiflJue7r7wAhWogf0HHWFyD_gQ_AUoAXoECAEQAw&amp;biw=1536&amp;bih=666#imgrc=-RTmvt2uW8qYzM</a:t>
            </a:r>
          </a:p>
        </p:txBody>
      </p:sp>
      <p:sp>
        <p:nvSpPr>
          <p:cNvPr id="6" name="TextBox 5">
            <a:extLst>
              <a:ext uri="{FF2B5EF4-FFF2-40B4-BE49-F238E27FC236}">
                <a16:creationId xmlns:a16="http://schemas.microsoft.com/office/drawing/2014/main" id="{1658ABD5-D42E-4A46-B1AA-35E353B3FEDC}"/>
              </a:ext>
            </a:extLst>
          </p:cNvPr>
          <p:cNvSpPr txBox="1"/>
          <p:nvPr/>
        </p:nvSpPr>
        <p:spPr>
          <a:xfrm>
            <a:off x="1483567" y="1240971"/>
            <a:ext cx="3433666"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3200" b="0" i="0" u="none" strike="noStrike" cap="none" spc="0" normalizeH="0" baseline="0" dirty="0">
                <a:ln>
                  <a:noFill/>
                </a:ln>
                <a:solidFill>
                  <a:srgbClr val="FFFFFF"/>
                </a:solidFill>
                <a:effectLst/>
                <a:uFillTx/>
                <a:latin typeface="SRH"/>
                <a:ea typeface="SRH"/>
                <a:cs typeface="SRH"/>
                <a:sym typeface="SRH"/>
              </a:rPr>
              <a:t>REFERENCES</a:t>
            </a:r>
          </a:p>
        </p:txBody>
      </p:sp>
      <p:sp>
        <p:nvSpPr>
          <p:cNvPr id="8" name="TextBox 7">
            <a:extLst>
              <a:ext uri="{FF2B5EF4-FFF2-40B4-BE49-F238E27FC236}">
                <a16:creationId xmlns:a16="http://schemas.microsoft.com/office/drawing/2014/main" id="{2AA32D9E-A1D7-4043-A56A-3C4888626B02}"/>
              </a:ext>
            </a:extLst>
          </p:cNvPr>
          <p:cNvSpPr txBox="1"/>
          <p:nvPr/>
        </p:nvSpPr>
        <p:spPr>
          <a:xfrm>
            <a:off x="1483567" y="3101858"/>
            <a:ext cx="610222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IN" sz="1200" dirty="0">
                <a:solidFill>
                  <a:srgbClr val="FFFFFF"/>
                </a:solidFill>
              </a:rPr>
              <a:t>https://www.heidelberg24.de/bilder/2020/04/21/13683798/261331204-einen-nach-lockerungen-corona-massnahmen-noch-wenig-los-2uQIjHSg9Vec.jpg</a:t>
            </a:r>
          </a:p>
        </p:txBody>
      </p:sp>
    </p:spTree>
    <p:extLst>
      <p:ext uri="{BB962C8B-B14F-4D97-AF65-F5344CB8AC3E}">
        <p14:creationId xmlns:p14="http://schemas.microsoft.com/office/powerpoint/2010/main" val="79617684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60" name="Titel 6"/>
          <p:cNvSpPr txBox="1">
            <a:spLocks noGrp="1"/>
          </p:cNvSpPr>
          <p:nvPr>
            <p:ph type="title"/>
          </p:nvPr>
        </p:nvSpPr>
        <p:spPr>
          <a:xfrm>
            <a:off x="359999" y="2329132"/>
            <a:ext cx="11472948" cy="3980844"/>
          </a:xfrm>
          <a:prstGeom prst="rect">
            <a:avLst/>
          </a:prstGeom>
        </p:spPr>
        <p:txBody>
          <a:bodyPr/>
          <a:lstStyle/>
          <a:p>
            <a:r>
              <a:t>THANK YOU FOR LISTENING</a:t>
            </a:r>
          </a:p>
          <a:p>
            <a:r>
              <a:t>DO YOU HAVE ANY QUESTION?</a:t>
            </a:r>
          </a:p>
        </p:txBody>
      </p:sp>
      <p:sp>
        <p:nvSpPr>
          <p:cNvPr id="461" name="Foliennummernplatzhalter 5"/>
          <p:cNvSpPr txBox="1">
            <a:spLocks noGrp="1"/>
          </p:cNvSpPr>
          <p:nvPr>
            <p:ph type="sldNum" sz="quarter" idx="2"/>
          </p:nvPr>
        </p:nvSpPr>
        <p:spPr>
          <a:xfrm>
            <a:off x="11602227" y="6433186"/>
            <a:ext cx="224595" cy="2286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25</a:t>
            </a:fld>
            <a:endParaRPr/>
          </a:p>
        </p:txBody>
      </p:sp>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xmlns:m="http://schemas.openxmlformats.org/officeDocument/2006/math" xmlns:a14="http://schemas.microsoft.com/office/drawing/2010/main">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grpSp>
        <p:nvGrpSpPr>
          <p:cNvPr id="314" name="Bildplatzhalter 8"/>
          <p:cNvGrpSpPr/>
          <p:nvPr/>
        </p:nvGrpSpPr>
        <p:grpSpPr>
          <a:xfrm>
            <a:off x="6095998" y="-1"/>
            <a:ext cx="6096001" cy="6858001"/>
            <a:chOff x="0" y="0"/>
            <a:chExt cx="6096000" cy="6858000"/>
          </a:xfrm>
        </p:grpSpPr>
        <p:sp>
          <p:nvSpPr>
            <p:cNvPr id="312" name="Rectangle"/>
            <p:cNvSpPr/>
            <p:nvPr/>
          </p:nvSpPr>
          <p:spPr>
            <a:xfrm>
              <a:off x="0" y="0"/>
              <a:ext cx="6096000" cy="6858000"/>
            </a:xfrm>
            <a:prstGeom prst="rect">
              <a:avLst/>
            </a:prstGeom>
            <a:solidFill>
              <a:srgbClr val="FDD9C9"/>
            </a:solidFill>
            <a:ln w="12700" cap="flat">
              <a:noFill/>
              <a:miter lim="400000"/>
            </a:ln>
            <a:effectLst/>
          </p:spPr>
          <p:txBody>
            <a:bodyPr wrap="square" lIns="45719" tIns="45719" rIns="45719" bIns="45719" numCol="1" anchor="ctr">
              <a:noAutofit/>
            </a:bodyPr>
            <a:lstStyle/>
            <a:p>
              <a:endParaRPr/>
            </a:p>
          </p:txBody>
        </p:sp>
        <p:pic>
          <p:nvPicPr>
            <p:cNvPr id="313" name="2021-03-15_eCommerceCOVID19report-1-1220x675px.jpeg" descr="2021-03-15_eCommerceCOVID19report-1-1220x675px.jpeg"/>
            <p:cNvPicPr>
              <a:picLocks noChangeAspect="1"/>
            </p:cNvPicPr>
            <p:nvPr/>
          </p:nvPicPr>
          <p:blipFill>
            <a:blip r:embed="rId2"/>
            <a:srcRect l="78" r="49921"/>
            <a:stretch>
              <a:fillRect/>
            </a:stretch>
          </p:blipFill>
          <p:spPr>
            <a:xfrm>
              <a:off x="0" y="0"/>
              <a:ext cx="6096000" cy="6858000"/>
            </a:xfrm>
            <a:prstGeom prst="rect">
              <a:avLst/>
            </a:prstGeom>
            <a:ln w="12700" cap="flat">
              <a:noFill/>
              <a:miter lim="400000"/>
            </a:ln>
            <a:effectLst/>
          </p:spPr>
        </p:pic>
      </p:grpSp>
      <p:sp>
        <p:nvSpPr>
          <p:cNvPr id="315" name="Titel 3"/>
          <p:cNvSpPr txBox="1">
            <a:spLocks noGrp="1"/>
          </p:cNvSpPr>
          <p:nvPr>
            <p:ph type="title"/>
          </p:nvPr>
        </p:nvSpPr>
        <p:spPr>
          <a:xfrm>
            <a:off x="233000" y="1501968"/>
            <a:ext cx="5367600" cy="835094"/>
          </a:xfrm>
          <a:prstGeom prst="rect">
            <a:avLst/>
          </a:prstGeom>
        </p:spPr>
        <p:txBody>
          <a:bodyPr>
            <a:normAutofit/>
          </a:bodyPr>
          <a:lstStyle/>
          <a:p>
            <a:r>
              <a:rPr lang="en-US" sz="2800" u="sng" dirty="0">
                <a:solidFill>
                  <a:srgbClr val="FFFFFF"/>
                </a:solidFill>
              </a:rPr>
              <a:t>HEIDELBERG F</a:t>
            </a:r>
            <a:r>
              <a:rPr sz="2800" u="sng" dirty="0">
                <a:solidFill>
                  <a:srgbClr val="FFFFFF"/>
                </a:solidFill>
              </a:rPr>
              <a:t>ÜR SIE</a:t>
            </a:r>
          </a:p>
        </p:txBody>
      </p:sp>
      <p:sp>
        <p:nvSpPr>
          <p:cNvPr id="316" name="Textplatzhalter 18"/>
          <p:cNvSpPr txBox="1">
            <a:spLocks noGrp="1"/>
          </p:cNvSpPr>
          <p:nvPr>
            <p:ph type="body" sz="half" idx="1"/>
          </p:nvPr>
        </p:nvSpPr>
        <p:spPr>
          <a:xfrm>
            <a:off x="240644" y="2870999"/>
            <a:ext cx="5367600" cy="3778667"/>
          </a:xfrm>
          <a:prstGeom prst="rect">
            <a:avLst/>
          </a:prstGeom>
        </p:spPr>
        <p:txBody>
          <a:bodyPr/>
          <a:lstStyle/>
          <a:p>
            <a:pPr defTabSz="457200">
              <a:lnSpc>
                <a:spcPct val="100000"/>
              </a:lnSpc>
              <a:spcBef>
                <a:spcPts val="0"/>
              </a:spcBef>
              <a:defRPr>
                <a:solidFill>
                  <a:srgbClr val="202124"/>
                </a:solidFill>
                <a:latin typeface="Arial"/>
                <a:ea typeface="Arial"/>
                <a:cs typeface="Arial"/>
                <a:sym typeface="Arial"/>
              </a:defRPr>
            </a:pPr>
            <a:r>
              <a:rPr sz="2800" u="sng" baseline="-1080" dirty="0">
                <a:solidFill>
                  <a:srgbClr val="FFFFFF"/>
                </a:solidFill>
                <a:latin typeface="+mj-lt"/>
                <a:ea typeface="+mj-ea"/>
                <a:cs typeface="+mj-cs"/>
                <a:sym typeface="Helvetica"/>
              </a:rPr>
              <a:t>HEIDELBERG F</a:t>
            </a:r>
            <a:r>
              <a:rPr u="sng" dirty="0">
                <a:solidFill>
                  <a:srgbClr val="FFFFFF"/>
                </a:solidFill>
              </a:rPr>
              <a:t>ÜR SIE </a:t>
            </a:r>
            <a:r>
              <a:rPr dirty="0">
                <a:solidFill>
                  <a:srgbClr val="FFFFFF"/>
                </a:solidFill>
              </a:rPr>
              <a:t>is an application designed specifically for the citizens of Heidelberg to have their own e-platform where they can easily find the information about each shop and service provided in Heidelberg.</a:t>
            </a:r>
          </a:p>
        </p:txBody>
      </p:sp>
      <p:sp>
        <p:nvSpPr>
          <p:cNvPr id="317" name="Foliennummernplatzhalter 11"/>
          <p:cNvSpPr txBox="1">
            <a:spLocks noGrp="1"/>
          </p:cNvSpPr>
          <p:nvPr>
            <p:ph type="sldNum" sz="quarter" idx="2"/>
          </p:nvPr>
        </p:nvSpPr>
        <p:spPr>
          <a:xfrm>
            <a:off x="11699821" y="6433186"/>
            <a:ext cx="127001" cy="2286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a:t>
            </a:fld>
            <a:endParaRPr/>
          </a:p>
        </p:txBody>
      </p:sp>
      <p:sp>
        <p:nvSpPr>
          <p:cNvPr id="318" name="Freihandform: Form 11"/>
          <p:cNvSpPr/>
          <p:nvPr/>
        </p:nvSpPr>
        <p:spPr>
          <a:xfrm>
            <a:off x="10878780" y="361330"/>
            <a:ext cx="948336" cy="733817"/>
          </a:xfrm>
          <a:custGeom>
            <a:avLst/>
            <a:gdLst/>
            <a:ahLst/>
            <a:cxnLst>
              <a:cxn ang="0">
                <a:pos x="wd2" y="hd2"/>
              </a:cxn>
              <a:cxn ang="5400000">
                <a:pos x="wd2" y="hd2"/>
              </a:cxn>
              <a:cxn ang="10800000">
                <a:pos x="wd2" y="hd2"/>
              </a:cxn>
              <a:cxn ang="16200000">
                <a:pos x="wd2" y="hd2"/>
              </a:cxn>
            </a:cxnLst>
            <a:rect l="0" t="0" r="r" b="b"/>
            <a:pathLst>
              <a:path w="21600" h="21595" extrusionOk="0">
                <a:moveTo>
                  <a:pt x="14114" y="17624"/>
                </a:moveTo>
                <a:lnTo>
                  <a:pt x="16129" y="17624"/>
                </a:lnTo>
                <a:lnTo>
                  <a:pt x="16129" y="0"/>
                </a:lnTo>
                <a:lnTo>
                  <a:pt x="14114" y="0"/>
                </a:lnTo>
                <a:lnTo>
                  <a:pt x="14114" y="17624"/>
                </a:lnTo>
                <a:close/>
                <a:moveTo>
                  <a:pt x="18486" y="5791"/>
                </a:moveTo>
                <a:cubicBezTo>
                  <a:pt x="18107" y="5767"/>
                  <a:pt x="17635" y="5791"/>
                  <a:pt x="17164" y="5863"/>
                </a:cubicBezTo>
                <a:lnTo>
                  <a:pt x="17164" y="8274"/>
                </a:lnTo>
                <a:cubicBezTo>
                  <a:pt x="18938" y="8274"/>
                  <a:pt x="19585" y="8610"/>
                  <a:pt x="19585" y="10734"/>
                </a:cubicBezTo>
                <a:lnTo>
                  <a:pt x="19585" y="17624"/>
                </a:lnTo>
                <a:lnTo>
                  <a:pt x="21600" y="17624"/>
                </a:lnTo>
                <a:lnTo>
                  <a:pt x="21600" y="10412"/>
                </a:lnTo>
                <a:cubicBezTo>
                  <a:pt x="21600" y="7749"/>
                  <a:pt x="20426" y="5887"/>
                  <a:pt x="18486" y="5791"/>
                </a:cubicBezTo>
                <a:close/>
                <a:moveTo>
                  <a:pt x="4750" y="5875"/>
                </a:moveTo>
                <a:cubicBezTo>
                  <a:pt x="2606" y="6018"/>
                  <a:pt x="1654" y="7857"/>
                  <a:pt x="1654" y="10782"/>
                </a:cubicBezTo>
                <a:lnTo>
                  <a:pt x="1654" y="16681"/>
                </a:lnTo>
                <a:cubicBezTo>
                  <a:pt x="1654" y="18401"/>
                  <a:pt x="1386" y="19141"/>
                  <a:pt x="0" y="19177"/>
                </a:cubicBezTo>
                <a:lnTo>
                  <a:pt x="0" y="21564"/>
                </a:lnTo>
                <a:cubicBezTo>
                  <a:pt x="166" y="21600"/>
                  <a:pt x="434" y="21600"/>
                  <a:pt x="573" y="21588"/>
                </a:cubicBezTo>
                <a:cubicBezTo>
                  <a:pt x="2726" y="21421"/>
                  <a:pt x="3669" y="19570"/>
                  <a:pt x="3669" y="16681"/>
                </a:cubicBezTo>
                <a:lnTo>
                  <a:pt x="3669" y="10781"/>
                </a:lnTo>
                <a:cubicBezTo>
                  <a:pt x="3669" y="9050"/>
                  <a:pt x="3918" y="8321"/>
                  <a:pt x="5314" y="8286"/>
                </a:cubicBezTo>
                <a:lnTo>
                  <a:pt x="5314" y="5887"/>
                </a:lnTo>
                <a:cubicBezTo>
                  <a:pt x="5157" y="5863"/>
                  <a:pt x="4889" y="5863"/>
                  <a:pt x="4750" y="5875"/>
                </a:cubicBezTo>
                <a:close/>
                <a:moveTo>
                  <a:pt x="10933" y="5875"/>
                </a:moveTo>
                <a:cubicBezTo>
                  <a:pt x="8798" y="6018"/>
                  <a:pt x="7837" y="7869"/>
                  <a:pt x="7837" y="10782"/>
                </a:cubicBezTo>
                <a:lnTo>
                  <a:pt x="7837" y="17624"/>
                </a:lnTo>
                <a:lnTo>
                  <a:pt x="9851" y="17624"/>
                </a:lnTo>
                <a:lnTo>
                  <a:pt x="9851" y="10781"/>
                </a:lnTo>
                <a:cubicBezTo>
                  <a:pt x="9851" y="9062"/>
                  <a:pt x="10119" y="8321"/>
                  <a:pt x="11505" y="8286"/>
                </a:cubicBezTo>
                <a:lnTo>
                  <a:pt x="11505" y="5887"/>
                </a:lnTo>
                <a:cubicBezTo>
                  <a:pt x="11339" y="5863"/>
                  <a:pt x="11071" y="5863"/>
                  <a:pt x="10933" y="5875"/>
                </a:cubicBezTo>
                <a:close/>
              </a:path>
            </a:pathLst>
          </a:custGeom>
          <a:solidFill>
            <a:srgbClr val="FFFFFF"/>
          </a:solidFill>
          <a:ln w="12700">
            <a:miter lim="400000"/>
          </a:ln>
        </p:spPr>
        <p:txBody>
          <a:bodyPr lIns="45719" rIns="45719" anchor="ctr"/>
          <a:lstStyle/>
          <a:p>
            <a:endParaRPr/>
          </a:p>
        </p:txBody>
      </p:sp>
      <p:sp>
        <p:nvSpPr>
          <p:cNvPr id="319" name="Titel 8"/>
          <p:cNvSpPr txBox="1"/>
          <p:nvPr/>
        </p:nvSpPr>
        <p:spPr>
          <a:xfrm>
            <a:off x="218903" y="410034"/>
            <a:ext cx="9157664" cy="835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a:bodyPr>
          <a:lstStyle>
            <a:lvl1pPr>
              <a:defRPr sz="3000" b="1">
                <a:latin typeface="SRH Headline"/>
                <a:ea typeface="SRH Headline"/>
                <a:cs typeface="SRH Headline"/>
                <a:sym typeface="SRH Headline"/>
              </a:defRPr>
            </a:lvl1pPr>
          </a:lstStyle>
          <a:p>
            <a:r>
              <a:rPr lang="en-IN" sz="4400" dirty="0">
                <a:solidFill>
                  <a:srgbClr val="FFFFFF"/>
                </a:solidFill>
              </a:rPr>
              <a:t>Introduction</a:t>
            </a:r>
            <a:endParaRPr dirty="0">
              <a:solidFill>
                <a:srgbClr val="FFFFFF"/>
              </a:solidFill>
            </a:endParaRPr>
          </a:p>
        </p:txBody>
      </p:sp>
      <p:sp>
        <p:nvSpPr>
          <p:cNvPr id="41" name="TextBox 40">
            <a:extLst>
              <a:ext uri="{FF2B5EF4-FFF2-40B4-BE49-F238E27FC236}">
                <a16:creationId xmlns:a16="http://schemas.microsoft.com/office/drawing/2014/main" id="{6023B95A-980E-491C-B6D5-E050FEE9354E}"/>
              </a:ext>
            </a:extLst>
          </p:cNvPr>
          <p:cNvSpPr txBox="1"/>
          <p:nvPr/>
        </p:nvSpPr>
        <p:spPr>
          <a:xfrm>
            <a:off x="218903" y="6362820"/>
            <a:ext cx="5877095" cy="2616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1050" dirty="0">
                <a:solidFill>
                  <a:srgbClr val="FFFFFF"/>
                </a:solidFill>
              </a:rPr>
              <a:t>10.05.2021</a:t>
            </a:r>
          </a:p>
        </p:txBody>
      </p:sp>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xmlns:m="http://schemas.openxmlformats.org/officeDocument/2006/math" xmlns:a14="http://schemas.microsoft.com/office/drawing/2010/main">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21" name="Datumsplatzhalter 4"/>
          <p:cNvSpPr txBox="1"/>
          <p:nvPr/>
        </p:nvSpPr>
        <p:spPr>
          <a:xfrm>
            <a:off x="367645" y="6469062"/>
            <a:ext cx="874560" cy="139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900" b="1">
                <a:solidFill>
                  <a:srgbClr val="FFFFFF"/>
                </a:solidFill>
                <a:latin typeface="SRH Text"/>
                <a:ea typeface="SRH Text"/>
                <a:cs typeface="SRH Text"/>
                <a:sym typeface="SRH Text"/>
              </a:defRPr>
            </a:lvl1pPr>
          </a:lstStyle>
          <a:p>
            <a:r>
              <a:rPr dirty="0"/>
              <a:t>10.05.2021</a:t>
            </a:r>
          </a:p>
        </p:txBody>
      </p:sp>
      <p:sp>
        <p:nvSpPr>
          <p:cNvPr id="322" name="Foliennummernplatzhalter 6"/>
          <p:cNvSpPr txBox="1">
            <a:spLocks noGrp="1"/>
          </p:cNvSpPr>
          <p:nvPr>
            <p:ph type="sldNum" sz="quarter" idx="2"/>
          </p:nvPr>
        </p:nvSpPr>
        <p:spPr>
          <a:xfrm>
            <a:off x="11699821" y="6433186"/>
            <a:ext cx="127001" cy="2286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a:t>
            </a:fld>
            <a:endParaRPr/>
          </a:p>
        </p:txBody>
      </p:sp>
      <p:sp>
        <p:nvSpPr>
          <p:cNvPr id="323" name="Titel 8"/>
          <p:cNvSpPr txBox="1">
            <a:spLocks noGrp="1"/>
          </p:cNvSpPr>
          <p:nvPr>
            <p:ph type="title"/>
          </p:nvPr>
        </p:nvSpPr>
        <p:spPr>
          <a:xfrm>
            <a:off x="367645" y="637374"/>
            <a:ext cx="9157665" cy="835094"/>
          </a:xfrm>
          <a:prstGeom prst="rect">
            <a:avLst/>
          </a:prstGeom>
        </p:spPr>
        <p:txBody>
          <a:bodyPr anchor="b">
            <a:normAutofit/>
          </a:bodyPr>
          <a:lstStyle/>
          <a:p>
            <a:r>
              <a:rPr dirty="0"/>
              <a:t>Problem Statement</a:t>
            </a:r>
          </a:p>
        </p:txBody>
      </p:sp>
      <p:sp>
        <p:nvSpPr>
          <p:cNvPr id="324" name="Textplatzhalter 9"/>
          <p:cNvSpPr txBox="1">
            <a:spLocks noGrp="1"/>
          </p:cNvSpPr>
          <p:nvPr>
            <p:ph type="body" idx="1"/>
          </p:nvPr>
        </p:nvSpPr>
        <p:spPr>
          <a:xfrm>
            <a:off x="359400" y="1727999"/>
            <a:ext cx="9158400" cy="4230001"/>
          </a:xfrm>
          <a:prstGeom prst="rect">
            <a:avLst/>
          </a:prstGeom>
        </p:spPr>
        <p:txBody>
          <a:bodyPr>
            <a:normAutofit/>
          </a:bodyPr>
          <a:lstStyle/>
          <a:p>
            <a:pPr lvl="5">
              <a:defRPr sz="2400">
                <a:solidFill>
                  <a:srgbClr val="FFFFFF"/>
                </a:solidFill>
                <a:latin typeface="SRH Headline"/>
                <a:ea typeface="SRH Headline"/>
                <a:cs typeface="SRH Headline"/>
                <a:sym typeface="SRH Headline"/>
              </a:defRPr>
            </a:pPr>
            <a:endParaRPr sz="2800" dirty="0"/>
          </a:p>
          <a:p>
            <a:pPr defTabSz="457200">
              <a:lnSpc>
                <a:spcPct val="100000"/>
              </a:lnSpc>
              <a:defRPr sz="1400" b="0">
                <a:latin typeface="+mj-lt"/>
                <a:ea typeface="+mj-ea"/>
                <a:cs typeface="+mj-cs"/>
                <a:sym typeface="Helvetica"/>
              </a:defRPr>
            </a:pPr>
            <a:r>
              <a:rPr sz="2000" dirty="0">
                <a:latin typeface="SRH Headline"/>
                <a:ea typeface="SRH Headline"/>
                <a:cs typeface="SRH Headline"/>
                <a:sym typeface="SRH Headline"/>
              </a:rPr>
              <a:t>Adaption to the digital world is one of the keys to a successful business as offline businesses have experienced a drastic downfall in recent years. The shop owners and service providers</a:t>
            </a:r>
            <a:r>
              <a:rPr lang="en-US" sz="2000" dirty="0"/>
              <a:t> in Heidelberg</a:t>
            </a:r>
            <a:r>
              <a:rPr sz="2000" dirty="0">
                <a:latin typeface="SRH Headline"/>
                <a:ea typeface="SRH Headline"/>
                <a:cs typeface="SRH Headline"/>
                <a:sym typeface="SRH Headline"/>
              </a:rPr>
              <a:t> must start adapting to the online e-commerce world to flourish their business economically</a:t>
            </a:r>
            <a:r>
              <a:rPr lang="en-US" sz="2000" dirty="0">
                <a:latin typeface="SRH Headline"/>
                <a:ea typeface="SRH Headline"/>
                <a:cs typeface="SRH Headline"/>
                <a:sym typeface="SRH Headline"/>
              </a:rPr>
              <a:t>. Not having a central logistics in place has created a chaos in turn affecting the environment.</a:t>
            </a:r>
            <a:endParaRPr sz="2000" dirty="0">
              <a:latin typeface="SRH Headline"/>
              <a:ea typeface="SRH Headline"/>
              <a:cs typeface="SRH Headline"/>
              <a:sym typeface="SRH Headline"/>
            </a:endParaRPr>
          </a:p>
        </p:txBody>
      </p:sp>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xmlns:m="http://schemas.openxmlformats.org/officeDocument/2006/math" xmlns:a14="http://schemas.microsoft.com/office/drawing/2010/main">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26" name="Datumsplatzhalter 4"/>
          <p:cNvSpPr txBox="1"/>
          <p:nvPr/>
        </p:nvSpPr>
        <p:spPr>
          <a:xfrm>
            <a:off x="367645" y="6469062"/>
            <a:ext cx="874560" cy="139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900" b="1">
                <a:solidFill>
                  <a:srgbClr val="FFFFFF"/>
                </a:solidFill>
                <a:latin typeface="SRH Text"/>
                <a:ea typeface="SRH Text"/>
                <a:cs typeface="SRH Text"/>
                <a:sym typeface="SRH Text"/>
              </a:defRPr>
            </a:lvl1pPr>
          </a:lstStyle>
          <a:p>
            <a:r>
              <a:t>10.05.2021</a:t>
            </a:r>
          </a:p>
        </p:txBody>
      </p:sp>
      <p:sp>
        <p:nvSpPr>
          <p:cNvPr id="327" name="Foliennummernplatzhalter 6"/>
          <p:cNvSpPr txBox="1">
            <a:spLocks noGrp="1"/>
          </p:cNvSpPr>
          <p:nvPr>
            <p:ph type="sldNum" sz="quarter" idx="2"/>
          </p:nvPr>
        </p:nvSpPr>
        <p:spPr>
          <a:xfrm>
            <a:off x="11699821" y="6433186"/>
            <a:ext cx="127001" cy="2286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5</a:t>
            </a:fld>
            <a:endParaRPr/>
          </a:p>
        </p:txBody>
      </p:sp>
      <p:sp>
        <p:nvSpPr>
          <p:cNvPr id="328" name="Titel 8"/>
          <p:cNvSpPr txBox="1">
            <a:spLocks noGrp="1"/>
          </p:cNvSpPr>
          <p:nvPr>
            <p:ph type="title"/>
          </p:nvPr>
        </p:nvSpPr>
        <p:spPr>
          <a:xfrm>
            <a:off x="233000" y="231969"/>
            <a:ext cx="5367601" cy="835094"/>
          </a:xfrm>
          <a:prstGeom prst="rect">
            <a:avLst/>
          </a:prstGeom>
        </p:spPr>
        <p:txBody>
          <a:bodyPr anchor="b"/>
          <a:lstStyle/>
          <a:p>
            <a:r>
              <a:rPr dirty="0"/>
              <a:t>Market </a:t>
            </a:r>
            <a:r>
              <a:rPr lang="en-US" dirty="0"/>
              <a:t>Analysis</a:t>
            </a:r>
            <a:endParaRPr dirty="0"/>
          </a:p>
        </p:txBody>
      </p:sp>
      <p:pic>
        <p:nvPicPr>
          <p:cNvPr id="329" name="-BFxsTViIpIkeUb28Ux6vaNVxla1gc4RA-ub1oeb5hTRiUJzP_7yANvRSVrHJRyBQJ9peeDk20-6Oe7V7ipIjI9YkqW-BD79H7kRPu-NH0fEOZCqiSnjhuIbhU-RwHazjsBQsicV.png" descr="-BFxsTViIpIkeUb28Ux6vaNVxla1gc4RA-ub1oeb5hTRiUJzP_7yANvRSVrHJRyBQJ9peeDk20-6Oe7V7ipIjI9YkqW-BD79H7kRPu-NH0fEOZCqiSnjhuIbhU-RwHazjsBQsicV.png"/>
          <p:cNvPicPr>
            <a:picLocks noChangeAspect="1"/>
          </p:cNvPicPr>
          <p:nvPr/>
        </p:nvPicPr>
        <p:blipFill rotWithShape="1">
          <a:blip r:embed="rId2"/>
          <a:srcRect l="16197"/>
          <a:stretch/>
        </p:blipFill>
        <p:spPr>
          <a:xfrm>
            <a:off x="5490448" y="2053169"/>
            <a:ext cx="6209373" cy="3663122"/>
          </a:xfrm>
          <a:prstGeom prst="rect">
            <a:avLst/>
          </a:prstGeom>
          <a:ln w="12700">
            <a:miter lim="400000"/>
          </a:ln>
        </p:spPr>
      </p:pic>
      <p:sp>
        <p:nvSpPr>
          <p:cNvPr id="330" name="Below figure shows there are more than 210 shops in Heidelberg city.…"/>
          <p:cNvSpPr txBox="1"/>
          <p:nvPr/>
        </p:nvSpPr>
        <p:spPr>
          <a:xfrm>
            <a:off x="233000" y="2238965"/>
            <a:ext cx="5081872" cy="28623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defTabSz="457200">
              <a:buFont typeface="Arial" panose="020B0604020202020204" pitchFamily="34" charset="0"/>
              <a:buChar char="•"/>
              <a:defRPr>
                <a:solidFill>
                  <a:srgbClr val="FFFFFF"/>
                </a:solidFill>
                <a:latin typeface="Arial"/>
                <a:ea typeface="Arial"/>
                <a:cs typeface="Arial"/>
                <a:sym typeface="Arial"/>
              </a:defRPr>
            </a:pPr>
            <a:r>
              <a:rPr lang="en-US" dirty="0"/>
              <a:t>More than 210 shops in Heidelberg.</a:t>
            </a:r>
          </a:p>
          <a:p>
            <a:pPr marL="285750" indent="-285750" defTabSz="457200">
              <a:buFont typeface="Arial" panose="020B0604020202020204" pitchFamily="34" charset="0"/>
              <a:buChar char="•"/>
              <a:defRPr>
                <a:solidFill>
                  <a:srgbClr val="FFFFFF"/>
                </a:solidFill>
                <a:latin typeface="Arial"/>
                <a:ea typeface="Arial"/>
                <a:cs typeface="Arial"/>
                <a:sym typeface="Arial"/>
              </a:defRPr>
            </a:pPr>
            <a:r>
              <a:rPr lang="en-US" dirty="0"/>
              <a:t>Around 20% of these shops are clothing stores, 10-15% are Restaurants</a:t>
            </a:r>
            <a:r>
              <a:rPr lang="en-IN" dirty="0"/>
              <a:t> </a:t>
            </a:r>
            <a:r>
              <a:rPr dirty="0"/>
              <a:t>and Cafes.</a:t>
            </a:r>
            <a:r>
              <a:rPr lang="en-IN" dirty="0"/>
              <a:t> </a:t>
            </a:r>
            <a:r>
              <a:rPr lang="en-US" dirty="0"/>
              <a:t>These stores don’t have any online         presence.</a:t>
            </a:r>
          </a:p>
          <a:p>
            <a:pPr marL="285750" indent="-285750" defTabSz="457200">
              <a:buFont typeface="Arial" panose="020B0604020202020204" pitchFamily="34" charset="0"/>
              <a:buChar char="•"/>
              <a:defRPr>
                <a:solidFill>
                  <a:srgbClr val="FFFFFF"/>
                </a:solidFill>
                <a:latin typeface="Arial"/>
                <a:ea typeface="Arial"/>
                <a:cs typeface="Arial"/>
                <a:sym typeface="Arial"/>
              </a:defRPr>
            </a:pPr>
            <a:r>
              <a:rPr lang="en-US" dirty="0"/>
              <a:t>Apps already in use for a specific genre of markets but no one stop shop.</a:t>
            </a:r>
          </a:p>
          <a:p>
            <a:pPr marL="285750" indent="-285750" defTabSz="457200">
              <a:buFont typeface="Arial" panose="020B0604020202020204" pitchFamily="34" charset="0"/>
              <a:buChar char="•"/>
              <a:defRPr>
                <a:solidFill>
                  <a:srgbClr val="FFFFFF"/>
                </a:solidFill>
                <a:latin typeface="Arial"/>
                <a:ea typeface="Arial"/>
                <a:cs typeface="Arial"/>
                <a:sym typeface="Arial"/>
              </a:defRPr>
            </a:pPr>
            <a:r>
              <a:rPr lang="en-US" dirty="0"/>
              <a:t>Large corporations having one day rush deliveries even for non essential items.</a:t>
            </a:r>
          </a:p>
          <a:p>
            <a:pPr marL="285750" indent="-285750" defTabSz="457200">
              <a:buFont typeface="Arial" panose="020B0604020202020204" pitchFamily="34" charset="0"/>
              <a:buChar char="•"/>
              <a:defRPr>
                <a:solidFill>
                  <a:srgbClr val="FFFFFF"/>
                </a:solidFill>
                <a:latin typeface="Arial"/>
                <a:ea typeface="Arial"/>
                <a:cs typeface="Arial"/>
                <a:sym typeface="Arial"/>
              </a:defRPr>
            </a:pPr>
            <a:endParaRPr lang="en-TC" dirty="0"/>
          </a:p>
        </p:txBody>
      </p:sp>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xmlns:m="http://schemas.openxmlformats.org/officeDocument/2006/math" xmlns:a14="http://schemas.microsoft.com/office/drawing/2010/main">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32" name="Foliennummernplatzhalter 6"/>
          <p:cNvSpPr txBox="1">
            <a:spLocks noGrp="1"/>
          </p:cNvSpPr>
          <p:nvPr>
            <p:ph type="sldNum" sz="quarter" idx="2"/>
          </p:nvPr>
        </p:nvSpPr>
        <p:spPr>
          <a:xfrm>
            <a:off x="11699821" y="6433186"/>
            <a:ext cx="127001" cy="2286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
        <p:nvSpPr>
          <p:cNvPr id="333" name="Titel 8"/>
          <p:cNvSpPr txBox="1">
            <a:spLocks noGrp="1"/>
          </p:cNvSpPr>
          <p:nvPr>
            <p:ph type="title"/>
          </p:nvPr>
        </p:nvSpPr>
        <p:spPr>
          <a:xfrm>
            <a:off x="233000" y="231969"/>
            <a:ext cx="5367601" cy="835094"/>
          </a:xfrm>
          <a:prstGeom prst="rect">
            <a:avLst/>
          </a:prstGeom>
        </p:spPr>
        <p:txBody>
          <a:bodyPr anchor="b"/>
          <a:lstStyle/>
          <a:p>
            <a:r>
              <a:rPr dirty="0"/>
              <a:t>Target State</a:t>
            </a:r>
          </a:p>
        </p:txBody>
      </p:sp>
      <p:sp>
        <p:nvSpPr>
          <p:cNvPr id="334" name="Vocal for local – The main objective is to provide an online platform for small shop owners of Heidelberg City to compete with larger manufacturers in the respective industries."/>
          <p:cNvSpPr txBox="1"/>
          <p:nvPr/>
        </p:nvSpPr>
        <p:spPr>
          <a:xfrm>
            <a:off x="518729" y="1588280"/>
            <a:ext cx="5081872" cy="1056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140368" indent="-140368" defTabSz="457200">
              <a:buSzPct val="60000"/>
              <a:buBlip>
                <a:blip r:embed="rId2"/>
              </a:buBlip>
              <a:defRPr sz="1600">
                <a:solidFill>
                  <a:srgbClr val="FFFFFF"/>
                </a:solidFill>
                <a:latin typeface="+mj-lt"/>
                <a:ea typeface="+mj-ea"/>
                <a:cs typeface="+mj-cs"/>
                <a:sym typeface="Helvetica"/>
              </a:defRPr>
            </a:lvl1pPr>
          </a:lstStyle>
          <a:p>
            <a:r>
              <a:rPr dirty="0"/>
              <a:t>Vocal for local – The main objective is to provide an online platform for small shop owners of Heidelberg City to compete with larger manufacturers in the respective industries.</a:t>
            </a:r>
          </a:p>
        </p:txBody>
      </p:sp>
      <p:sp>
        <p:nvSpPr>
          <p:cNvPr id="335" name="To encourage customers to buy from local shops"/>
          <p:cNvSpPr txBox="1"/>
          <p:nvPr/>
        </p:nvSpPr>
        <p:spPr>
          <a:xfrm>
            <a:off x="518729" y="2876169"/>
            <a:ext cx="5081872" cy="332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140368" indent="-140368" defTabSz="457200">
              <a:buSzPct val="60000"/>
              <a:buBlip>
                <a:blip r:embed="rId2"/>
              </a:buBlip>
              <a:defRPr sz="1600">
                <a:solidFill>
                  <a:srgbClr val="FFFFFF"/>
                </a:solidFill>
                <a:latin typeface="+mj-lt"/>
                <a:ea typeface="+mj-ea"/>
                <a:cs typeface="+mj-cs"/>
                <a:sym typeface="Helvetica"/>
              </a:defRPr>
            </a:lvl1pPr>
          </a:lstStyle>
          <a:p>
            <a:r>
              <a:rPr dirty="0"/>
              <a:t>To encourage customers to buy from local shops</a:t>
            </a:r>
          </a:p>
        </p:txBody>
      </p:sp>
      <p:sp>
        <p:nvSpPr>
          <p:cNvPr id="336" name="To decrease dependency on bigger platforms such as Amazon etc"/>
          <p:cNvSpPr txBox="1"/>
          <p:nvPr/>
        </p:nvSpPr>
        <p:spPr>
          <a:xfrm>
            <a:off x="518729" y="3429000"/>
            <a:ext cx="5081872"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140368" indent="-140368" defTabSz="457200">
              <a:buSzPct val="60000"/>
              <a:buBlip>
                <a:blip r:embed="rId2"/>
              </a:buBlip>
              <a:defRPr sz="1600">
                <a:solidFill>
                  <a:srgbClr val="FFFFFF"/>
                </a:solidFill>
                <a:latin typeface="+mj-lt"/>
                <a:ea typeface="+mj-ea"/>
                <a:cs typeface="+mj-cs"/>
                <a:sym typeface="Helvetica"/>
              </a:defRPr>
            </a:lvl1pPr>
          </a:lstStyle>
          <a:p>
            <a:r>
              <a:rPr dirty="0"/>
              <a:t>To decrease dependency on bigger platforms such as Amazon </a:t>
            </a:r>
            <a:r>
              <a:rPr dirty="0" err="1"/>
              <a:t>etc</a:t>
            </a:r>
            <a:r>
              <a:rPr lang="en-IN" dirty="0"/>
              <a:t>.</a:t>
            </a:r>
            <a:endParaRPr dirty="0"/>
          </a:p>
        </p:txBody>
      </p:sp>
      <p:sp>
        <p:nvSpPr>
          <p:cNvPr id="337" name="To help the Heidelberg city for having a convenient online platform for buying products offered by local shops"/>
          <p:cNvSpPr txBox="1"/>
          <p:nvPr/>
        </p:nvSpPr>
        <p:spPr>
          <a:xfrm>
            <a:off x="518729" y="4190430"/>
            <a:ext cx="5081872" cy="815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140368" indent="-140368" defTabSz="457200">
              <a:buSzPct val="60000"/>
              <a:buBlip>
                <a:blip r:embed="rId2"/>
              </a:buBlip>
              <a:defRPr sz="1600">
                <a:solidFill>
                  <a:srgbClr val="FFFFFF"/>
                </a:solidFill>
                <a:latin typeface="+mj-lt"/>
                <a:ea typeface="+mj-ea"/>
                <a:cs typeface="+mj-cs"/>
                <a:sym typeface="Helvetica"/>
              </a:defRPr>
            </a:lvl1pPr>
          </a:lstStyle>
          <a:p>
            <a:r>
              <a:rPr dirty="0"/>
              <a:t>To help the Heidelberg city for having a convenient online platform for buying products offered by local shops</a:t>
            </a:r>
          </a:p>
        </p:txBody>
      </p:sp>
      <p:sp>
        <p:nvSpPr>
          <p:cNvPr id="338" name="Be a part of the initiative to reduce pollution and save the environment by using appropriate resources for delivery such as electric cars."/>
          <p:cNvSpPr txBox="1"/>
          <p:nvPr/>
        </p:nvSpPr>
        <p:spPr>
          <a:xfrm>
            <a:off x="518729" y="5135245"/>
            <a:ext cx="5081872" cy="1297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140368" indent="-140368" defTabSz="457200">
              <a:buSzPct val="60000"/>
              <a:buBlip>
                <a:blip r:embed="rId2"/>
              </a:buBlip>
              <a:defRPr sz="1600">
                <a:solidFill>
                  <a:srgbClr val="FFFFFF"/>
                </a:solidFill>
                <a:latin typeface="+mj-lt"/>
                <a:ea typeface="+mj-ea"/>
                <a:cs typeface="+mj-cs"/>
                <a:sym typeface="Helvetica"/>
              </a:defRPr>
            </a:pPr>
            <a:r>
              <a:rPr dirty="0"/>
              <a:t>Be a part of the initiative to reduce pollution and save the environment by using appropriate resources for delivery such as electric cars.</a:t>
            </a:r>
          </a:p>
          <a:p>
            <a:pPr defTabSz="457200">
              <a:defRPr sz="1600">
                <a:solidFill>
                  <a:srgbClr val="FFFFFF"/>
                </a:solidFill>
                <a:latin typeface="+mj-lt"/>
                <a:ea typeface="+mj-ea"/>
                <a:cs typeface="+mj-cs"/>
                <a:sym typeface="Helvetica"/>
              </a:defRPr>
            </a:pPr>
            <a:endParaRPr lang="en-IN" dirty="0"/>
          </a:p>
        </p:txBody>
      </p:sp>
      <p:pic>
        <p:nvPicPr>
          <p:cNvPr id="3" name="Picture 2">
            <a:extLst>
              <a:ext uri="{FF2B5EF4-FFF2-40B4-BE49-F238E27FC236}">
                <a16:creationId xmlns:a16="http://schemas.microsoft.com/office/drawing/2014/main" id="{1D1585ED-0B92-4F21-8561-735D6A71D6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5340" y="1857276"/>
            <a:ext cx="3708516" cy="3708516"/>
          </a:xfrm>
          <a:prstGeom prst="rect">
            <a:avLst/>
          </a:prstGeom>
        </p:spPr>
      </p:pic>
      <p:sp>
        <p:nvSpPr>
          <p:cNvPr id="12" name="TextBox 11">
            <a:extLst>
              <a:ext uri="{FF2B5EF4-FFF2-40B4-BE49-F238E27FC236}">
                <a16:creationId xmlns:a16="http://schemas.microsoft.com/office/drawing/2014/main" id="{C46D3EC4-7820-4C0C-A8F2-504A66A3EF25}"/>
              </a:ext>
            </a:extLst>
          </p:cNvPr>
          <p:cNvSpPr txBox="1"/>
          <p:nvPr/>
        </p:nvSpPr>
        <p:spPr>
          <a:xfrm>
            <a:off x="365178" y="6433186"/>
            <a:ext cx="6172200" cy="2616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1100" dirty="0">
                <a:solidFill>
                  <a:srgbClr val="FFFFFF"/>
                </a:solidFill>
              </a:rPr>
              <a:t>10.05.2021</a:t>
            </a:r>
          </a:p>
        </p:txBody>
      </p:sp>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xmlns:m="http://schemas.openxmlformats.org/officeDocument/2006/math" xmlns:a14="http://schemas.microsoft.com/office/drawing/2010/main">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40" name="Titel 3"/>
          <p:cNvSpPr txBox="1">
            <a:spLocks noGrp="1"/>
          </p:cNvSpPr>
          <p:nvPr>
            <p:ph type="title"/>
          </p:nvPr>
        </p:nvSpPr>
        <p:spPr>
          <a:xfrm>
            <a:off x="422246" y="500222"/>
            <a:ext cx="5367600" cy="835094"/>
          </a:xfrm>
          <a:prstGeom prst="rect">
            <a:avLst/>
          </a:prstGeom>
        </p:spPr>
        <p:txBody>
          <a:bodyPr>
            <a:normAutofit/>
          </a:bodyPr>
          <a:lstStyle/>
          <a:p>
            <a:r>
              <a:rPr sz="4800" dirty="0">
                <a:solidFill>
                  <a:srgbClr val="FFFFFF"/>
                </a:solidFill>
              </a:rPr>
              <a:t>Requirements</a:t>
            </a:r>
            <a:endParaRPr sz="3600" dirty="0">
              <a:solidFill>
                <a:srgbClr val="FFFFFF"/>
              </a:solidFill>
            </a:endParaRPr>
          </a:p>
        </p:txBody>
      </p:sp>
      <p:sp>
        <p:nvSpPr>
          <p:cNvPr id="341" name="Foliennummernplatzhalter 11"/>
          <p:cNvSpPr txBox="1">
            <a:spLocks noGrp="1"/>
          </p:cNvSpPr>
          <p:nvPr>
            <p:ph type="sldNum" sz="quarter" idx="2"/>
          </p:nvPr>
        </p:nvSpPr>
        <p:spPr>
          <a:xfrm>
            <a:off x="11699821" y="6433186"/>
            <a:ext cx="127001" cy="2286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7</a:t>
            </a:fld>
            <a:endParaRPr/>
          </a:p>
        </p:txBody>
      </p:sp>
      <p:sp>
        <p:nvSpPr>
          <p:cNvPr id="342" name="Textplatzhalter 2"/>
          <p:cNvSpPr txBox="1">
            <a:spLocks noGrp="1"/>
          </p:cNvSpPr>
          <p:nvPr>
            <p:ph type="body" sz="half" idx="1"/>
          </p:nvPr>
        </p:nvSpPr>
        <p:spPr>
          <a:xfrm>
            <a:off x="1337704" y="1937052"/>
            <a:ext cx="5278312" cy="4159636"/>
          </a:xfrm>
          <a:prstGeom prst="rect">
            <a:avLst/>
          </a:prstGeom>
        </p:spPr>
        <p:txBody>
          <a:bodyPr/>
          <a:lstStyle/>
          <a:p>
            <a:pPr marL="180473" indent="-180473">
              <a:buSzPct val="60000"/>
              <a:buBlip>
                <a:blip r:embed="rId3"/>
              </a:buBlip>
              <a:defRPr b="1">
                <a:solidFill>
                  <a:schemeClr val="accent1"/>
                </a:solidFill>
              </a:defRPr>
            </a:pPr>
            <a:r>
              <a:rPr sz="2400" dirty="0">
                <a:solidFill>
                  <a:srgbClr val="FFFFFF"/>
                </a:solidFill>
              </a:rPr>
              <a:t>Resource Requirements</a:t>
            </a:r>
            <a:endParaRPr lang="en-IN" sz="2400" dirty="0">
              <a:solidFill>
                <a:srgbClr val="FFFFFF"/>
              </a:solidFill>
            </a:endParaRPr>
          </a:p>
          <a:p>
            <a:pPr marL="180473" indent="-180473">
              <a:lnSpc>
                <a:spcPct val="110000"/>
              </a:lnSpc>
              <a:spcBef>
                <a:spcPts val="1200"/>
              </a:spcBef>
              <a:buSzPct val="60000"/>
              <a:buBlip>
                <a:blip r:embed="rId3"/>
              </a:buBlip>
              <a:defRPr b="1">
                <a:solidFill>
                  <a:schemeClr val="accent1"/>
                </a:solidFill>
                <a:latin typeface="SRH Text"/>
                <a:ea typeface="SRH Text"/>
                <a:cs typeface="SRH Text"/>
                <a:sym typeface="SRH Text"/>
              </a:defRPr>
            </a:pPr>
            <a:r>
              <a:rPr lang="en-IN" sz="2400" dirty="0">
                <a:solidFill>
                  <a:srgbClr val="FFFFFF"/>
                </a:solidFill>
              </a:rPr>
              <a:t>Technical Requirements</a:t>
            </a:r>
          </a:p>
          <a:p>
            <a:pPr>
              <a:lnSpc>
                <a:spcPct val="110000"/>
              </a:lnSpc>
              <a:spcBef>
                <a:spcPts val="1200"/>
              </a:spcBef>
              <a:defRPr b="1">
                <a:solidFill>
                  <a:srgbClr val="535353"/>
                </a:solidFill>
                <a:latin typeface="SRH Text"/>
                <a:ea typeface="SRH Text"/>
                <a:cs typeface="SRH Text"/>
                <a:sym typeface="SRH Text"/>
              </a:defRPr>
            </a:pPr>
            <a:endParaRPr lang="en-IN" dirty="0"/>
          </a:p>
          <a:p>
            <a:pPr defTabSz="457200">
              <a:lnSpc>
                <a:spcPts val="3200"/>
              </a:lnSpc>
              <a:defRPr sz="1333" b="1">
                <a:solidFill>
                  <a:srgbClr val="000000"/>
                </a:solidFill>
                <a:latin typeface="Arial"/>
                <a:ea typeface="Arial"/>
                <a:cs typeface="Arial"/>
                <a:sym typeface="Arial"/>
              </a:defRPr>
            </a:pPr>
            <a:endParaRPr lang="en-IN" dirty="0"/>
          </a:p>
          <a:p>
            <a:pPr defTabSz="457200">
              <a:lnSpc>
                <a:spcPts val="3700"/>
              </a:lnSpc>
              <a:defRPr>
                <a:solidFill>
                  <a:srgbClr val="535353"/>
                </a:solidFill>
                <a:latin typeface="Academy Engraved LET Plain:1.0"/>
                <a:ea typeface="Academy Engraved LET Plain:1.0"/>
                <a:cs typeface="Academy Engraved LET Plain:1.0"/>
                <a:sym typeface="Academy Engraved LET Plain:1.0"/>
              </a:defRPr>
            </a:pPr>
            <a:endParaRPr lang="en-IN" sz="1200" dirty="0">
              <a:latin typeface="Times Roman"/>
              <a:ea typeface="Times Roman"/>
              <a:cs typeface="Times Roman"/>
              <a:sym typeface="Times Roman"/>
            </a:endParaRPr>
          </a:p>
          <a:p>
            <a:pPr algn="ctr" defTabSz="457200">
              <a:lnSpc>
                <a:spcPts val="3200"/>
              </a:lnSpc>
              <a:defRPr sz="1333" b="1">
                <a:solidFill>
                  <a:srgbClr val="000000"/>
                </a:solidFill>
                <a:latin typeface="Arial"/>
                <a:ea typeface="Arial"/>
                <a:cs typeface="Arial"/>
                <a:sym typeface="Arial"/>
              </a:defRPr>
            </a:pPr>
            <a:endParaRPr lang="en-IN" b="0" dirty="0">
              <a:solidFill>
                <a:srgbClr val="575756"/>
              </a:solidFill>
              <a:latin typeface="SRH Text"/>
              <a:ea typeface="SRH Text"/>
              <a:cs typeface="SRH Text"/>
              <a:sym typeface="SRH Text"/>
            </a:endParaRPr>
          </a:p>
          <a:p>
            <a:pPr>
              <a:buSzPct val="60000"/>
              <a:defRPr b="1">
                <a:solidFill>
                  <a:schemeClr val="accent1"/>
                </a:solidFill>
              </a:defRPr>
            </a:pPr>
            <a:endParaRPr dirty="0">
              <a:solidFill>
                <a:srgbClr val="FFFFFF"/>
              </a:solidFill>
            </a:endParaRPr>
          </a:p>
          <a:p>
            <a:pPr defTabSz="457200">
              <a:lnSpc>
                <a:spcPts val="3200"/>
              </a:lnSpc>
              <a:spcBef>
                <a:spcPts val="0"/>
              </a:spcBef>
              <a:defRPr sz="1333" b="1">
                <a:solidFill>
                  <a:srgbClr val="000000"/>
                </a:solidFill>
                <a:latin typeface="Arial"/>
                <a:ea typeface="Arial"/>
                <a:cs typeface="Arial"/>
                <a:sym typeface="Arial"/>
              </a:defRPr>
            </a:pPr>
            <a:endParaRPr dirty="0"/>
          </a:p>
          <a:p>
            <a:pPr defTabSz="457200">
              <a:lnSpc>
                <a:spcPts val="3700"/>
              </a:lnSpc>
              <a:spcBef>
                <a:spcPts val="0"/>
              </a:spcBef>
              <a:defRPr>
                <a:solidFill>
                  <a:srgbClr val="535353"/>
                </a:solidFill>
                <a:latin typeface="Academy Engraved LET Plain:1.0"/>
                <a:ea typeface="Academy Engraved LET Plain:1.0"/>
                <a:cs typeface="Academy Engraved LET Plain:1.0"/>
                <a:sym typeface="Academy Engraved LET Plain:1.0"/>
              </a:defRPr>
            </a:pPr>
            <a:endParaRPr sz="1200" dirty="0">
              <a:latin typeface="Times Roman"/>
              <a:ea typeface="Times Roman"/>
              <a:cs typeface="Times Roman"/>
              <a:sym typeface="Times Roman"/>
            </a:endParaRPr>
          </a:p>
          <a:p>
            <a:pPr algn="ctr" defTabSz="457200">
              <a:lnSpc>
                <a:spcPts val="3200"/>
              </a:lnSpc>
              <a:spcBef>
                <a:spcPts val="0"/>
              </a:spcBef>
              <a:defRPr sz="1333" b="1">
                <a:solidFill>
                  <a:srgbClr val="000000"/>
                </a:solidFill>
                <a:latin typeface="Arial"/>
                <a:ea typeface="Arial"/>
                <a:cs typeface="Arial"/>
                <a:sym typeface="Arial"/>
              </a:defRPr>
            </a:pPr>
            <a:endParaRPr b="0" dirty="0">
              <a:solidFill>
                <a:srgbClr val="575756"/>
              </a:solidFill>
              <a:latin typeface="SRH Text"/>
              <a:ea typeface="SRH Text"/>
              <a:cs typeface="SRH Text"/>
              <a:sym typeface="SRH Text"/>
            </a:endParaRPr>
          </a:p>
        </p:txBody>
      </p:sp>
      <p:sp>
        <p:nvSpPr>
          <p:cNvPr id="343" name="Textplatzhalter 2"/>
          <p:cNvSpPr txBox="1"/>
          <p:nvPr/>
        </p:nvSpPr>
        <p:spPr>
          <a:xfrm>
            <a:off x="6792073" y="1349182"/>
            <a:ext cx="5777866" cy="45533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gn="ctr" defTabSz="457200">
              <a:lnSpc>
                <a:spcPts val="3200"/>
              </a:lnSpc>
              <a:defRPr sz="1333" b="1">
                <a:solidFill>
                  <a:srgbClr val="000000"/>
                </a:solidFill>
                <a:latin typeface="Arial"/>
                <a:ea typeface="Arial"/>
                <a:cs typeface="Arial"/>
                <a:sym typeface="Arial"/>
              </a:defRPr>
            </a:pPr>
            <a:endParaRPr b="0" dirty="0">
              <a:solidFill>
                <a:srgbClr val="575756"/>
              </a:solidFill>
              <a:latin typeface="SRH Text"/>
              <a:ea typeface="SRH Text"/>
              <a:cs typeface="SRH Text"/>
              <a:sym typeface="SRH Text"/>
            </a:endParaRPr>
          </a:p>
        </p:txBody>
      </p:sp>
      <p:sp>
        <p:nvSpPr>
          <p:cNvPr id="344" name="Textplatzhalter 2"/>
          <p:cNvSpPr txBox="1"/>
          <p:nvPr/>
        </p:nvSpPr>
        <p:spPr>
          <a:xfrm>
            <a:off x="1337705" y="3107105"/>
            <a:ext cx="5777865" cy="45533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marL="180473" indent="-180473">
              <a:lnSpc>
                <a:spcPct val="110000"/>
              </a:lnSpc>
              <a:spcBef>
                <a:spcPts val="1200"/>
              </a:spcBef>
              <a:buSzPct val="60000"/>
              <a:buBlip>
                <a:blip r:embed="rId3"/>
              </a:buBlip>
              <a:defRPr b="1">
                <a:solidFill>
                  <a:schemeClr val="accent1"/>
                </a:solidFill>
                <a:latin typeface="SRH Text"/>
                <a:ea typeface="SRH Text"/>
                <a:cs typeface="SRH Text"/>
                <a:sym typeface="SRH Text"/>
              </a:defRPr>
            </a:pPr>
            <a:r>
              <a:rPr sz="2400" dirty="0">
                <a:solidFill>
                  <a:srgbClr val="FFFFFF"/>
                </a:solidFill>
              </a:rPr>
              <a:t>Customer Requirements</a:t>
            </a:r>
            <a:endParaRPr lang="en-IN" sz="2400" dirty="0">
              <a:solidFill>
                <a:srgbClr val="FFFFFF"/>
              </a:solidFill>
            </a:endParaRPr>
          </a:p>
          <a:p>
            <a:pPr marL="180473" indent="-180473">
              <a:lnSpc>
                <a:spcPct val="110000"/>
              </a:lnSpc>
              <a:spcBef>
                <a:spcPts val="1200"/>
              </a:spcBef>
              <a:buSzPct val="60000"/>
              <a:buBlip>
                <a:blip r:embed="rId3"/>
              </a:buBlip>
              <a:defRPr b="1">
                <a:solidFill>
                  <a:schemeClr val="accent1"/>
                </a:solidFill>
                <a:latin typeface="SRH Text"/>
                <a:ea typeface="SRH Text"/>
                <a:cs typeface="SRH Text"/>
                <a:sym typeface="SRH Text"/>
              </a:defRPr>
            </a:pPr>
            <a:r>
              <a:rPr kumimoji="0" lang="en-US" sz="2400" i="0" u="none" strike="noStrike" cap="none" spc="0" normalizeH="0" baseline="0" dirty="0">
                <a:ln>
                  <a:noFill/>
                </a:ln>
                <a:solidFill>
                  <a:srgbClr val="FFFFFF"/>
                </a:solidFill>
                <a:effectLst/>
                <a:uFillTx/>
                <a:latin typeface="SRH Headline" panose="020B0604020202020204" charset="0"/>
                <a:ea typeface="SRH Headline" panose="020B0604020202020204" charset="0"/>
                <a:cs typeface="SRH Headline" panose="020B0604020202020204" charset="0"/>
                <a:sym typeface="SRH"/>
              </a:rPr>
              <a:t>Operational Requirements</a:t>
            </a:r>
          </a:p>
          <a:p>
            <a:pPr marL="180473" indent="-180473">
              <a:lnSpc>
                <a:spcPct val="110000"/>
              </a:lnSpc>
              <a:spcBef>
                <a:spcPts val="1200"/>
              </a:spcBef>
              <a:buSzPct val="60000"/>
              <a:buBlip>
                <a:blip r:embed="rId3"/>
              </a:buBlip>
              <a:defRPr b="1">
                <a:solidFill>
                  <a:schemeClr val="accent1"/>
                </a:solidFill>
                <a:latin typeface="SRH Text"/>
                <a:ea typeface="SRH Text"/>
                <a:cs typeface="SRH Text"/>
                <a:sym typeface="SRH Text"/>
              </a:defRPr>
            </a:pPr>
            <a:r>
              <a:rPr kumimoji="0" lang="en-US" sz="2400" i="0" u="none" strike="noStrike" cap="none" spc="0" normalizeH="0" baseline="0" dirty="0">
                <a:ln>
                  <a:noFill/>
                </a:ln>
                <a:solidFill>
                  <a:srgbClr val="FFFFFF"/>
                </a:solidFill>
                <a:effectLst/>
                <a:uFillTx/>
                <a:ea typeface="SRH Headline" panose="020B0604020202020204" charset="0"/>
                <a:cs typeface="SRH Headline" panose="020B0604020202020204" charset="0"/>
                <a:sym typeface="SRH"/>
              </a:rPr>
              <a:t>Functional Requirements</a:t>
            </a:r>
          </a:p>
          <a:p>
            <a:pPr>
              <a:lnSpc>
                <a:spcPct val="110000"/>
              </a:lnSpc>
              <a:spcBef>
                <a:spcPts val="1200"/>
              </a:spcBef>
              <a:buSzPct val="60000"/>
              <a:defRPr b="1">
                <a:solidFill>
                  <a:schemeClr val="accent1"/>
                </a:solidFill>
                <a:latin typeface="SRH Text"/>
                <a:ea typeface="SRH Text"/>
                <a:cs typeface="SRH Text"/>
                <a:sym typeface="SRH Text"/>
              </a:defRPr>
            </a:pPr>
            <a:endParaRPr kumimoji="0" lang="en-US" sz="1800" b="1" i="0" u="none" strike="noStrike" cap="none" spc="0" normalizeH="0" baseline="0" dirty="0">
              <a:ln>
                <a:noFill/>
              </a:ln>
              <a:solidFill>
                <a:srgbClr val="FFFFFF"/>
              </a:solidFill>
              <a:effectLst/>
              <a:uFillTx/>
              <a:latin typeface="SRH Headline" panose="020B0604020202020204" charset="0"/>
              <a:ea typeface="SRH Headline" panose="020B0604020202020204" charset="0"/>
              <a:cs typeface="SRH Headline" panose="020B0604020202020204" charset="0"/>
              <a:sym typeface="SRH"/>
            </a:endParaRPr>
          </a:p>
          <a:p>
            <a:pPr marL="180473" indent="-180473">
              <a:lnSpc>
                <a:spcPct val="110000"/>
              </a:lnSpc>
              <a:spcBef>
                <a:spcPts val="1200"/>
              </a:spcBef>
              <a:buSzPct val="60000"/>
              <a:buBlip>
                <a:blip r:embed="rId3"/>
              </a:buBlip>
              <a:defRPr b="1">
                <a:solidFill>
                  <a:schemeClr val="accent1"/>
                </a:solidFill>
                <a:latin typeface="SRH Text"/>
                <a:ea typeface="SRH Text"/>
                <a:cs typeface="SRH Text"/>
                <a:sym typeface="SRH Text"/>
              </a:defRPr>
            </a:pPr>
            <a:endParaRPr dirty="0">
              <a:solidFill>
                <a:srgbClr val="FFFFFF"/>
              </a:solidFill>
            </a:endParaRPr>
          </a:p>
          <a:p>
            <a:pPr>
              <a:lnSpc>
                <a:spcPct val="110000"/>
              </a:lnSpc>
              <a:spcBef>
                <a:spcPts val="1200"/>
              </a:spcBef>
              <a:defRPr b="1">
                <a:solidFill>
                  <a:srgbClr val="535353"/>
                </a:solidFill>
                <a:latin typeface="SRH Text"/>
                <a:ea typeface="SRH Text"/>
                <a:cs typeface="SRH Text"/>
                <a:sym typeface="SRH Text"/>
              </a:defRPr>
            </a:pPr>
            <a:endParaRPr dirty="0">
              <a:solidFill>
                <a:srgbClr val="FFFFFF"/>
              </a:solidFill>
            </a:endParaRPr>
          </a:p>
          <a:p>
            <a:pPr defTabSz="457200">
              <a:lnSpc>
                <a:spcPts val="3200"/>
              </a:lnSpc>
              <a:defRPr sz="1333" b="1">
                <a:solidFill>
                  <a:srgbClr val="000000"/>
                </a:solidFill>
                <a:latin typeface="Arial"/>
                <a:ea typeface="Arial"/>
                <a:cs typeface="Arial"/>
                <a:sym typeface="Arial"/>
              </a:defRPr>
            </a:pPr>
            <a:endParaRPr dirty="0">
              <a:solidFill>
                <a:srgbClr val="FFFFFF"/>
              </a:solidFill>
            </a:endParaRPr>
          </a:p>
          <a:p>
            <a:pPr defTabSz="457200">
              <a:lnSpc>
                <a:spcPts val="3700"/>
              </a:lnSpc>
              <a:defRPr>
                <a:solidFill>
                  <a:srgbClr val="535353"/>
                </a:solidFill>
                <a:latin typeface="Academy Engraved LET Plain:1.0"/>
                <a:ea typeface="Academy Engraved LET Plain:1.0"/>
                <a:cs typeface="Academy Engraved LET Plain:1.0"/>
                <a:sym typeface="Academy Engraved LET Plain:1.0"/>
              </a:defRPr>
            </a:pPr>
            <a:endParaRPr sz="1200" dirty="0">
              <a:solidFill>
                <a:srgbClr val="FFFFFF"/>
              </a:solidFill>
              <a:latin typeface="Times Roman"/>
              <a:ea typeface="Times Roman"/>
              <a:cs typeface="Times Roman"/>
              <a:sym typeface="Times Roman"/>
            </a:endParaRPr>
          </a:p>
          <a:p>
            <a:pPr algn="ctr" defTabSz="457200">
              <a:lnSpc>
                <a:spcPts val="3200"/>
              </a:lnSpc>
              <a:defRPr sz="1333" b="1">
                <a:solidFill>
                  <a:srgbClr val="000000"/>
                </a:solidFill>
                <a:latin typeface="Arial"/>
                <a:ea typeface="Arial"/>
                <a:cs typeface="Arial"/>
                <a:sym typeface="Arial"/>
              </a:defRPr>
            </a:pPr>
            <a:endParaRPr b="0" dirty="0">
              <a:solidFill>
                <a:srgbClr val="FFFFFF"/>
              </a:solidFill>
              <a:latin typeface="SRH Text"/>
              <a:ea typeface="SRH Text"/>
              <a:cs typeface="SRH Text"/>
              <a:sym typeface="SRH Text"/>
            </a:endParaRPr>
          </a:p>
        </p:txBody>
      </p:sp>
      <p:sp>
        <p:nvSpPr>
          <p:cNvPr id="8" name="TextBox 7">
            <a:extLst>
              <a:ext uri="{FF2B5EF4-FFF2-40B4-BE49-F238E27FC236}">
                <a16:creationId xmlns:a16="http://schemas.microsoft.com/office/drawing/2014/main" id="{D702DBBF-173C-49DB-B54A-C77FDC259E9B}"/>
              </a:ext>
            </a:extLst>
          </p:cNvPr>
          <p:cNvSpPr txBox="1"/>
          <p:nvPr/>
        </p:nvSpPr>
        <p:spPr>
          <a:xfrm>
            <a:off x="300948" y="6292455"/>
            <a:ext cx="5101476" cy="2616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1100" dirty="0">
                <a:solidFill>
                  <a:srgbClr val="FFFFFF"/>
                </a:solidFill>
              </a:rPr>
              <a:t>10.05.2021</a:t>
            </a:r>
            <a:endParaRPr lang="en-IN" sz="1050"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xmlns:m="http://schemas.openxmlformats.org/officeDocument/2006/math" xmlns:a14="http://schemas.microsoft.com/office/drawing/2010/main">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57" name="Foliennummernplatzhalter 6"/>
          <p:cNvSpPr txBox="1">
            <a:spLocks noGrp="1"/>
          </p:cNvSpPr>
          <p:nvPr>
            <p:ph type="sldNum" sz="quarter" idx="2"/>
          </p:nvPr>
        </p:nvSpPr>
        <p:spPr>
          <a:xfrm>
            <a:off x="11602227" y="6433186"/>
            <a:ext cx="224595" cy="2286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8</a:t>
            </a:fld>
            <a:endParaRPr/>
          </a:p>
        </p:txBody>
      </p:sp>
      <p:sp>
        <p:nvSpPr>
          <p:cNvPr id="358" name="Titel 8"/>
          <p:cNvSpPr txBox="1">
            <a:spLocks noGrp="1"/>
          </p:cNvSpPr>
          <p:nvPr>
            <p:ph type="title"/>
          </p:nvPr>
        </p:nvSpPr>
        <p:spPr>
          <a:xfrm>
            <a:off x="360000" y="358969"/>
            <a:ext cx="5367600" cy="835094"/>
          </a:xfrm>
          <a:prstGeom prst="rect">
            <a:avLst/>
          </a:prstGeom>
        </p:spPr>
        <p:txBody>
          <a:bodyPr anchor="b">
            <a:normAutofit/>
          </a:bodyPr>
          <a:lstStyle>
            <a:lvl1pPr defTabSz="594359">
              <a:defRPr sz="3120"/>
            </a:lvl1pPr>
          </a:lstStyle>
          <a:p>
            <a:r>
              <a:rPr sz="4800" dirty="0"/>
              <a:t>Method</a:t>
            </a:r>
            <a:r>
              <a:rPr lang="en-US" sz="4800" dirty="0"/>
              <a:t>ology</a:t>
            </a:r>
            <a:endParaRPr sz="4800" dirty="0"/>
          </a:p>
        </p:txBody>
      </p:sp>
      <p:pic>
        <p:nvPicPr>
          <p:cNvPr id="359" name="3f6221bc-c837-4d14-bfc9-d2eb1416ef05.jpg" descr="3f6221bc-c837-4d14-bfc9-d2eb1416ef05.jpg"/>
          <p:cNvPicPr>
            <a:picLocks noChangeAspect="1"/>
          </p:cNvPicPr>
          <p:nvPr/>
        </p:nvPicPr>
        <p:blipFill>
          <a:blip r:embed="rId2"/>
          <a:stretch>
            <a:fillRect/>
          </a:stretch>
        </p:blipFill>
        <p:spPr>
          <a:xfrm>
            <a:off x="785439" y="3610307"/>
            <a:ext cx="9904748" cy="1931426"/>
          </a:xfrm>
          <a:prstGeom prst="rect">
            <a:avLst/>
          </a:prstGeom>
          <a:ln w="12700">
            <a:miter lim="400000"/>
          </a:ln>
        </p:spPr>
      </p:pic>
      <p:sp>
        <p:nvSpPr>
          <p:cNvPr id="2" name="TextBox 1">
            <a:extLst>
              <a:ext uri="{FF2B5EF4-FFF2-40B4-BE49-F238E27FC236}">
                <a16:creationId xmlns:a16="http://schemas.microsoft.com/office/drawing/2014/main" id="{65C5D8A1-25E9-47B1-9DFE-71DB6902B99C}"/>
              </a:ext>
            </a:extLst>
          </p:cNvPr>
          <p:cNvSpPr txBox="1"/>
          <p:nvPr/>
        </p:nvSpPr>
        <p:spPr>
          <a:xfrm>
            <a:off x="168812" y="1856935"/>
            <a:ext cx="11844997"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solidFill>
                  <a:srgbClr val="FFFFFF"/>
                </a:solidFill>
              </a:rPr>
              <a:t>In our project we will be using a blend of waterfall and agile methodologies as both of these methodologies are inverses of one another and hence combining them would help in reducing the overall drawbacks. Process which are interdependent would be done in waterfall while processes which need constant feedback and have a higher probability for changes would be done in agile, this would reduce our overall overheads significantly.</a:t>
            </a:r>
            <a:endParaRPr kumimoji="0" lang="en-TC" sz="1800" b="0" i="0" u="none" strike="noStrike" cap="none" spc="0" normalizeH="0" baseline="0" dirty="0">
              <a:ln>
                <a:noFill/>
              </a:ln>
              <a:solidFill>
                <a:srgbClr val="FFFFFF"/>
              </a:solidFill>
              <a:effectLst/>
              <a:uFillTx/>
              <a:latin typeface="SRH"/>
              <a:ea typeface="SRH"/>
              <a:cs typeface="SRH"/>
              <a:sym typeface="SRH"/>
            </a:endParaRPr>
          </a:p>
        </p:txBody>
      </p:sp>
      <p:sp>
        <p:nvSpPr>
          <p:cNvPr id="7" name="TextBox 6">
            <a:extLst>
              <a:ext uri="{FF2B5EF4-FFF2-40B4-BE49-F238E27FC236}">
                <a16:creationId xmlns:a16="http://schemas.microsoft.com/office/drawing/2014/main" id="{082F0D28-37B1-464F-8ECC-6BECE36DAA88}"/>
              </a:ext>
            </a:extLst>
          </p:cNvPr>
          <p:cNvSpPr txBox="1"/>
          <p:nvPr/>
        </p:nvSpPr>
        <p:spPr>
          <a:xfrm>
            <a:off x="360000" y="6248520"/>
            <a:ext cx="6102220" cy="2616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1100" dirty="0">
                <a:solidFill>
                  <a:srgbClr val="FFFFFF"/>
                </a:solidFill>
              </a:rPr>
              <a:t>10.05.2021</a:t>
            </a:r>
          </a:p>
        </p:txBody>
      </p:sp>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xmlns:m="http://schemas.openxmlformats.org/officeDocument/2006/math" xmlns:a14="http://schemas.microsoft.com/office/drawing/2010/main">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51" name="Titel 3"/>
          <p:cNvSpPr txBox="1">
            <a:spLocks noGrp="1"/>
          </p:cNvSpPr>
          <p:nvPr>
            <p:ph type="title"/>
          </p:nvPr>
        </p:nvSpPr>
        <p:spPr>
          <a:xfrm>
            <a:off x="340441" y="0"/>
            <a:ext cx="5367600" cy="778213"/>
          </a:xfrm>
          <a:prstGeom prst="rect">
            <a:avLst/>
          </a:prstGeom>
        </p:spPr>
        <p:txBody>
          <a:bodyPr/>
          <a:lstStyle/>
          <a:p>
            <a:r>
              <a:rPr sz="3600" dirty="0">
                <a:solidFill>
                  <a:srgbClr val="FFFFFF"/>
                </a:solidFill>
              </a:rPr>
              <a:t>The</a:t>
            </a:r>
            <a:r>
              <a:rPr dirty="0">
                <a:solidFill>
                  <a:srgbClr val="FFFFFF"/>
                </a:solidFill>
              </a:rPr>
              <a:t> </a:t>
            </a:r>
            <a:r>
              <a:rPr dirty="0" err="1">
                <a:solidFill>
                  <a:srgbClr val="FFFFFF"/>
                </a:solidFill>
              </a:rPr>
              <a:t>MoSCoW</a:t>
            </a:r>
            <a:r>
              <a:rPr lang="en-US" dirty="0">
                <a:solidFill>
                  <a:srgbClr val="FFFFFF"/>
                </a:solidFill>
              </a:rPr>
              <a:t> Analysis</a:t>
            </a:r>
            <a:endParaRPr dirty="0">
              <a:solidFill>
                <a:srgbClr val="FFFFFF"/>
              </a:solidFill>
            </a:endParaRPr>
          </a:p>
        </p:txBody>
      </p:sp>
      <p:sp>
        <p:nvSpPr>
          <p:cNvPr id="352" name="Foliennummernplatzhalter 11"/>
          <p:cNvSpPr txBox="1">
            <a:spLocks noGrp="1"/>
          </p:cNvSpPr>
          <p:nvPr>
            <p:ph type="sldNum" sz="quarter" idx="2"/>
          </p:nvPr>
        </p:nvSpPr>
        <p:spPr>
          <a:xfrm>
            <a:off x="11699821" y="6433186"/>
            <a:ext cx="127001" cy="2286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9</a:t>
            </a:fld>
            <a:endParaRPr/>
          </a:p>
        </p:txBody>
      </p:sp>
      <p:sp>
        <p:nvSpPr>
          <p:cNvPr id="353" name="Textplatzhalter 2"/>
          <p:cNvSpPr txBox="1">
            <a:spLocks noGrp="1"/>
          </p:cNvSpPr>
          <p:nvPr>
            <p:ph type="body" sz="half" idx="1"/>
          </p:nvPr>
        </p:nvSpPr>
        <p:spPr>
          <a:xfrm>
            <a:off x="553329" y="998377"/>
            <a:ext cx="5367601" cy="6034858"/>
          </a:xfrm>
          <a:prstGeom prst="rect">
            <a:avLst/>
          </a:prstGeom>
        </p:spPr>
        <p:txBody>
          <a:bodyPr>
            <a:normAutofit fontScale="40000" lnSpcReduction="20000"/>
          </a:bodyPr>
          <a:lstStyle/>
          <a:p>
            <a:pPr defTabSz="621791">
              <a:spcBef>
                <a:spcPts val="800"/>
              </a:spcBef>
              <a:defRPr sz="1224" b="1">
                <a:solidFill>
                  <a:schemeClr val="accent1"/>
                </a:solidFill>
              </a:defRPr>
            </a:pPr>
            <a:r>
              <a:rPr lang="en-US" sz="5500" dirty="0">
                <a:solidFill>
                  <a:srgbClr val="FFFFFF"/>
                </a:solidFill>
              </a:rPr>
              <a:t>17  Must Have</a:t>
            </a:r>
            <a:endParaRPr sz="5500" dirty="0">
              <a:solidFill>
                <a:srgbClr val="FFFFFF"/>
              </a:solidFill>
            </a:endParaRPr>
          </a:p>
          <a:p>
            <a:pPr defTabSz="310895">
              <a:lnSpc>
                <a:spcPts val="2500"/>
              </a:lnSpc>
              <a:spcBef>
                <a:spcPts val="0"/>
              </a:spcBef>
              <a:defRPr sz="906" b="1">
                <a:solidFill>
                  <a:srgbClr val="000000"/>
                </a:solidFill>
                <a:latin typeface="Arial"/>
                <a:ea typeface="Arial"/>
                <a:cs typeface="Arial"/>
                <a:sym typeface="Arial"/>
              </a:defRPr>
            </a:pPr>
            <a:r>
              <a:rPr sz="4000" b="0" dirty="0">
                <a:solidFill>
                  <a:srgbClr val="FFFFFF"/>
                </a:solidFill>
                <a:latin typeface="SRH"/>
                <a:ea typeface="Academy Engraved LET Plain:1.0"/>
                <a:cs typeface="Academy Engraved LET Plain:1.0"/>
                <a:sym typeface="Academy Engraved LET Plain:1.0"/>
              </a:rPr>
              <a:t>Location/GPS</a:t>
            </a:r>
          </a:p>
          <a:p>
            <a:pPr defTabSz="310895">
              <a:lnSpc>
                <a:spcPts val="2500"/>
              </a:lnSpc>
              <a:spcBef>
                <a:spcPts val="0"/>
              </a:spcBef>
              <a:defRPr sz="1224">
                <a:solidFill>
                  <a:srgbClr val="535353"/>
                </a:solidFill>
                <a:latin typeface="Academy Engraved LET Plain:1.0"/>
                <a:ea typeface="Academy Engraved LET Plain:1.0"/>
                <a:cs typeface="Academy Engraved LET Plain:1.0"/>
                <a:sym typeface="Academy Engraved LET Plain:1.0"/>
              </a:defRPr>
            </a:pPr>
            <a:r>
              <a:rPr sz="4000" dirty="0">
                <a:solidFill>
                  <a:srgbClr val="FFFFFF"/>
                </a:solidFill>
                <a:latin typeface="SRH"/>
              </a:rPr>
              <a:t>Shop List with details and Address</a:t>
            </a:r>
          </a:p>
          <a:p>
            <a:pPr defTabSz="310895">
              <a:lnSpc>
                <a:spcPts val="2500"/>
              </a:lnSpc>
              <a:spcBef>
                <a:spcPts val="0"/>
              </a:spcBef>
              <a:defRPr sz="1224">
                <a:solidFill>
                  <a:srgbClr val="535353"/>
                </a:solidFill>
                <a:latin typeface="Academy Engraved LET Plain:1.0"/>
                <a:ea typeface="Academy Engraved LET Plain:1.0"/>
                <a:cs typeface="Academy Engraved LET Plain:1.0"/>
                <a:sym typeface="Academy Engraved LET Plain:1.0"/>
              </a:defRPr>
            </a:pPr>
            <a:r>
              <a:rPr sz="4000" dirty="0">
                <a:solidFill>
                  <a:srgbClr val="FFFFFF"/>
                </a:solidFill>
                <a:latin typeface="SRH"/>
              </a:rPr>
              <a:t>Menu Bar</a:t>
            </a:r>
          </a:p>
          <a:p>
            <a:pPr defTabSz="310895">
              <a:lnSpc>
                <a:spcPts val="2500"/>
              </a:lnSpc>
              <a:spcBef>
                <a:spcPts val="0"/>
              </a:spcBef>
              <a:defRPr sz="1224">
                <a:solidFill>
                  <a:srgbClr val="535353"/>
                </a:solidFill>
                <a:latin typeface="Academy Engraved LET Plain:1.0"/>
                <a:ea typeface="Academy Engraved LET Plain:1.0"/>
                <a:cs typeface="Academy Engraved LET Plain:1.0"/>
                <a:sym typeface="Academy Engraved LET Plain:1.0"/>
              </a:defRPr>
            </a:pPr>
            <a:r>
              <a:rPr sz="4000" dirty="0">
                <a:solidFill>
                  <a:srgbClr val="FFFFFF"/>
                </a:solidFill>
                <a:latin typeface="SRH"/>
              </a:rPr>
              <a:t>Filter by distance/ reviews/rating</a:t>
            </a:r>
          </a:p>
          <a:p>
            <a:pPr defTabSz="310895">
              <a:lnSpc>
                <a:spcPts val="2500"/>
              </a:lnSpc>
              <a:spcBef>
                <a:spcPts val="0"/>
              </a:spcBef>
              <a:defRPr sz="1224">
                <a:solidFill>
                  <a:srgbClr val="535353"/>
                </a:solidFill>
                <a:latin typeface="Academy Engraved LET Plain:1.0"/>
                <a:ea typeface="Academy Engraved LET Plain:1.0"/>
                <a:cs typeface="Academy Engraved LET Plain:1.0"/>
                <a:sym typeface="Academy Engraved LET Plain:1.0"/>
              </a:defRPr>
            </a:pPr>
            <a:r>
              <a:rPr sz="4000" dirty="0">
                <a:solidFill>
                  <a:srgbClr val="FFFFFF"/>
                </a:solidFill>
                <a:latin typeface="SRH"/>
              </a:rPr>
              <a:t>View Product List</a:t>
            </a:r>
          </a:p>
          <a:p>
            <a:pPr defTabSz="310895">
              <a:lnSpc>
                <a:spcPts val="2500"/>
              </a:lnSpc>
              <a:spcBef>
                <a:spcPts val="0"/>
              </a:spcBef>
              <a:defRPr sz="1224">
                <a:solidFill>
                  <a:srgbClr val="535353"/>
                </a:solidFill>
                <a:latin typeface="Academy Engraved LET Plain:1.0"/>
                <a:ea typeface="Academy Engraved LET Plain:1.0"/>
                <a:cs typeface="Academy Engraved LET Plain:1.0"/>
                <a:sym typeface="Academy Engraved LET Plain:1.0"/>
              </a:defRPr>
            </a:pPr>
            <a:r>
              <a:rPr sz="4000" dirty="0">
                <a:solidFill>
                  <a:srgbClr val="FFFFFF"/>
                </a:solidFill>
                <a:latin typeface="SRH"/>
              </a:rPr>
              <a:t>Product Page (Price Rating and description)</a:t>
            </a:r>
          </a:p>
          <a:p>
            <a:pPr defTabSz="310895">
              <a:lnSpc>
                <a:spcPts val="2500"/>
              </a:lnSpc>
              <a:spcBef>
                <a:spcPts val="0"/>
              </a:spcBef>
              <a:defRPr sz="1224">
                <a:solidFill>
                  <a:srgbClr val="535353"/>
                </a:solidFill>
                <a:latin typeface="Academy Engraved LET Plain:1.0"/>
                <a:ea typeface="Academy Engraved LET Plain:1.0"/>
                <a:cs typeface="Academy Engraved LET Plain:1.0"/>
                <a:sym typeface="Academy Engraved LET Plain:1.0"/>
              </a:defRPr>
            </a:pPr>
            <a:r>
              <a:rPr sz="4000" dirty="0">
                <a:solidFill>
                  <a:srgbClr val="FFFFFF"/>
                </a:solidFill>
                <a:latin typeface="SRH"/>
              </a:rPr>
              <a:t>Cart</a:t>
            </a:r>
          </a:p>
          <a:p>
            <a:pPr defTabSz="310895">
              <a:lnSpc>
                <a:spcPts val="2500"/>
              </a:lnSpc>
              <a:spcBef>
                <a:spcPts val="0"/>
              </a:spcBef>
              <a:defRPr sz="1224">
                <a:solidFill>
                  <a:srgbClr val="535353"/>
                </a:solidFill>
                <a:latin typeface="Academy Engraved LET Plain:1.0"/>
                <a:ea typeface="Academy Engraved LET Plain:1.0"/>
                <a:cs typeface="Academy Engraved LET Plain:1.0"/>
                <a:sym typeface="Academy Engraved LET Plain:1.0"/>
              </a:defRPr>
            </a:pPr>
            <a:r>
              <a:rPr sz="4000" dirty="0">
                <a:solidFill>
                  <a:srgbClr val="FFFFFF"/>
                </a:solidFill>
                <a:latin typeface="SRH"/>
              </a:rPr>
              <a:t>Login/Registration Single Sign on</a:t>
            </a:r>
          </a:p>
          <a:p>
            <a:pPr defTabSz="310895">
              <a:lnSpc>
                <a:spcPts val="2500"/>
              </a:lnSpc>
              <a:spcBef>
                <a:spcPts val="0"/>
              </a:spcBef>
              <a:defRPr sz="1224">
                <a:solidFill>
                  <a:srgbClr val="535353"/>
                </a:solidFill>
                <a:latin typeface="Academy Engraved LET Plain:1.0"/>
                <a:ea typeface="Academy Engraved LET Plain:1.0"/>
                <a:cs typeface="Academy Engraved LET Plain:1.0"/>
                <a:sym typeface="Academy Engraved LET Plain:1.0"/>
              </a:defRPr>
            </a:pPr>
            <a:r>
              <a:rPr sz="4000" dirty="0">
                <a:solidFill>
                  <a:srgbClr val="FFFFFF"/>
                </a:solidFill>
                <a:latin typeface="SRH"/>
              </a:rPr>
              <a:t>Authentication by email/</a:t>
            </a:r>
            <a:r>
              <a:rPr sz="4000" dirty="0" err="1">
                <a:solidFill>
                  <a:srgbClr val="FFFFFF"/>
                </a:solidFill>
                <a:latin typeface="SRH"/>
              </a:rPr>
              <a:t>otp</a:t>
            </a:r>
            <a:endParaRPr sz="4000" dirty="0">
              <a:solidFill>
                <a:srgbClr val="FFFFFF"/>
              </a:solidFill>
              <a:latin typeface="SRH"/>
            </a:endParaRPr>
          </a:p>
          <a:p>
            <a:pPr defTabSz="310895">
              <a:lnSpc>
                <a:spcPts val="2500"/>
              </a:lnSpc>
              <a:spcBef>
                <a:spcPts val="0"/>
              </a:spcBef>
              <a:defRPr sz="1224">
                <a:solidFill>
                  <a:srgbClr val="535353"/>
                </a:solidFill>
                <a:latin typeface="Academy Engraved LET Plain:1.0"/>
                <a:ea typeface="Academy Engraved LET Plain:1.0"/>
                <a:cs typeface="Academy Engraved LET Plain:1.0"/>
                <a:sym typeface="Academy Engraved LET Plain:1.0"/>
              </a:defRPr>
            </a:pPr>
            <a:r>
              <a:rPr sz="4000" dirty="0">
                <a:solidFill>
                  <a:srgbClr val="FFFFFF"/>
                </a:solidFill>
                <a:latin typeface="SRH"/>
              </a:rPr>
              <a:t>Payment options</a:t>
            </a:r>
          </a:p>
          <a:p>
            <a:pPr defTabSz="310895">
              <a:lnSpc>
                <a:spcPts val="2500"/>
              </a:lnSpc>
              <a:spcBef>
                <a:spcPts val="0"/>
              </a:spcBef>
              <a:defRPr sz="1224">
                <a:solidFill>
                  <a:srgbClr val="535353"/>
                </a:solidFill>
                <a:latin typeface="Academy Engraved LET Plain:1.0"/>
                <a:ea typeface="Academy Engraved LET Plain:1.0"/>
                <a:cs typeface="Academy Engraved LET Plain:1.0"/>
                <a:sym typeface="Academy Engraved LET Plain:1.0"/>
              </a:defRPr>
            </a:pPr>
            <a:r>
              <a:rPr sz="4000" dirty="0">
                <a:solidFill>
                  <a:srgbClr val="FFFFFF"/>
                </a:solidFill>
                <a:latin typeface="SRH"/>
              </a:rPr>
              <a:t>Delivery Categories</a:t>
            </a:r>
          </a:p>
          <a:p>
            <a:pPr defTabSz="310895">
              <a:lnSpc>
                <a:spcPts val="2500"/>
              </a:lnSpc>
              <a:spcBef>
                <a:spcPts val="0"/>
              </a:spcBef>
              <a:defRPr sz="1224">
                <a:solidFill>
                  <a:srgbClr val="535353"/>
                </a:solidFill>
                <a:latin typeface="Academy Engraved LET Plain:1.0"/>
                <a:ea typeface="Academy Engraved LET Plain:1.0"/>
                <a:cs typeface="Academy Engraved LET Plain:1.0"/>
                <a:sym typeface="Academy Engraved LET Plain:1.0"/>
              </a:defRPr>
            </a:pPr>
            <a:r>
              <a:rPr sz="4000" dirty="0">
                <a:solidFill>
                  <a:srgbClr val="FFFFFF"/>
                </a:solidFill>
                <a:latin typeface="SRH"/>
              </a:rPr>
              <a:t>Add shop/ Add existing website link</a:t>
            </a:r>
          </a:p>
          <a:p>
            <a:pPr defTabSz="310895">
              <a:lnSpc>
                <a:spcPts val="2500"/>
              </a:lnSpc>
              <a:spcBef>
                <a:spcPts val="0"/>
              </a:spcBef>
              <a:defRPr sz="1224">
                <a:solidFill>
                  <a:srgbClr val="535353"/>
                </a:solidFill>
                <a:latin typeface="Academy Engraved LET Plain:1.0"/>
                <a:ea typeface="Academy Engraved LET Plain:1.0"/>
                <a:cs typeface="Academy Engraved LET Plain:1.0"/>
                <a:sym typeface="Academy Engraved LET Plain:1.0"/>
              </a:defRPr>
            </a:pPr>
            <a:r>
              <a:rPr sz="4000" dirty="0">
                <a:solidFill>
                  <a:srgbClr val="FFFFFF"/>
                </a:solidFill>
                <a:latin typeface="SRH"/>
              </a:rPr>
              <a:t>Add/ List Products</a:t>
            </a:r>
          </a:p>
          <a:p>
            <a:pPr defTabSz="310895">
              <a:lnSpc>
                <a:spcPts val="2500"/>
              </a:lnSpc>
              <a:spcBef>
                <a:spcPts val="0"/>
              </a:spcBef>
              <a:defRPr sz="1224">
                <a:solidFill>
                  <a:srgbClr val="535353"/>
                </a:solidFill>
                <a:latin typeface="Academy Engraved LET Plain:1.0"/>
                <a:ea typeface="Academy Engraved LET Plain:1.0"/>
                <a:cs typeface="Academy Engraved LET Plain:1.0"/>
                <a:sym typeface="Academy Engraved LET Plain:1.0"/>
              </a:defRPr>
            </a:pPr>
            <a:r>
              <a:rPr sz="4000" dirty="0">
                <a:solidFill>
                  <a:srgbClr val="FFFFFF"/>
                </a:solidFill>
                <a:latin typeface="SRH"/>
              </a:rPr>
              <a:t>Terms and Conditions for Del exc.</a:t>
            </a:r>
          </a:p>
          <a:p>
            <a:pPr defTabSz="310895">
              <a:lnSpc>
                <a:spcPts val="2500"/>
              </a:lnSpc>
              <a:spcBef>
                <a:spcPts val="0"/>
              </a:spcBef>
              <a:defRPr sz="1224">
                <a:solidFill>
                  <a:srgbClr val="535353"/>
                </a:solidFill>
                <a:latin typeface="Academy Engraved LET Plain:1.0"/>
                <a:ea typeface="Academy Engraved LET Plain:1.0"/>
                <a:cs typeface="Academy Engraved LET Plain:1.0"/>
                <a:sym typeface="Academy Engraved LET Plain:1.0"/>
              </a:defRPr>
            </a:pPr>
            <a:r>
              <a:rPr sz="4000" dirty="0">
                <a:solidFill>
                  <a:srgbClr val="FFFFFF"/>
                </a:solidFill>
                <a:latin typeface="SRH"/>
              </a:rPr>
              <a:t>Accept Orders for shops and delivery </a:t>
            </a:r>
          </a:p>
          <a:p>
            <a:pPr defTabSz="310895">
              <a:lnSpc>
                <a:spcPts val="2500"/>
              </a:lnSpc>
              <a:spcBef>
                <a:spcPts val="0"/>
              </a:spcBef>
              <a:defRPr sz="1224">
                <a:solidFill>
                  <a:srgbClr val="535353"/>
                </a:solidFill>
                <a:latin typeface="Academy Engraved LET Plain:1.0"/>
                <a:ea typeface="Academy Engraved LET Plain:1.0"/>
                <a:cs typeface="Academy Engraved LET Plain:1.0"/>
                <a:sym typeface="Academy Engraved LET Plain:1.0"/>
              </a:defRPr>
            </a:pPr>
            <a:r>
              <a:rPr sz="4000" dirty="0">
                <a:solidFill>
                  <a:srgbClr val="FFFFFF"/>
                </a:solidFill>
                <a:latin typeface="SRH"/>
              </a:rPr>
              <a:t>Order Confirmation</a:t>
            </a:r>
          </a:p>
          <a:p>
            <a:pPr defTabSz="310895">
              <a:lnSpc>
                <a:spcPts val="2500"/>
              </a:lnSpc>
              <a:spcBef>
                <a:spcPts val="0"/>
              </a:spcBef>
              <a:defRPr sz="1224">
                <a:solidFill>
                  <a:srgbClr val="535353"/>
                </a:solidFill>
                <a:latin typeface="Academy Engraved LET Plain:1.0"/>
                <a:ea typeface="Academy Engraved LET Plain:1.0"/>
                <a:cs typeface="Academy Engraved LET Plain:1.0"/>
                <a:sym typeface="Academy Engraved LET Plain:1.0"/>
              </a:defRPr>
            </a:pPr>
            <a:r>
              <a:rPr sz="4000" dirty="0" err="1">
                <a:solidFill>
                  <a:srgbClr val="FFFFFF"/>
                </a:solidFill>
                <a:latin typeface="SRH"/>
              </a:rPr>
              <a:t>Api</a:t>
            </a:r>
            <a:r>
              <a:rPr sz="4000" dirty="0">
                <a:solidFill>
                  <a:srgbClr val="FFFFFF"/>
                </a:solidFill>
                <a:latin typeface="SRH"/>
              </a:rPr>
              <a:t> to Send news information/Shop and Logistics database</a:t>
            </a:r>
            <a:endParaRPr sz="4000" dirty="0">
              <a:solidFill>
                <a:srgbClr val="FFFFFF"/>
              </a:solidFill>
              <a:latin typeface="SRH"/>
              <a:ea typeface="Times Roman"/>
              <a:cs typeface="Times Roman"/>
              <a:sym typeface="Times Roman"/>
            </a:endParaRPr>
          </a:p>
          <a:p>
            <a:pPr algn="ctr" defTabSz="310895">
              <a:lnSpc>
                <a:spcPts val="2100"/>
              </a:lnSpc>
              <a:spcBef>
                <a:spcPts val="0"/>
              </a:spcBef>
              <a:defRPr sz="906" b="1">
                <a:solidFill>
                  <a:srgbClr val="000000"/>
                </a:solidFill>
                <a:latin typeface="Arial"/>
                <a:ea typeface="Arial"/>
                <a:cs typeface="Arial"/>
                <a:sym typeface="Arial"/>
              </a:defRPr>
            </a:pPr>
            <a:endParaRPr sz="5600" b="0" dirty="0">
              <a:solidFill>
                <a:srgbClr val="FFFFFF"/>
              </a:solidFill>
              <a:latin typeface="SRH Text"/>
              <a:ea typeface="SRH Text"/>
              <a:cs typeface="SRH Text"/>
              <a:sym typeface="SRH Text"/>
            </a:endParaRPr>
          </a:p>
        </p:txBody>
      </p:sp>
      <p:sp>
        <p:nvSpPr>
          <p:cNvPr id="354" name="Textplatzhalter 2"/>
          <p:cNvSpPr txBox="1"/>
          <p:nvPr/>
        </p:nvSpPr>
        <p:spPr>
          <a:xfrm>
            <a:off x="4691305" y="978785"/>
            <a:ext cx="5254024" cy="50243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defTabSz="685800">
              <a:lnSpc>
                <a:spcPct val="110000"/>
              </a:lnSpc>
              <a:spcBef>
                <a:spcPts val="900"/>
              </a:spcBef>
              <a:defRPr sz="1350" b="1">
                <a:solidFill>
                  <a:schemeClr val="accent1"/>
                </a:solidFill>
                <a:latin typeface="SRH Text"/>
                <a:ea typeface="SRH Text"/>
                <a:cs typeface="SRH Text"/>
                <a:sym typeface="SRH Text"/>
              </a:defRPr>
            </a:pPr>
            <a:r>
              <a:rPr sz="2200" dirty="0">
                <a:solidFill>
                  <a:srgbClr val="FFFFFF"/>
                </a:solidFill>
              </a:rPr>
              <a:t>12 </a:t>
            </a:r>
            <a:r>
              <a:rPr lang="en-IN" sz="2200" dirty="0">
                <a:solidFill>
                  <a:srgbClr val="FFFFFF"/>
                </a:solidFill>
              </a:rPr>
              <a:t> </a:t>
            </a:r>
            <a:r>
              <a:rPr sz="2200" dirty="0">
                <a:solidFill>
                  <a:srgbClr val="FFFFFF"/>
                </a:solidFill>
              </a:rPr>
              <a:t>Should Hav</a:t>
            </a:r>
            <a:r>
              <a:rPr lang="en-US" sz="2200" dirty="0">
                <a:solidFill>
                  <a:srgbClr val="FFFFFF"/>
                </a:solidFill>
              </a:rPr>
              <a:t>e</a:t>
            </a:r>
            <a:endParaRPr sz="2200" dirty="0">
              <a:solidFill>
                <a:srgbClr val="FFFFFF"/>
              </a:solidFill>
            </a:endParaRPr>
          </a:p>
          <a:p>
            <a:pPr defTabSz="342900">
              <a:lnSpc>
                <a:spcPts val="2800"/>
              </a:lnSpc>
              <a:defRPr sz="1000" b="1">
                <a:solidFill>
                  <a:srgbClr val="000000"/>
                </a:solidFill>
                <a:latin typeface="Arial"/>
                <a:ea typeface="Arial"/>
                <a:cs typeface="Arial"/>
                <a:sym typeface="Arial"/>
              </a:defRPr>
            </a:pPr>
            <a:r>
              <a:rPr lang="en-US" sz="1600" b="0" dirty="0">
                <a:solidFill>
                  <a:srgbClr val="FFFFFF"/>
                </a:solidFill>
                <a:latin typeface="SRH Text"/>
                <a:ea typeface="Academy Engraved LET Plain:1.0"/>
                <a:cs typeface="Academy Engraved LET Plain:1.0"/>
                <a:sym typeface="Academy Engraved LET Plain:1.0"/>
              </a:rPr>
              <a:t>Search by name pin code and category</a:t>
            </a:r>
          </a:p>
          <a:p>
            <a:pPr defTabSz="342900">
              <a:lnSpc>
                <a:spcPts val="2800"/>
              </a:lnSpc>
              <a:defRPr sz="1350">
                <a:solidFill>
                  <a:srgbClr val="535353"/>
                </a:solidFill>
                <a:latin typeface="Academy Engraved LET Plain:1.0"/>
                <a:ea typeface="Academy Engraved LET Plain:1.0"/>
                <a:cs typeface="Academy Engraved LET Plain:1.0"/>
                <a:sym typeface="Academy Engraved LET Plain:1.0"/>
              </a:defRPr>
            </a:pPr>
            <a:r>
              <a:rPr lang="en-US" sz="1600" dirty="0">
                <a:solidFill>
                  <a:srgbClr val="FFFFFF"/>
                </a:solidFill>
                <a:latin typeface="SRH Text"/>
              </a:rPr>
              <a:t>Add Reviews</a:t>
            </a:r>
          </a:p>
          <a:p>
            <a:pPr defTabSz="342900">
              <a:lnSpc>
                <a:spcPts val="2800"/>
              </a:lnSpc>
              <a:defRPr sz="1350">
                <a:solidFill>
                  <a:srgbClr val="535353"/>
                </a:solidFill>
                <a:latin typeface="Academy Engraved LET Plain:1.0"/>
                <a:ea typeface="Academy Engraved LET Plain:1.0"/>
                <a:cs typeface="Academy Engraved LET Plain:1.0"/>
                <a:sym typeface="Academy Engraved LET Plain:1.0"/>
              </a:defRPr>
            </a:pPr>
            <a:r>
              <a:rPr lang="en-US" sz="1600" dirty="0">
                <a:solidFill>
                  <a:srgbClr val="FFFFFF"/>
                </a:solidFill>
                <a:latin typeface="SRH Text"/>
              </a:rPr>
              <a:t>View Reviews of shops</a:t>
            </a:r>
          </a:p>
          <a:p>
            <a:pPr defTabSz="342900">
              <a:lnSpc>
                <a:spcPts val="2800"/>
              </a:lnSpc>
              <a:defRPr sz="1350">
                <a:solidFill>
                  <a:srgbClr val="535353"/>
                </a:solidFill>
                <a:latin typeface="Academy Engraved LET Plain:1.0"/>
                <a:ea typeface="Academy Engraved LET Plain:1.0"/>
                <a:cs typeface="Academy Engraved LET Plain:1.0"/>
                <a:sym typeface="Academy Engraved LET Plain:1.0"/>
              </a:defRPr>
            </a:pPr>
            <a:r>
              <a:rPr lang="en-US" sz="1600" dirty="0">
                <a:solidFill>
                  <a:srgbClr val="FFFFFF"/>
                </a:solidFill>
                <a:latin typeface="SRH Text"/>
              </a:rPr>
              <a:t>Wishlist</a:t>
            </a:r>
          </a:p>
          <a:p>
            <a:pPr defTabSz="342900">
              <a:lnSpc>
                <a:spcPts val="2800"/>
              </a:lnSpc>
              <a:defRPr sz="1350">
                <a:solidFill>
                  <a:srgbClr val="535353"/>
                </a:solidFill>
                <a:latin typeface="Academy Engraved LET Plain:1.0"/>
                <a:ea typeface="Academy Engraved LET Plain:1.0"/>
                <a:cs typeface="Academy Engraved LET Plain:1.0"/>
                <a:sym typeface="Academy Engraved LET Plain:1.0"/>
              </a:defRPr>
            </a:pPr>
            <a:r>
              <a:rPr lang="en-US" sz="1600" dirty="0">
                <a:solidFill>
                  <a:srgbClr val="FFFFFF"/>
                </a:solidFill>
                <a:latin typeface="SRH Text"/>
              </a:rPr>
              <a:t>Edit/Delete products</a:t>
            </a:r>
          </a:p>
          <a:p>
            <a:pPr defTabSz="342900">
              <a:lnSpc>
                <a:spcPts val="2800"/>
              </a:lnSpc>
              <a:defRPr sz="1350">
                <a:solidFill>
                  <a:srgbClr val="535353"/>
                </a:solidFill>
                <a:latin typeface="Academy Engraved LET Plain:1.0"/>
                <a:ea typeface="Academy Engraved LET Plain:1.0"/>
                <a:cs typeface="Academy Engraved LET Plain:1.0"/>
                <a:sym typeface="Academy Engraved LET Plain:1.0"/>
              </a:defRPr>
            </a:pPr>
            <a:r>
              <a:rPr lang="en-US" sz="1600" dirty="0">
                <a:solidFill>
                  <a:srgbClr val="FFFFFF"/>
                </a:solidFill>
                <a:latin typeface="SRH Text"/>
              </a:rPr>
              <a:t>Register vehicle</a:t>
            </a:r>
          </a:p>
          <a:p>
            <a:pPr defTabSz="342900">
              <a:lnSpc>
                <a:spcPts val="2800"/>
              </a:lnSpc>
              <a:defRPr sz="1350">
                <a:solidFill>
                  <a:srgbClr val="535353"/>
                </a:solidFill>
                <a:latin typeface="Academy Engraved LET Plain:1.0"/>
                <a:ea typeface="Academy Engraved LET Plain:1.0"/>
                <a:cs typeface="Academy Engraved LET Plain:1.0"/>
                <a:sym typeface="Academy Engraved LET Plain:1.0"/>
              </a:defRPr>
            </a:pPr>
            <a:r>
              <a:rPr lang="en-US" sz="1600" dirty="0">
                <a:solidFill>
                  <a:srgbClr val="FFFFFF"/>
                </a:solidFill>
                <a:latin typeface="SRH Text"/>
              </a:rPr>
              <a:t>Daily opening and closing timings</a:t>
            </a:r>
          </a:p>
          <a:p>
            <a:pPr defTabSz="342900">
              <a:lnSpc>
                <a:spcPts val="2800"/>
              </a:lnSpc>
              <a:defRPr sz="1350">
                <a:solidFill>
                  <a:srgbClr val="535353"/>
                </a:solidFill>
                <a:latin typeface="Academy Engraved LET Plain:1.0"/>
                <a:ea typeface="Academy Engraved LET Plain:1.0"/>
                <a:cs typeface="Academy Engraved LET Plain:1.0"/>
                <a:sym typeface="Academy Engraved LET Plain:1.0"/>
              </a:defRPr>
            </a:pPr>
            <a:r>
              <a:rPr lang="en-US" sz="1600" dirty="0">
                <a:solidFill>
                  <a:srgbClr val="FFFFFF"/>
                </a:solidFill>
                <a:latin typeface="SRH Text"/>
              </a:rPr>
              <a:t>Sale and other offers</a:t>
            </a:r>
          </a:p>
          <a:p>
            <a:pPr defTabSz="342900">
              <a:lnSpc>
                <a:spcPts val="2800"/>
              </a:lnSpc>
              <a:defRPr sz="1350">
                <a:solidFill>
                  <a:srgbClr val="535353"/>
                </a:solidFill>
                <a:latin typeface="Academy Engraved LET Plain:1.0"/>
                <a:ea typeface="Academy Engraved LET Plain:1.0"/>
                <a:cs typeface="Academy Engraved LET Plain:1.0"/>
                <a:sym typeface="Academy Engraved LET Plain:1.0"/>
              </a:defRPr>
            </a:pPr>
            <a:r>
              <a:rPr lang="en-US" sz="1600" dirty="0">
                <a:solidFill>
                  <a:srgbClr val="FFFFFF"/>
                </a:solidFill>
                <a:latin typeface="SRH Text"/>
              </a:rPr>
              <a:t>Order Tracking</a:t>
            </a:r>
          </a:p>
          <a:p>
            <a:pPr defTabSz="342900">
              <a:lnSpc>
                <a:spcPts val="2800"/>
              </a:lnSpc>
              <a:defRPr sz="1350">
                <a:solidFill>
                  <a:srgbClr val="535353"/>
                </a:solidFill>
                <a:latin typeface="Academy Engraved LET Plain:1.0"/>
                <a:ea typeface="Academy Engraved LET Plain:1.0"/>
                <a:cs typeface="Academy Engraved LET Plain:1.0"/>
                <a:sym typeface="Academy Engraved LET Plain:1.0"/>
              </a:defRPr>
            </a:pPr>
            <a:r>
              <a:rPr lang="en-US" sz="1600" dirty="0">
                <a:solidFill>
                  <a:srgbClr val="FFFFFF"/>
                </a:solidFill>
                <a:latin typeface="SRH Text"/>
              </a:rPr>
              <a:t>Click and Collect</a:t>
            </a:r>
          </a:p>
          <a:p>
            <a:pPr defTabSz="342900">
              <a:lnSpc>
                <a:spcPts val="2800"/>
              </a:lnSpc>
              <a:defRPr sz="1350">
                <a:solidFill>
                  <a:srgbClr val="535353"/>
                </a:solidFill>
                <a:latin typeface="Academy Engraved LET Plain:1.0"/>
                <a:ea typeface="Academy Engraved LET Plain:1.0"/>
                <a:cs typeface="Academy Engraved LET Plain:1.0"/>
                <a:sym typeface="Academy Engraved LET Plain:1.0"/>
              </a:defRPr>
            </a:pPr>
            <a:r>
              <a:rPr lang="en-US" sz="1600" dirty="0">
                <a:solidFill>
                  <a:srgbClr val="FFFFFF"/>
                </a:solidFill>
                <a:latin typeface="SRH Text"/>
              </a:rPr>
              <a:t>If Location is not allowed Use Approximate location using x y coordinate positioning</a:t>
            </a:r>
          </a:p>
          <a:p>
            <a:pPr defTabSz="342900">
              <a:lnSpc>
                <a:spcPts val="2800"/>
              </a:lnSpc>
              <a:defRPr sz="1350">
                <a:solidFill>
                  <a:srgbClr val="535353"/>
                </a:solidFill>
                <a:latin typeface="Academy Engraved LET Plain:1.0"/>
                <a:ea typeface="Academy Engraved LET Plain:1.0"/>
                <a:cs typeface="Academy Engraved LET Plain:1.0"/>
                <a:sym typeface="Academy Engraved LET Plain:1.0"/>
              </a:defRPr>
            </a:pPr>
            <a:r>
              <a:rPr lang="en-US" sz="1600" dirty="0">
                <a:solidFill>
                  <a:srgbClr val="FFFFFF"/>
                </a:solidFill>
                <a:latin typeface="SRH Text"/>
              </a:rPr>
              <a:t>Barcode Scanner to show all the products</a:t>
            </a:r>
            <a:endParaRPr lang="en-US" sz="1600" b="1" dirty="0">
              <a:solidFill>
                <a:srgbClr val="FFFFFF"/>
              </a:solidFill>
              <a:latin typeface="SRH Text"/>
              <a:ea typeface="Times Roman"/>
              <a:cs typeface="Times Roman"/>
              <a:sym typeface="Times Roman"/>
            </a:endParaRPr>
          </a:p>
          <a:p>
            <a:pPr algn="ctr" defTabSz="342900">
              <a:lnSpc>
                <a:spcPts val="2400"/>
              </a:lnSpc>
              <a:defRPr sz="1000" b="1">
                <a:solidFill>
                  <a:srgbClr val="000000"/>
                </a:solidFill>
                <a:latin typeface="Arial"/>
                <a:ea typeface="Arial"/>
                <a:cs typeface="Arial"/>
                <a:sym typeface="Arial"/>
              </a:defRPr>
            </a:pPr>
            <a:endParaRPr sz="900" b="0" dirty="0">
              <a:solidFill>
                <a:srgbClr val="FFFFFF"/>
              </a:solidFill>
              <a:latin typeface="Times Roman"/>
              <a:ea typeface="Times Roman"/>
              <a:cs typeface="Times Roman"/>
              <a:sym typeface="Times Roman"/>
            </a:endParaRPr>
          </a:p>
          <a:p>
            <a:pPr algn="ctr" defTabSz="342900">
              <a:lnSpc>
                <a:spcPts val="2400"/>
              </a:lnSpc>
              <a:defRPr sz="1000" b="1">
                <a:solidFill>
                  <a:srgbClr val="000000"/>
                </a:solidFill>
                <a:latin typeface="Arial"/>
                <a:ea typeface="Arial"/>
                <a:cs typeface="Arial"/>
                <a:sym typeface="Arial"/>
              </a:defRPr>
            </a:pPr>
            <a:endParaRPr b="0" dirty="0">
              <a:solidFill>
                <a:srgbClr val="FFFFFF"/>
              </a:solidFill>
              <a:latin typeface="SRH Text"/>
              <a:ea typeface="SRH Text"/>
              <a:cs typeface="SRH Text"/>
              <a:sym typeface="SRH Text"/>
            </a:endParaRPr>
          </a:p>
        </p:txBody>
      </p:sp>
      <p:sp>
        <p:nvSpPr>
          <p:cNvPr id="355" name="Textplatzhalter 2"/>
          <p:cNvSpPr txBox="1"/>
          <p:nvPr/>
        </p:nvSpPr>
        <p:spPr>
          <a:xfrm>
            <a:off x="9301496" y="1058594"/>
            <a:ext cx="2890504" cy="4740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defTabSz="685800">
              <a:lnSpc>
                <a:spcPct val="110000"/>
              </a:lnSpc>
              <a:spcBef>
                <a:spcPts val="900"/>
              </a:spcBef>
              <a:defRPr sz="1350" b="1">
                <a:solidFill>
                  <a:schemeClr val="accent1"/>
                </a:solidFill>
                <a:latin typeface="SRH Text"/>
                <a:ea typeface="SRH Text"/>
                <a:cs typeface="SRH Text"/>
                <a:sym typeface="SRH Text"/>
              </a:defRPr>
            </a:pPr>
            <a:r>
              <a:rPr lang="en-US" sz="2200" dirty="0">
                <a:solidFill>
                  <a:srgbClr val="FFFFFF"/>
                </a:solidFill>
              </a:rPr>
              <a:t>3  Nice to Have</a:t>
            </a:r>
          </a:p>
          <a:p>
            <a:pPr defTabSz="452627">
              <a:lnSpc>
                <a:spcPts val="3100"/>
              </a:lnSpc>
              <a:defRPr sz="1287">
                <a:solidFill>
                  <a:srgbClr val="535353"/>
                </a:solidFill>
                <a:latin typeface="Academy Engraved LET Plain:1.0"/>
                <a:ea typeface="Academy Engraved LET Plain:1.0"/>
                <a:cs typeface="Academy Engraved LET Plain:1.0"/>
                <a:sym typeface="Academy Engraved LET Plain:1.0"/>
              </a:defRPr>
            </a:pPr>
            <a:r>
              <a:rPr sz="1600" dirty="0">
                <a:solidFill>
                  <a:srgbClr val="FFFFFF"/>
                </a:solidFill>
                <a:latin typeface="SRH Text"/>
              </a:rPr>
              <a:t>Pin/Make a shop as your favorite</a:t>
            </a:r>
          </a:p>
          <a:p>
            <a:pPr defTabSz="452627">
              <a:lnSpc>
                <a:spcPts val="3100"/>
              </a:lnSpc>
              <a:defRPr sz="1287">
                <a:solidFill>
                  <a:srgbClr val="535353"/>
                </a:solidFill>
                <a:latin typeface="Academy Engraved LET Plain:1.0"/>
                <a:ea typeface="Academy Engraved LET Plain:1.0"/>
                <a:cs typeface="Academy Engraved LET Plain:1.0"/>
                <a:sym typeface="Academy Engraved LET Plain:1.0"/>
              </a:defRPr>
            </a:pPr>
            <a:r>
              <a:rPr sz="1600" dirty="0">
                <a:solidFill>
                  <a:srgbClr val="FFFFFF"/>
                </a:solidFill>
                <a:latin typeface="SRH Text"/>
              </a:rPr>
              <a:t>Use Coupons/Avail Discounts</a:t>
            </a:r>
          </a:p>
          <a:p>
            <a:pPr defTabSz="452627">
              <a:lnSpc>
                <a:spcPts val="3100"/>
              </a:lnSpc>
              <a:defRPr sz="1287">
                <a:solidFill>
                  <a:srgbClr val="535353"/>
                </a:solidFill>
                <a:latin typeface="Academy Engraved LET Plain:1.0"/>
                <a:ea typeface="Academy Engraved LET Plain:1.0"/>
                <a:cs typeface="Academy Engraved LET Plain:1.0"/>
                <a:sym typeface="Academy Engraved LET Plain:1.0"/>
              </a:defRPr>
            </a:pPr>
            <a:r>
              <a:rPr sz="1600" dirty="0">
                <a:solidFill>
                  <a:srgbClr val="FFFFFF"/>
                </a:solidFill>
                <a:latin typeface="SRH Text"/>
              </a:rPr>
              <a:t>Notifications from Shops to customers</a:t>
            </a:r>
          </a:p>
          <a:p>
            <a:pPr algn="ctr" defTabSz="452627">
              <a:lnSpc>
                <a:spcPts val="3100"/>
              </a:lnSpc>
              <a:defRPr sz="1320" b="1">
                <a:solidFill>
                  <a:srgbClr val="000000"/>
                </a:solidFill>
                <a:latin typeface="Arial"/>
                <a:ea typeface="Arial"/>
                <a:cs typeface="Arial"/>
                <a:sym typeface="Arial"/>
              </a:defRPr>
            </a:pPr>
            <a:endParaRPr sz="1188" b="0" dirty="0">
              <a:solidFill>
                <a:srgbClr val="FFFFFF"/>
              </a:solidFill>
              <a:latin typeface="SRH Text"/>
              <a:ea typeface="Times Roman"/>
              <a:cs typeface="Times Roman"/>
              <a:sym typeface="Times Roman"/>
            </a:endParaRPr>
          </a:p>
          <a:p>
            <a:pPr algn="ctr" defTabSz="452627">
              <a:lnSpc>
                <a:spcPts val="3100"/>
              </a:lnSpc>
              <a:defRPr sz="1320" b="1">
                <a:solidFill>
                  <a:srgbClr val="000000"/>
                </a:solidFill>
                <a:latin typeface="Arial"/>
                <a:ea typeface="Arial"/>
                <a:cs typeface="Arial"/>
                <a:sym typeface="Arial"/>
              </a:defRPr>
            </a:pPr>
            <a:endParaRPr b="0" dirty="0">
              <a:solidFill>
                <a:srgbClr val="FFFFFF"/>
              </a:solidFill>
              <a:latin typeface="SRH Text"/>
              <a:ea typeface="SRH Text"/>
              <a:cs typeface="SRH Text"/>
              <a:sym typeface="SRH Text"/>
            </a:endParaRPr>
          </a:p>
        </p:txBody>
      </p:sp>
      <p:sp>
        <p:nvSpPr>
          <p:cNvPr id="8" name="TextBox 7">
            <a:extLst>
              <a:ext uri="{FF2B5EF4-FFF2-40B4-BE49-F238E27FC236}">
                <a16:creationId xmlns:a16="http://schemas.microsoft.com/office/drawing/2014/main" id="{36108CD0-04DC-4B05-BAF7-D9B2C9A7EBF0}"/>
              </a:ext>
            </a:extLst>
          </p:cNvPr>
          <p:cNvSpPr txBox="1"/>
          <p:nvPr/>
        </p:nvSpPr>
        <p:spPr>
          <a:xfrm>
            <a:off x="9945329" y="6400177"/>
            <a:ext cx="6125546" cy="2616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1100" dirty="0">
                <a:solidFill>
                  <a:srgbClr val="FFFFFF"/>
                </a:solidFill>
              </a:rPr>
              <a:t>10.05.2021</a:t>
            </a:r>
          </a:p>
        </p:txBody>
      </p:sp>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xmlns:m="http://schemas.openxmlformats.org/officeDocument/2006/math" xmlns:a14="http://schemas.microsoft.com/office/drawing/2010/main">
      <p:transition spd="slow">
        <p:fade/>
      </p:transition>
    </mc:Fallback>
  </mc:AlternateContent>
</p:sld>
</file>

<file path=ppt/theme/theme1.xml><?xml version="1.0" encoding="utf-8"?>
<a:theme xmlns:a="http://schemas.openxmlformats.org/drawingml/2006/main" name="SRH">
  <a:themeElements>
    <a:clrScheme name="Custom 5">
      <a:dk1>
        <a:sysClr val="windowText" lastClr="000000"/>
      </a:dk1>
      <a:lt1>
        <a:srgbClr val="0070C0"/>
      </a:lt1>
      <a:dk2>
        <a:srgbClr val="F49100"/>
      </a:dk2>
      <a:lt2>
        <a:srgbClr val="0070C0"/>
      </a:lt2>
      <a:accent1>
        <a:srgbClr val="0B5394"/>
      </a:accent1>
      <a:accent2>
        <a:srgbClr val="0B5394"/>
      </a:accent2>
      <a:accent3>
        <a:srgbClr val="0BD0D9"/>
      </a:accent3>
      <a:accent4>
        <a:srgbClr val="10CF9B"/>
      </a:accent4>
      <a:accent5>
        <a:srgbClr val="7CCA62"/>
      </a:accent5>
      <a:accent6>
        <a:srgbClr val="A5C249"/>
      </a:accent6>
      <a:hlink>
        <a:srgbClr val="F49100"/>
      </a:hlink>
      <a:folHlink>
        <a:srgbClr val="85DFD0"/>
      </a:folHlink>
    </a:clrScheme>
    <a:fontScheme name="SRH">
      <a:majorFont>
        <a:latin typeface="Helvetica"/>
        <a:ea typeface="Helvetica"/>
        <a:cs typeface="Helvetica"/>
      </a:majorFont>
      <a:minorFont>
        <a:latin typeface="Calibri"/>
        <a:ea typeface="Calibri"/>
        <a:cs typeface="Calibri"/>
      </a:minorFont>
    </a:fontScheme>
    <a:fmtScheme name="SRH">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75756"/>
            </a:solidFill>
            <a:effectLst/>
            <a:uFillTx/>
            <a:latin typeface="SRH"/>
            <a:ea typeface="SRH"/>
            <a:cs typeface="SRH"/>
            <a:sym typeface="SRH"/>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75756"/>
            </a:solidFill>
            <a:effectLst/>
            <a:uFillTx/>
            <a:latin typeface="SRH"/>
            <a:ea typeface="SRH"/>
            <a:cs typeface="SRH"/>
            <a:sym typeface="SRH"/>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RH">
  <a:themeElements>
    <a:clrScheme name="SRH">
      <a:dk1>
        <a:srgbClr val="000000"/>
      </a:dk1>
      <a:lt1>
        <a:srgbClr val="FFFFFF"/>
      </a:lt1>
      <a:dk2>
        <a:srgbClr val="A7A7A7"/>
      </a:dk2>
      <a:lt2>
        <a:srgbClr val="535353"/>
      </a:lt2>
      <a:accent1>
        <a:srgbClr val="DF4807"/>
      </a:accent1>
      <a:accent2>
        <a:srgbClr val="AAA39D"/>
      </a:accent2>
      <a:accent3>
        <a:srgbClr val="FCC61E"/>
      </a:accent3>
      <a:accent4>
        <a:srgbClr val="35B4A0"/>
      </a:accent4>
      <a:accent5>
        <a:srgbClr val="CA007F"/>
      </a:accent5>
      <a:accent6>
        <a:srgbClr val="021E30"/>
      </a:accent6>
      <a:hlink>
        <a:srgbClr val="0000FF"/>
      </a:hlink>
      <a:folHlink>
        <a:srgbClr val="FF00FF"/>
      </a:folHlink>
    </a:clrScheme>
    <a:fontScheme name="SRH">
      <a:majorFont>
        <a:latin typeface="Helvetica"/>
        <a:ea typeface="Helvetica"/>
        <a:cs typeface="Helvetica"/>
      </a:majorFont>
      <a:minorFont>
        <a:latin typeface="Calibri"/>
        <a:ea typeface="Calibri"/>
        <a:cs typeface="Calibri"/>
      </a:minorFont>
    </a:fontScheme>
    <a:fmtScheme name="SRH">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75756"/>
            </a:solidFill>
            <a:effectLst/>
            <a:uFillTx/>
            <a:latin typeface="SRH"/>
            <a:ea typeface="SRH"/>
            <a:cs typeface="SRH"/>
            <a:sym typeface="SRH"/>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575756"/>
            </a:solidFill>
            <a:effectLst/>
            <a:uFillTx/>
            <a:latin typeface="SRH"/>
            <a:ea typeface="SRH"/>
            <a:cs typeface="SRH"/>
            <a:sym typeface="SRH"/>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F483B1A19EF4F41B2ECE6FAD7AAD0D4" ma:contentTypeVersion="8" ma:contentTypeDescription="Create a new document." ma:contentTypeScope="" ma:versionID="84119a4376f16a25cedf5454e177ad1d">
  <xsd:schema xmlns:xsd="http://www.w3.org/2001/XMLSchema" xmlns:xs="http://www.w3.org/2001/XMLSchema" xmlns:p="http://schemas.microsoft.com/office/2006/metadata/properties" xmlns:ns2="ddd3aa26-3d5d-4123-be10-b7e579ddc00c" targetNamespace="http://schemas.microsoft.com/office/2006/metadata/properties" ma:root="true" ma:fieldsID="eeacb5e160141629643e07b5e0d75725" ns2:_="">
    <xsd:import namespace="ddd3aa26-3d5d-4123-be10-b7e579ddc00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d3aa26-3d5d-4123-be10-b7e579ddc0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9F4474-ECE4-4776-BEE0-52F40641FF4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4EB6A93-F5D8-44AD-8EA6-F68EBF532753}">
  <ds:schemaRefs>
    <ds:schemaRef ds:uri="http://schemas.microsoft.com/sharepoint/v3/contenttype/forms"/>
  </ds:schemaRefs>
</ds:datastoreItem>
</file>

<file path=customXml/itemProps3.xml><?xml version="1.0" encoding="utf-8"?>
<ds:datastoreItem xmlns:ds="http://schemas.openxmlformats.org/officeDocument/2006/customXml" ds:itemID="{C18FF6AE-E563-4AEA-9FF4-D25C134102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d3aa26-3d5d-4123-be10-b7e579ddc0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421</TotalTime>
  <Words>1191</Words>
  <Application>Microsoft Office PowerPoint</Application>
  <PresentationFormat>Widescreen</PresentationFormat>
  <Paragraphs>391</Paragraphs>
  <Slides>25</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Helvetica</vt:lpstr>
      <vt:lpstr>Segoe UI</vt:lpstr>
      <vt:lpstr>SRH</vt:lpstr>
      <vt:lpstr>SRH Headline</vt:lpstr>
      <vt:lpstr>SRH Text</vt:lpstr>
      <vt:lpstr>Times Roman</vt:lpstr>
      <vt:lpstr>SRH</vt:lpstr>
      <vt:lpstr>SRH 2021 HEIDELBERG FÜR SIE</vt:lpstr>
      <vt:lpstr>Content</vt:lpstr>
      <vt:lpstr>HEIDELBERG FÜR SIE</vt:lpstr>
      <vt:lpstr>Problem Statement</vt:lpstr>
      <vt:lpstr>Market Analysis</vt:lpstr>
      <vt:lpstr>Target State</vt:lpstr>
      <vt:lpstr>Requirements</vt:lpstr>
      <vt:lpstr>Methodology</vt:lpstr>
      <vt:lpstr>The MoSCoW Analysis</vt:lpstr>
      <vt:lpstr>Use Cases with Scrum Process</vt:lpstr>
      <vt:lpstr>Project Process Model</vt:lpstr>
      <vt:lpstr>Milestones</vt:lpstr>
      <vt:lpstr>Application Flow Chart</vt:lpstr>
      <vt:lpstr>User Interface Design</vt:lpstr>
      <vt:lpstr>User Interface Design</vt:lpstr>
      <vt:lpstr>User Interface Design</vt:lpstr>
      <vt:lpstr>PowerPoint Presentation</vt:lpstr>
      <vt:lpstr>PowerPoint Presentation</vt:lpstr>
      <vt:lpstr>PowerPoint Presentation</vt:lpstr>
      <vt:lpstr>PowerPoint Presentation</vt:lpstr>
      <vt:lpstr>Cost Estimation of the Project</vt:lpstr>
      <vt:lpstr>Technology Used</vt:lpstr>
      <vt:lpstr>Advantages of mobile application: </vt:lpstr>
      <vt:lpstr>PowerPoint Presentation</vt:lpstr>
      <vt:lpstr>THANK YOU FOR LISTENING DO YOU HAVE 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SRH 2021 HEIDELBERG FÜR SIE</dc:title>
  <dc:creator>ashwini sarode</dc:creator>
  <cp:lastModifiedBy>ashwini sarode</cp:lastModifiedBy>
  <cp:revision>16</cp:revision>
  <dcterms:modified xsi:type="dcterms:W3CDTF">2021-05-10T13:19:40Z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0x010100DF483B1A19EF4F41B2ECE6FAD7AAD0D4</vt:lpwstr>
  </property>
</Properties>
</file>