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9" r:id="rId3"/>
    <p:sldId id="356" r:id="rId4"/>
    <p:sldId id="311" r:id="rId5"/>
    <p:sldId id="357" r:id="rId6"/>
    <p:sldId id="310" r:id="rId7"/>
    <p:sldId id="358" r:id="rId8"/>
    <p:sldId id="312" r:id="rId9"/>
    <p:sldId id="359" r:id="rId10"/>
    <p:sldId id="313" r:id="rId11"/>
    <p:sldId id="347" r:id="rId12"/>
    <p:sldId id="349" r:id="rId13"/>
    <p:sldId id="314" r:id="rId14"/>
    <p:sldId id="361" r:id="rId15"/>
    <p:sldId id="317" r:id="rId16"/>
    <p:sldId id="316" r:id="rId17"/>
    <p:sldId id="352" r:id="rId18"/>
    <p:sldId id="355" r:id="rId19"/>
    <p:sldId id="318" r:id="rId20"/>
    <p:sldId id="319" r:id="rId21"/>
    <p:sldId id="320" r:id="rId22"/>
    <p:sldId id="322" r:id="rId23"/>
    <p:sldId id="354" r:id="rId24"/>
    <p:sldId id="353" r:id="rId25"/>
    <p:sldId id="362" r:id="rId26"/>
    <p:sldId id="332" r:id="rId27"/>
    <p:sldId id="345" r:id="rId28"/>
    <p:sldId id="346" r:id="rId29"/>
    <p:sldId id="344" r:id="rId30"/>
    <p:sldId id="363" r:id="rId31"/>
    <p:sldId id="333" r:id="rId32"/>
    <p:sldId id="330" r:id="rId33"/>
    <p:sldId id="331" r:id="rId3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928A3-626D-4322-BC00-CD3CD2C23C40}" v="31" dt="2022-02-04T14:21:00.7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0" y="5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hmed" userId="6f3466f028c0c1d0" providerId="LiveId" clId="{EF1928A3-626D-4322-BC00-CD3CD2C23C40}"/>
    <pc:docChg chg="undo custSel addSld delSld modSld sldOrd">
      <pc:chgData name="mohamed ahmed" userId="6f3466f028c0c1d0" providerId="LiveId" clId="{EF1928A3-626D-4322-BC00-CD3CD2C23C40}" dt="2022-02-04T14:21:05.632" v="683" actId="113"/>
      <pc:docMkLst>
        <pc:docMk/>
      </pc:docMkLst>
      <pc:sldChg chg="addSp modSp mod">
        <pc:chgData name="mohamed ahmed" userId="6f3466f028c0c1d0" providerId="LiveId" clId="{EF1928A3-626D-4322-BC00-CD3CD2C23C40}" dt="2022-02-01T14:23:53.393" v="149" actId="1076"/>
        <pc:sldMkLst>
          <pc:docMk/>
          <pc:sldMk cId="0" sldId="259"/>
        </pc:sldMkLst>
        <pc:spChg chg="add mod">
          <ac:chgData name="mohamed ahmed" userId="6f3466f028c0c1d0" providerId="LiveId" clId="{EF1928A3-626D-4322-BC00-CD3CD2C23C40}" dt="2022-02-01T13:46:11.138" v="61" actId="113"/>
          <ac:spMkLst>
            <pc:docMk/>
            <pc:sldMk cId="0" sldId="259"/>
            <ac:spMk id="8" creationId="{9CDB7350-A29E-4283-83B4-92CCC8817C39}"/>
          </ac:spMkLst>
        </pc:spChg>
        <pc:spChg chg="mod">
          <ac:chgData name="mohamed ahmed" userId="6f3466f028c0c1d0" providerId="LiveId" clId="{EF1928A3-626D-4322-BC00-CD3CD2C23C40}" dt="2022-02-01T14:23:53.393" v="149" actId="1076"/>
          <ac:spMkLst>
            <pc:docMk/>
            <pc:sldMk cId="0" sldId="259"/>
            <ac:spMk id="10" creationId="{00000000-0000-0000-0000-000000000000}"/>
          </ac:spMkLst>
        </pc:spChg>
        <pc:spChg chg="mod">
          <ac:chgData name="mohamed ahmed" userId="6f3466f028c0c1d0" providerId="LiveId" clId="{EF1928A3-626D-4322-BC00-CD3CD2C23C40}" dt="2022-02-01T13:45:06.307" v="48" actId="1076"/>
          <ac:spMkLst>
            <pc:docMk/>
            <pc:sldMk cId="0" sldId="259"/>
            <ac:spMk id="24" creationId="{00000000-0000-0000-0000-000000000000}"/>
          </ac:spMkLst>
        </pc:spChg>
        <pc:picChg chg="mod">
          <ac:chgData name="mohamed ahmed" userId="6f3466f028c0c1d0" providerId="LiveId" clId="{EF1928A3-626D-4322-BC00-CD3CD2C23C40}" dt="2022-02-01T13:45:23.666" v="53" actId="1076"/>
          <ac:picMkLst>
            <pc:docMk/>
            <pc:sldMk cId="0" sldId="259"/>
            <ac:picMk id="2" creationId="{00000000-0000-0000-0000-000000000000}"/>
          </ac:picMkLst>
        </pc:picChg>
      </pc:sldChg>
      <pc:sldChg chg="addSp delSp modSp mod">
        <pc:chgData name="mohamed ahmed" userId="6f3466f028c0c1d0" providerId="LiveId" clId="{EF1928A3-626D-4322-BC00-CD3CD2C23C40}" dt="2022-02-02T17:08:27.683" v="189" actId="478"/>
        <pc:sldMkLst>
          <pc:docMk/>
          <pc:sldMk cId="1441383255" sldId="310"/>
        </pc:sldMkLst>
        <pc:spChg chg="mod">
          <ac:chgData name="mohamed ahmed" userId="6f3466f028c0c1d0" providerId="LiveId" clId="{EF1928A3-626D-4322-BC00-CD3CD2C23C40}" dt="2022-02-01T14:24:28.196" v="150" actId="313"/>
          <ac:spMkLst>
            <pc:docMk/>
            <pc:sldMk cId="1441383255" sldId="310"/>
            <ac:spMk id="5" creationId="{00000000-0000-0000-0000-000000000000}"/>
          </ac:spMkLst>
        </pc:spChg>
        <pc:inkChg chg="add del">
          <ac:chgData name="mohamed ahmed" userId="6f3466f028c0c1d0" providerId="LiveId" clId="{EF1928A3-626D-4322-BC00-CD3CD2C23C40}" dt="2022-02-02T17:08:27.683" v="189" actId="478"/>
          <ac:inkMkLst>
            <pc:docMk/>
            <pc:sldMk cId="1441383255" sldId="310"/>
            <ac:inkMk id="6" creationId="{9BAD69F9-816E-4693-9EAF-C59089ADF852}"/>
          </ac:inkMkLst>
        </pc:inkChg>
      </pc:sldChg>
      <pc:sldChg chg="addSp delSp modSp mod">
        <pc:chgData name="mohamed ahmed" userId="6f3466f028c0c1d0" providerId="LiveId" clId="{EF1928A3-626D-4322-BC00-CD3CD2C23C40}" dt="2022-02-02T17:08:25.430" v="188" actId="478"/>
        <pc:sldMkLst>
          <pc:docMk/>
          <pc:sldMk cId="2479486897" sldId="311"/>
        </pc:sldMkLst>
        <pc:spChg chg="mod">
          <ac:chgData name="mohamed ahmed" userId="6f3466f028c0c1d0" providerId="LiveId" clId="{EF1928A3-626D-4322-BC00-CD3CD2C23C40}" dt="2022-02-01T13:47:34.238" v="72" actId="403"/>
          <ac:spMkLst>
            <pc:docMk/>
            <pc:sldMk cId="2479486897" sldId="311"/>
            <ac:spMk id="5" creationId="{00000000-0000-0000-0000-000000000000}"/>
          </ac:spMkLst>
        </pc:spChg>
        <pc:spChg chg="mod">
          <ac:chgData name="mohamed ahmed" userId="6f3466f028c0c1d0" providerId="LiveId" clId="{EF1928A3-626D-4322-BC00-CD3CD2C23C40}" dt="2022-02-01T14:25:05.260" v="169" actId="20577"/>
          <ac:spMkLst>
            <pc:docMk/>
            <pc:sldMk cId="2479486897" sldId="311"/>
            <ac:spMk id="7" creationId="{00000000-0000-0000-0000-000000000000}"/>
          </ac:spMkLst>
        </pc:spChg>
        <pc:inkChg chg="add del">
          <ac:chgData name="mohamed ahmed" userId="6f3466f028c0c1d0" providerId="LiveId" clId="{EF1928A3-626D-4322-BC00-CD3CD2C23C40}" dt="2022-02-02T17:08:25.430" v="188" actId="478"/>
          <ac:inkMkLst>
            <pc:docMk/>
            <pc:sldMk cId="2479486897" sldId="311"/>
            <ac:inkMk id="6" creationId="{747EDB70-F6D9-49E7-9DFD-8A7F5B6F2CA9}"/>
          </ac:inkMkLst>
        </pc:inkChg>
      </pc:sldChg>
      <pc:sldChg chg="addSp delSp modSp mod">
        <pc:chgData name="mohamed ahmed" userId="6f3466f028c0c1d0" providerId="LiveId" clId="{EF1928A3-626D-4322-BC00-CD3CD2C23C40}" dt="2022-02-04T13:51:59.122" v="190" actId="478"/>
        <pc:sldMkLst>
          <pc:docMk/>
          <pc:sldMk cId="403616010" sldId="312"/>
        </pc:sldMkLst>
        <pc:spChg chg="mod">
          <ac:chgData name="mohamed ahmed" userId="6f3466f028c0c1d0" providerId="LiveId" clId="{EF1928A3-626D-4322-BC00-CD3CD2C23C40}" dt="2022-02-01T14:26:29.280" v="175" actId="20577"/>
          <ac:spMkLst>
            <pc:docMk/>
            <pc:sldMk cId="403616010" sldId="312"/>
            <ac:spMk id="6" creationId="{00000000-0000-0000-0000-000000000000}"/>
          </ac:spMkLst>
        </pc:spChg>
        <pc:picChg chg="mod">
          <ac:chgData name="mohamed ahmed" userId="6f3466f028c0c1d0" providerId="LiveId" clId="{EF1928A3-626D-4322-BC00-CD3CD2C23C40}" dt="2022-02-01T14:27:11.304" v="180" actId="1036"/>
          <ac:picMkLst>
            <pc:docMk/>
            <pc:sldMk cId="403616010" sldId="312"/>
            <ac:picMk id="2" creationId="{00000000-0000-0000-0000-000000000000}"/>
          </ac:picMkLst>
        </pc:picChg>
        <pc:inkChg chg="add del">
          <ac:chgData name="mohamed ahmed" userId="6f3466f028c0c1d0" providerId="LiveId" clId="{EF1928A3-626D-4322-BC00-CD3CD2C23C40}" dt="2022-02-04T13:51:59.122" v="190" actId="478"/>
          <ac:inkMkLst>
            <pc:docMk/>
            <pc:sldMk cId="403616010" sldId="312"/>
            <ac:inkMk id="7" creationId="{6E866342-2B9F-4990-AD9F-CD9F3CEC0288}"/>
          </ac:inkMkLst>
        </pc:inkChg>
      </pc:sldChg>
      <pc:sldChg chg="addSp delSp modSp mod">
        <pc:chgData name="mohamed ahmed" userId="6f3466f028c0c1d0" providerId="LiveId" clId="{EF1928A3-626D-4322-BC00-CD3CD2C23C40}" dt="2022-02-04T13:52:08.946" v="192" actId="478"/>
        <pc:sldMkLst>
          <pc:docMk/>
          <pc:sldMk cId="2702671263" sldId="313"/>
        </pc:sldMkLst>
        <pc:inkChg chg="add del mod">
          <ac:chgData name="mohamed ahmed" userId="6f3466f028c0c1d0" providerId="LiveId" clId="{EF1928A3-626D-4322-BC00-CD3CD2C23C40}" dt="2022-02-04T13:52:08.946" v="192" actId="478"/>
          <ac:inkMkLst>
            <pc:docMk/>
            <pc:sldMk cId="2702671263" sldId="313"/>
            <ac:inkMk id="6" creationId="{B4D81EE8-4A50-4B7D-AB7F-C350493977F3}"/>
          </ac:inkMkLst>
        </pc:inkChg>
      </pc:sldChg>
      <pc:sldChg chg="addSp delSp mod">
        <pc:chgData name="mohamed ahmed" userId="6f3466f028c0c1d0" providerId="LiveId" clId="{EF1928A3-626D-4322-BC00-CD3CD2C23C40}" dt="2022-02-04T13:52:20.014" v="193" actId="478"/>
        <pc:sldMkLst>
          <pc:docMk/>
          <pc:sldMk cId="1255022573" sldId="314"/>
        </pc:sldMkLst>
        <pc:inkChg chg="add del">
          <ac:chgData name="mohamed ahmed" userId="6f3466f028c0c1d0" providerId="LiveId" clId="{EF1928A3-626D-4322-BC00-CD3CD2C23C40}" dt="2022-02-04T13:52:20.014" v="193" actId="478"/>
          <ac:inkMkLst>
            <pc:docMk/>
            <pc:sldMk cId="1255022573" sldId="314"/>
            <ac:inkMk id="7" creationId="{6ED27A3D-D9D2-4E90-9979-82102FFFF2D5}"/>
          </ac:inkMkLst>
        </pc:inkChg>
      </pc:sldChg>
      <pc:sldChg chg="addSp delSp modSp mod">
        <pc:chgData name="mohamed ahmed" userId="6f3466f028c0c1d0" providerId="LiveId" clId="{EF1928A3-626D-4322-BC00-CD3CD2C23C40}" dt="2022-02-04T14:02:24.418" v="297" actId="164"/>
        <pc:sldMkLst>
          <pc:docMk/>
          <pc:sldMk cId="46164809" sldId="315"/>
        </pc:sldMkLst>
        <pc:grpChg chg="add mod">
          <ac:chgData name="mohamed ahmed" userId="6f3466f028c0c1d0" providerId="LiveId" clId="{EF1928A3-626D-4322-BC00-CD3CD2C23C40}" dt="2022-02-04T14:02:24.418" v="297" actId="164"/>
          <ac:grpSpMkLst>
            <pc:docMk/>
            <pc:sldMk cId="46164809" sldId="315"/>
            <ac:grpSpMk id="12" creationId="{C76AC6CB-5518-4754-B7B4-436709D2ACAD}"/>
          </ac:grpSpMkLst>
        </pc:grpChg>
        <pc:grpChg chg="add mod">
          <ac:chgData name="mohamed ahmed" userId="6f3466f028c0c1d0" providerId="LiveId" clId="{EF1928A3-626D-4322-BC00-CD3CD2C23C40}" dt="2022-02-04T14:02:24.418" v="297" actId="164"/>
          <ac:grpSpMkLst>
            <pc:docMk/>
            <pc:sldMk cId="46164809" sldId="315"/>
            <ac:grpSpMk id="15" creationId="{3C514B08-8BAA-45A5-8C8C-1D8D281A570B}"/>
          </ac:grpSpMkLst>
        </pc:grpChg>
        <pc:picChg chg="mod">
          <ac:chgData name="mohamed ahmed" userId="6f3466f028c0c1d0" providerId="LiveId" clId="{EF1928A3-626D-4322-BC00-CD3CD2C23C40}" dt="2022-02-04T14:01:32.008" v="280" actId="732"/>
          <ac:picMkLst>
            <pc:docMk/>
            <pc:sldMk cId="46164809" sldId="315"/>
            <ac:picMk id="2" creationId="{00000000-0000-0000-0000-000000000000}"/>
          </ac:picMkLst>
        </pc:picChg>
        <pc:picChg chg="add mod">
          <ac:chgData name="mohamed ahmed" userId="6f3466f028c0c1d0" providerId="LiveId" clId="{EF1928A3-626D-4322-BC00-CD3CD2C23C40}" dt="2022-02-04T14:01:58.364" v="287" actId="164"/>
          <ac:picMkLst>
            <pc:docMk/>
            <pc:sldMk cId="46164809" sldId="315"/>
            <ac:picMk id="9" creationId="{5FB691C2-4A92-4B0D-ACDB-61CAFA9C9F2C}"/>
          </ac:picMkLst>
        </pc:picChg>
        <pc:picChg chg="add mod modCrop">
          <ac:chgData name="mohamed ahmed" userId="6f3466f028c0c1d0" providerId="LiveId" clId="{EF1928A3-626D-4322-BC00-CD3CD2C23C40}" dt="2022-02-04T14:01:58.364" v="287" actId="164"/>
          <ac:picMkLst>
            <pc:docMk/>
            <pc:sldMk cId="46164809" sldId="315"/>
            <ac:picMk id="11" creationId="{3AB75F76-8793-441C-8250-DE8AE72989F1}"/>
          </ac:picMkLst>
        </pc:picChg>
        <pc:picChg chg="add mod modCrop">
          <ac:chgData name="mohamed ahmed" userId="6f3466f028c0c1d0" providerId="LiveId" clId="{EF1928A3-626D-4322-BC00-CD3CD2C23C40}" dt="2022-02-04T14:02:24.418" v="297" actId="164"/>
          <ac:picMkLst>
            <pc:docMk/>
            <pc:sldMk cId="46164809" sldId="315"/>
            <ac:picMk id="14" creationId="{7CEF5FF7-8445-47EE-8026-1BE2ED10174B}"/>
          </ac:picMkLst>
        </pc:picChg>
        <pc:picChg chg="del">
          <ac:chgData name="mohamed ahmed" userId="6f3466f028c0c1d0" providerId="LiveId" clId="{EF1928A3-626D-4322-BC00-CD3CD2C23C40}" dt="2022-02-04T13:56:50.213" v="267" actId="478"/>
          <ac:picMkLst>
            <pc:docMk/>
            <pc:sldMk cId="46164809" sldId="315"/>
            <ac:picMk id="3074" creationId="{00000000-0000-0000-0000-000000000000}"/>
          </ac:picMkLst>
        </pc:picChg>
        <pc:inkChg chg="add del">
          <ac:chgData name="mohamed ahmed" userId="6f3466f028c0c1d0" providerId="LiveId" clId="{EF1928A3-626D-4322-BC00-CD3CD2C23C40}" dt="2022-02-04T13:52:22.333" v="194" actId="478"/>
          <ac:inkMkLst>
            <pc:docMk/>
            <pc:sldMk cId="46164809" sldId="315"/>
            <ac:inkMk id="6" creationId="{0561BA32-72BA-42BF-839A-060F13F8F53F}"/>
          </ac:inkMkLst>
        </pc:inkChg>
      </pc:sldChg>
      <pc:sldChg chg="addSp delSp mod modNotesTx">
        <pc:chgData name="mohamed ahmed" userId="6f3466f028c0c1d0" providerId="LiveId" clId="{EF1928A3-626D-4322-BC00-CD3CD2C23C40}" dt="2022-02-04T13:52:27.528" v="196" actId="478"/>
        <pc:sldMkLst>
          <pc:docMk/>
          <pc:sldMk cId="1803886045" sldId="316"/>
        </pc:sldMkLst>
        <pc:inkChg chg="add del">
          <ac:chgData name="mohamed ahmed" userId="6f3466f028c0c1d0" providerId="LiveId" clId="{EF1928A3-626D-4322-BC00-CD3CD2C23C40}" dt="2022-02-04T13:52:27.528" v="196" actId="478"/>
          <ac:inkMkLst>
            <pc:docMk/>
            <pc:sldMk cId="1803886045" sldId="316"/>
            <ac:inkMk id="6" creationId="{9E025DB0-24B0-4107-8A1D-DCBFCE179216}"/>
          </ac:inkMkLst>
        </pc:inkChg>
      </pc:sldChg>
      <pc:sldChg chg="addSp delSp mod">
        <pc:chgData name="mohamed ahmed" userId="6f3466f028c0c1d0" providerId="LiveId" clId="{EF1928A3-626D-4322-BC00-CD3CD2C23C40}" dt="2022-02-04T13:52:25.319" v="195" actId="478"/>
        <pc:sldMkLst>
          <pc:docMk/>
          <pc:sldMk cId="765406894" sldId="317"/>
        </pc:sldMkLst>
        <pc:inkChg chg="add del">
          <ac:chgData name="mohamed ahmed" userId="6f3466f028c0c1d0" providerId="LiveId" clId="{EF1928A3-626D-4322-BC00-CD3CD2C23C40}" dt="2022-02-04T13:52:25.319" v="195" actId="478"/>
          <ac:inkMkLst>
            <pc:docMk/>
            <pc:sldMk cId="765406894" sldId="317"/>
            <ac:inkMk id="6" creationId="{FF8513C0-012C-45D2-87C5-8EBA36868FF8}"/>
          </ac:inkMkLst>
        </pc:inkChg>
      </pc:sldChg>
      <pc:sldChg chg="addSp delSp mod">
        <pc:chgData name="mohamed ahmed" userId="6f3466f028c0c1d0" providerId="LiveId" clId="{EF1928A3-626D-4322-BC00-CD3CD2C23C40}" dt="2022-02-04T13:52:29.592" v="197" actId="478"/>
        <pc:sldMkLst>
          <pc:docMk/>
          <pc:sldMk cId="3601683464" sldId="318"/>
        </pc:sldMkLst>
        <pc:inkChg chg="add del">
          <ac:chgData name="mohamed ahmed" userId="6f3466f028c0c1d0" providerId="LiveId" clId="{EF1928A3-626D-4322-BC00-CD3CD2C23C40}" dt="2022-02-04T13:52:29.592" v="197" actId="478"/>
          <ac:inkMkLst>
            <pc:docMk/>
            <pc:sldMk cId="3601683464" sldId="318"/>
            <ac:inkMk id="6" creationId="{44A958C6-CF59-4855-8822-2238964D2142}"/>
          </ac:inkMkLst>
        </pc:inkChg>
      </pc:sldChg>
      <pc:sldChg chg="addSp delSp mod">
        <pc:chgData name="mohamed ahmed" userId="6f3466f028c0c1d0" providerId="LiveId" clId="{EF1928A3-626D-4322-BC00-CD3CD2C23C40}" dt="2022-02-04T13:52:31.993" v="198" actId="478"/>
        <pc:sldMkLst>
          <pc:docMk/>
          <pc:sldMk cId="4086798461" sldId="319"/>
        </pc:sldMkLst>
        <pc:inkChg chg="add del">
          <ac:chgData name="mohamed ahmed" userId="6f3466f028c0c1d0" providerId="LiveId" clId="{EF1928A3-626D-4322-BC00-CD3CD2C23C40}" dt="2022-02-04T13:52:31.993" v="198" actId="478"/>
          <ac:inkMkLst>
            <pc:docMk/>
            <pc:sldMk cId="4086798461" sldId="319"/>
            <ac:inkMk id="6" creationId="{177EE5F9-F306-4DF3-B1AC-20E3B3B9C56F}"/>
          </ac:inkMkLst>
        </pc:inkChg>
      </pc:sldChg>
      <pc:sldChg chg="addSp delSp mod">
        <pc:chgData name="mohamed ahmed" userId="6f3466f028c0c1d0" providerId="LiveId" clId="{EF1928A3-626D-4322-BC00-CD3CD2C23C40}" dt="2022-02-04T13:52:33.998" v="199" actId="478"/>
        <pc:sldMkLst>
          <pc:docMk/>
          <pc:sldMk cId="1576039328" sldId="320"/>
        </pc:sldMkLst>
        <pc:inkChg chg="add del">
          <ac:chgData name="mohamed ahmed" userId="6f3466f028c0c1d0" providerId="LiveId" clId="{EF1928A3-626D-4322-BC00-CD3CD2C23C40}" dt="2022-02-04T13:52:33.998" v="199" actId="478"/>
          <ac:inkMkLst>
            <pc:docMk/>
            <pc:sldMk cId="1576039328" sldId="320"/>
            <ac:inkMk id="6" creationId="{8FEACB33-B5F2-4080-92F7-DABCE933AE55}"/>
          </ac:inkMkLst>
        </pc:inkChg>
      </pc:sldChg>
      <pc:sldChg chg="del">
        <pc:chgData name="mohamed ahmed" userId="6f3466f028c0c1d0" providerId="LiveId" clId="{EF1928A3-626D-4322-BC00-CD3CD2C23C40}" dt="2022-02-01T13:46:53.930" v="70" actId="47"/>
        <pc:sldMkLst>
          <pc:docMk/>
          <pc:sldMk cId="3528190449" sldId="321"/>
        </pc:sldMkLst>
      </pc:sldChg>
      <pc:sldChg chg="addSp delSp mod modNotesTx">
        <pc:chgData name="mohamed ahmed" userId="6f3466f028c0c1d0" providerId="LiveId" clId="{EF1928A3-626D-4322-BC00-CD3CD2C23C40}" dt="2022-02-04T13:52:35.905" v="200" actId="478"/>
        <pc:sldMkLst>
          <pc:docMk/>
          <pc:sldMk cId="730465028" sldId="322"/>
        </pc:sldMkLst>
        <pc:inkChg chg="add del">
          <ac:chgData name="mohamed ahmed" userId="6f3466f028c0c1d0" providerId="LiveId" clId="{EF1928A3-626D-4322-BC00-CD3CD2C23C40}" dt="2022-02-04T13:52:35.905" v="200" actId="478"/>
          <ac:inkMkLst>
            <pc:docMk/>
            <pc:sldMk cId="730465028" sldId="322"/>
            <ac:inkMk id="7" creationId="{FB9C2429-420D-4B25-B2D5-80F469376FFB}"/>
          </ac:inkMkLst>
        </pc:inkChg>
      </pc:sldChg>
      <pc:sldChg chg="del">
        <pc:chgData name="mohamed ahmed" userId="6f3466f028c0c1d0" providerId="LiveId" clId="{EF1928A3-626D-4322-BC00-CD3CD2C23C40}" dt="2022-02-01T13:46:15.447" v="62" actId="47"/>
        <pc:sldMkLst>
          <pc:docMk/>
          <pc:sldMk cId="1335315881" sldId="323"/>
        </pc:sldMkLst>
      </pc:sldChg>
      <pc:sldChg chg="del">
        <pc:chgData name="mohamed ahmed" userId="6f3466f028c0c1d0" providerId="LiveId" clId="{EF1928A3-626D-4322-BC00-CD3CD2C23C40}" dt="2022-02-01T13:46:17.473" v="63" actId="47"/>
        <pc:sldMkLst>
          <pc:docMk/>
          <pc:sldMk cId="1335315881" sldId="324"/>
        </pc:sldMkLst>
      </pc:sldChg>
      <pc:sldChg chg="del">
        <pc:chgData name="mohamed ahmed" userId="6f3466f028c0c1d0" providerId="LiveId" clId="{EF1928A3-626D-4322-BC00-CD3CD2C23C40}" dt="2022-02-01T13:46:19.098" v="64" actId="47"/>
        <pc:sldMkLst>
          <pc:docMk/>
          <pc:sldMk cId="1335315881" sldId="325"/>
        </pc:sldMkLst>
      </pc:sldChg>
      <pc:sldChg chg="del">
        <pc:chgData name="mohamed ahmed" userId="6f3466f028c0c1d0" providerId="LiveId" clId="{EF1928A3-626D-4322-BC00-CD3CD2C23C40}" dt="2022-02-01T13:46:20.632" v="65" actId="47"/>
        <pc:sldMkLst>
          <pc:docMk/>
          <pc:sldMk cId="1335315881" sldId="326"/>
        </pc:sldMkLst>
      </pc:sldChg>
      <pc:sldChg chg="del">
        <pc:chgData name="mohamed ahmed" userId="6f3466f028c0c1d0" providerId="LiveId" clId="{EF1928A3-626D-4322-BC00-CD3CD2C23C40}" dt="2022-02-01T13:46:22.752" v="66" actId="47"/>
        <pc:sldMkLst>
          <pc:docMk/>
          <pc:sldMk cId="1335315881" sldId="327"/>
        </pc:sldMkLst>
      </pc:sldChg>
      <pc:sldChg chg="del">
        <pc:chgData name="mohamed ahmed" userId="6f3466f028c0c1d0" providerId="LiveId" clId="{EF1928A3-626D-4322-BC00-CD3CD2C23C40}" dt="2022-02-01T13:46:24.311" v="67" actId="47"/>
        <pc:sldMkLst>
          <pc:docMk/>
          <pc:sldMk cId="1335315881" sldId="328"/>
        </pc:sldMkLst>
      </pc:sldChg>
      <pc:sldChg chg="del">
        <pc:chgData name="mohamed ahmed" userId="6f3466f028c0c1d0" providerId="LiveId" clId="{EF1928A3-626D-4322-BC00-CD3CD2C23C40}" dt="2022-02-01T13:46:26.029" v="68" actId="47"/>
        <pc:sldMkLst>
          <pc:docMk/>
          <pc:sldMk cId="1335315881" sldId="329"/>
        </pc:sldMkLst>
      </pc:sldChg>
      <pc:sldChg chg="modSp add mod">
        <pc:chgData name="mohamed ahmed" userId="6f3466f028c0c1d0" providerId="LiveId" clId="{EF1928A3-626D-4322-BC00-CD3CD2C23C40}" dt="2022-02-01T14:40:46.319" v="183" actId="113"/>
        <pc:sldMkLst>
          <pc:docMk/>
          <pc:sldMk cId="1641576230" sldId="332"/>
        </pc:sldMkLst>
        <pc:spChg chg="mod">
          <ac:chgData name="mohamed ahmed" userId="6f3466f028c0c1d0" providerId="LiveId" clId="{EF1928A3-626D-4322-BC00-CD3CD2C23C40}" dt="2022-02-01T14:40:46.319" v="183" actId="113"/>
          <ac:spMkLst>
            <pc:docMk/>
            <pc:sldMk cId="1641576230" sldId="332"/>
            <ac:spMk id="3" creationId="{00000000-0000-0000-0000-000000000000}"/>
          </ac:spMkLst>
        </pc:spChg>
      </pc:sldChg>
      <pc:sldChg chg="modSp add mod">
        <pc:chgData name="mohamed ahmed" userId="6f3466f028c0c1d0" providerId="LiveId" clId="{EF1928A3-626D-4322-BC00-CD3CD2C23C40}" dt="2022-02-01T13:50:09.839" v="94" actId="11"/>
        <pc:sldMkLst>
          <pc:docMk/>
          <pc:sldMk cId="1413699659" sldId="333"/>
        </pc:sldMkLst>
        <pc:spChg chg="mod">
          <ac:chgData name="mohamed ahmed" userId="6f3466f028c0c1d0" providerId="LiveId" clId="{EF1928A3-626D-4322-BC00-CD3CD2C23C40}" dt="2022-02-01T13:50:09.839" v="94" actId="11"/>
          <ac:spMkLst>
            <pc:docMk/>
            <pc:sldMk cId="1413699659" sldId="333"/>
            <ac:spMk id="3" creationId="{00000000-0000-0000-0000-000000000000}"/>
          </ac:spMkLst>
        </pc:spChg>
      </pc:sldChg>
      <pc:sldChg chg="add">
        <pc:chgData name="mohamed ahmed" userId="6f3466f028c0c1d0" providerId="LiveId" clId="{EF1928A3-626D-4322-BC00-CD3CD2C23C40}" dt="2022-02-01T13:39:03.916" v="0"/>
        <pc:sldMkLst>
          <pc:docMk/>
          <pc:sldMk cId="1955999317" sldId="344"/>
        </pc:sldMkLst>
      </pc:sldChg>
      <pc:sldChg chg="modSp add mod">
        <pc:chgData name="mohamed ahmed" userId="6f3466f028c0c1d0" providerId="LiveId" clId="{EF1928A3-626D-4322-BC00-CD3CD2C23C40}" dt="2022-02-01T14:50:03.807" v="184" actId="33524"/>
        <pc:sldMkLst>
          <pc:docMk/>
          <pc:sldMk cId="2267267223" sldId="345"/>
        </pc:sldMkLst>
        <pc:spChg chg="mod">
          <ac:chgData name="mohamed ahmed" userId="6f3466f028c0c1d0" providerId="LiveId" clId="{EF1928A3-626D-4322-BC00-CD3CD2C23C40}" dt="2022-02-01T14:50:03.807" v="184" actId="33524"/>
          <ac:spMkLst>
            <pc:docMk/>
            <pc:sldMk cId="2267267223" sldId="345"/>
            <ac:spMk id="9" creationId="{00000000-0000-0000-0000-000000000000}"/>
          </ac:spMkLst>
        </pc:spChg>
      </pc:sldChg>
      <pc:sldChg chg="add">
        <pc:chgData name="mohamed ahmed" userId="6f3466f028c0c1d0" providerId="LiveId" clId="{EF1928A3-626D-4322-BC00-CD3CD2C23C40}" dt="2022-02-01T13:39:03.916" v="0"/>
        <pc:sldMkLst>
          <pc:docMk/>
          <pc:sldMk cId="3743720146" sldId="346"/>
        </pc:sldMkLst>
      </pc:sldChg>
      <pc:sldChg chg="modSp add del mod">
        <pc:chgData name="mohamed ahmed" userId="6f3466f028c0c1d0" providerId="LiveId" clId="{EF1928A3-626D-4322-BC00-CD3CD2C23C40}" dt="2022-02-01T13:48:28.922" v="83" actId="47"/>
        <pc:sldMkLst>
          <pc:docMk/>
          <pc:sldMk cId="2548916892" sldId="347"/>
        </pc:sldMkLst>
        <pc:spChg chg="mod">
          <ac:chgData name="mohamed ahmed" userId="6f3466f028c0c1d0" providerId="LiveId" clId="{EF1928A3-626D-4322-BC00-CD3CD2C23C40}" dt="2022-02-01T13:47:58.152" v="78" actId="115"/>
          <ac:spMkLst>
            <pc:docMk/>
            <pc:sldMk cId="2548916892" sldId="347"/>
            <ac:spMk id="10" creationId="{00000000-0000-0000-0000-000000000000}"/>
          </ac:spMkLst>
        </pc:spChg>
      </pc:sldChg>
      <pc:sldChg chg="addSp delSp modSp add mod">
        <pc:chgData name="mohamed ahmed" userId="6f3466f028c0c1d0" providerId="LiveId" clId="{EF1928A3-626D-4322-BC00-CD3CD2C23C40}" dt="2022-02-04T13:55:06.674" v="253" actId="27614"/>
        <pc:sldMkLst>
          <pc:docMk/>
          <pc:sldMk cId="2916445198" sldId="347"/>
        </pc:sldMkLst>
        <pc:spChg chg="del">
          <ac:chgData name="mohamed ahmed" userId="6f3466f028c0c1d0" providerId="LiveId" clId="{EF1928A3-626D-4322-BC00-CD3CD2C23C40}" dt="2022-02-04T13:53:12.633" v="204" actId="478"/>
          <ac:spMkLst>
            <pc:docMk/>
            <pc:sldMk cId="2916445198" sldId="347"/>
            <ac:spMk id="5" creationId="{00000000-0000-0000-0000-000000000000}"/>
          </ac:spMkLst>
        </pc:spChg>
        <pc:spChg chg="del">
          <ac:chgData name="mohamed ahmed" userId="6f3466f028c0c1d0" providerId="LiveId" clId="{EF1928A3-626D-4322-BC00-CD3CD2C23C40}" dt="2022-02-04T13:53:23.511" v="207" actId="478"/>
          <ac:spMkLst>
            <pc:docMk/>
            <pc:sldMk cId="2916445198" sldId="347"/>
            <ac:spMk id="7" creationId="{00000000-0000-0000-0000-000000000000}"/>
          </ac:spMkLst>
        </pc:spChg>
        <pc:spChg chg="del">
          <ac:chgData name="mohamed ahmed" userId="6f3466f028c0c1d0" providerId="LiveId" clId="{EF1928A3-626D-4322-BC00-CD3CD2C23C40}" dt="2022-02-04T13:53:24.876" v="208" actId="478"/>
          <ac:spMkLst>
            <pc:docMk/>
            <pc:sldMk cId="2916445198" sldId="347"/>
            <ac:spMk id="8" creationId="{00000000-0000-0000-0000-000000000000}"/>
          </ac:spMkLst>
        </pc:spChg>
        <pc:spChg chg="add del mod">
          <ac:chgData name="mohamed ahmed" userId="6f3466f028c0c1d0" providerId="LiveId" clId="{EF1928A3-626D-4322-BC00-CD3CD2C23C40}" dt="2022-02-04T13:53:26.430" v="209" actId="478"/>
          <ac:spMkLst>
            <pc:docMk/>
            <pc:sldMk cId="2916445198" sldId="347"/>
            <ac:spMk id="9" creationId="{DB4A8CBC-E003-4186-9B9A-EE115D5C84DD}"/>
          </ac:spMkLst>
        </pc:spChg>
        <pc:spChg chg="add mod">
          <ac:chgData name="mohamed ahmed" userId="6f3466f028c0c1d0" providerId="LiveId" clId="{EF1928A3-626D-4322-BC00-CD3CD2C23C40}" dt="2022-02-04T13:54:57.274" v="250" actId="207"/>
          <ac:spMkLst>
            <pc:docMk/>
            <pc:sldMk cId="2916445198" sldId="347"/>
            <ac:spMk id="10" creationId="{FCCC1C16-8BF2-4604-A91A-56B891F5803A}"/>
          </ac:spMkLst>
        </pc:spChg>
        <pc:picChg chg="mod">
          <ac:chgData name="mohamed ahmed" userId="6f3466f028c0c1d0" providerId="LiveId" clId="{EF1928A3-626D-4322-BC00-CD3CD2C23C40}" dt="2022-02-04T13:53:14.471" v="206" actId="1076"/>
          <ac:picMkLst>
            <pc:docMk/>
            <pc:sldMk cId="2916445198" sldId="347"/>
            <ac:picMk id="2" creationId="{00000000-0000-0000-0000-000000000000}"/>
          </ac:picMkLst>
        </pc:picChg>
        <pc:picChg chg="add mod">
          <ac:chgData name="mohamed ahmed" userId="6f3466f028c0c1d0" providerId="LiveId" clId="{EF1928A3-626D-4322-BC00-CD3CD2C23C40}" dt="2022-02-04T13:55:06.674" v="253" actId="27614"/>
          <ac:picMkLst>
            <pc:docMk/>
            <pc:sldMk cId="2916445198" sldId="347"/>
            <ac:picMk id="12" creationId="{42D966CB-288A-4C2F-A8B3-FBF156317B13}"/>
          </ac:picMkLst>
        </pc:picChg>
      </pc:sldChg>
      <pc:sldChg chg="add del">
        <pc:chgData name="mohamed ahmed" userId="6f3466f028c0c1d0" providerId="LiveId" clId="{EF1928A3-626D-4322-BC00-CD3CD2C23C40}" dt="2022-02-01T14:18:58.819" v="148" actId="47"/>
        <pc:sldMkLst>
          <pc:docMk/>
          <pc:sldMk cId="1490219615" sldId="348"/>
        </pc:sldMkLst>
      </pc:sldChg>
      <pc:sldChg chg="add del">
        <pc:chgData name="mohamed ahmed" userId="6f3466f028c0c1d0" providerId="LiveId" clId="{EF1928A3-626D-4322-BC00-CD3CD2C23C40}" dt="2022-02-04T13:55:40.893" v="255" actId="47"/>
        <pc:sldMkLst>
          <pc:docMk/>
          <pc:sldMk cId="2102826553" sldId="348"/>
        </pc:sldMkLst>
      </pc:sldChg>
      <pc:sldChg chg="add del ord">
        <pc:chgData name="mohamed ahmed" userId="6f3466f028c0c1d0" providerId="LiveId" clId="{EF1928A3-626D-4322-BC00-CD3CD2C23C40}" dt="2022-02-01T13:48:26.037" v="82" actId="47"/>
        <pc:sldMkLst>
          <pc:docMk/>
          <pc:sldMk cId="2241589951" sldId="348"/>
        </pc:sldMkLst>
      </pc:sldChg>
      <pc:sldChg chg="addSp delSp modSp add del mod">
        <pc:chgData name="mohamed ahmed" userId="6f3466f028c0c1d0" providerId="LiveId" clId="{EF1928A3-626D-4322-BC00-CD3CD2C23C40}" dt="2022-02-04T13:55:57.261" v="266" actId="27614"/>
        <pc:sldMkLst>
          <pc:docMk/>
          <pc:sldMk cId="336163550" sldId="349"/>
        </pc:sldMkLst>
        <pc:spChg chg="mod">
          <ac:chgData name="mohamed ahmed" userId="6f3466f028c0c1d0" providerId="LiveId" clId="{EF1928A3-626D-4322-BC00-CD3CD2C23C40}" dt="2022-02-04T13:55:47.317" v="261" actId="20577"/>
          <ac:spMkLst>
            <pc:docMk/>
            <pc:sldMk cId="336163550" sldId="349"/>
            <ac:spMk id="10" creationId="{FCCC1C16-8BF2-4604-A91A-56B891F5803A}"/>
          </ac:spMkLst>
        </pc:spChg>
        <pc:picChg chg="add mod">
          <ac:chgData name="mohamed ahmed" userId="6f3466f028c0c1d0" providerId="LiveId" clId="{EF1928A3-626D-4322-BC00-CD3CD2C23C40}" dt="2022-02-04T13:55:57.261" v="266" actId="27614"/>
          <ac:picMkLst>
            <pc:docMk/>
            <pc:sldMk cId="336163550" sldId="349"/>
            <ac:picMk id="6" creationId="{221007C6-5402-4E9E-987E-101082523D28}"/>
          </ac:picMkLst>
        </pc:picChg>
        <pc:picChg chg="del">
          <ac:chgData name="mohamed ahmed" userId="6f3466f028c0c1d0" providerId="LiveId" clId="{EF1928A3-626D-4322-BC00-CD3CD2C23C40}" dt="2022-02-04T13:55:48.952" v="262" actId="478"/>
          <ac:picMkLst>
            <pc:docMk/>
            <pc:sldMk cId="336163550" sldId="349"/>
            <ac:picMk id="12" creationId="{42D966CB-288A-4C2F-A8B3-FBF156317B13}"/>
          </ac:picMkLst>
        </pc:picChg>
      </pc:sldChg>
      <pc:sldChg chg="addSp delSp modSp add mod">
        <pc:chgData name="mohamed ahmed" userId="6f3466f028c0c1d0" providerId="LiveId" clId="{EF1928A3-626D-4322-BC00-CD3CD2C23C40}" dt="2022-02-04T14:03:47.605" v="306" actId="1076"/>
        <pc:sldMkLst>
          <pc:docMk/>
          <pc:sldMk cId="817683815" sldId="350"/>
        </pc:sldMkLst>
        <pc:grpChg chg="del">
          <ac:chgData name="mohamed ahmed" userId="6f3466f028c0c1d0" providerId="LiveId" clId="{EF1928A3-626D-4322-BC00-CD3CD2C23C40}" dt="2022-02-04T14:03:36.540" v="299" actId="478"/>
          <ac:grpSpMkLst>
            <pc:docMk/>
            <pc:sldMk cId="817683815" sldId="350"/>
            <ac:grpSpMk id="15" creationId="{3C514B08-8BAA-45A5-8C8C-1D8D281A570B}"/>
          </ac:grpSpMkLst>
        </pc:grpChg>
        <pc:picChg chg="add mod modCrop">
          <ac:chgData name="mohamed ahmed" userId="6f3466f028c0c1d0" providerId="LiveId" clId="{EF1928A3-626D-4322-BC00-CD3CD2C23C40}" dt="2022-02-04T14:03:47.605" v="306" actId="1076"/>
          <ac:picMkLst>
            <pc:docMk/>
            <pc:sldMk cId="817683815" sldId="350"/>
            <ac:picMk id="7" creationId="{C4F005D7-9F5B-42C4-BF85-0BD3B8905869}"/>
          </ac:picMkLst>
        </pc:picChg>
      </pc:sldChg>
      <pc:sldChg chg="delSp add del">
        <pc:chgData name="mohamed ahmed" userId="6f3466f028c0c1d0" providerId="LiveId" clId="{EF1928A3-626D-4322-BC00-CD3CD2C23C40}" dt="2022-02-04T14:13:35.894" v="484" actId="47"/>
        <pc:sldMkLst>
          <pc:docMk/>
          <pc:sldMk cId="506223887" sldId="351"/>
        </pc:sldMkLst>
        <pc:picChg chg="del">
          <ac:chgData name="mohamed ahmed" userId="6f3466f028c0c1d0" providerId="LiveId" clId="{EF1928A3-626D-4322-BC00-CD3CD2C23C40}" dt="2022-02-04T14:06:36.061" v="441" actId="478"/>
          <ac:picMkLst>
            <pc:docMk/>
            <pc:sldMk cId="506223887" sldId="351"/>
            <ac:picMk id="4099" creationId="{00000000-0000-0000-0000-000000000000}"/>
          </ac:picMkLst>
        </pc:picChg>
        <pc:picChg chg="del">
          <ac:chgData name="mohamed ahmed" userId="6f3466f028c0c1d0" providerId="LiveId" clId="{EF1928A3-626D-4322-BC00-CD3CD2C23C40}" dt="2022-02-04T14:13:23.542" v="480" actId="478"/>
          <ac:picMkLst>
            <pc:docMk/>
            <pc:sldMk cId="506223887" sldId="351"/>
            <ac:picMk id="4101" creationId="{00000000-0000-0000-0000-000000000000}"/>
          </ac:picMkLst>
        </pc:picChg>
      </pc:sldChg>
      <pc:sldChg chg="addSp delSp modSp add mod ord modNotesTx">
        <pc:chgData name="mohamed ahmed" userId="6f3466f028c0c1d0" providerId="LiveId" clId="{EF1928A3-626D-4322-BC00-CD3CD2C23C40}" dt="2022-02-04T14:18:53.979" v="644"/>
        <pc:sldMkLst>
          <pc:docMk/>
          <pc:sldMk cId="3095992990" sldId="352"/>
        </pc:sldMkLst>
        <pc:spChg chg="mod">
          <ac:chgData name="mohamed ahmed" userId="6f3466f028c0c1d0" providerId="LiveId" clId="{EF1928A3-626D-4322-BC00-CD3CD2C23C40}" dt="2022-02-04T14:15:17.034" v="640" actId="20577"/>
          <ac:spMkLst>
            <pc:docMk/>
            <pc:sldMk cId="3095992990" sldId="352"/>
            <ac:spMk id="6" creationId="{00000000-0000-0000-0000-000000000000}"/>
          </ac:spMkLst>
        </pc:spChg>
        <pc:picChg chg="add del mod">
          <ac:chgData name="mohamed ahmed" userId="6f3466f028c0c1d0" providerId="LiveId" clId="{EF1928A3-626D-4322-BC00-CD3CD2C23C40}" dt="2022-02-04T14:18:53.979" v="644"/>
          <ac:picMkLst>
            <pc:docMk/>
            <pc:sldMk cId="3095992990" sldId="352"/>
            <ac:picMk id="8" creationId="{2C772690-628D-4872-A8B8-9A57C86B5841}"/>
          </ac:picMkLst>
        </pc:picChg>
        <pc:picChg chg="del">
          <ac:chgData name="mohamed ahmed" userId="6f3466f028c0c1d0" providerId="LiveId" clId="{EF1928A3-626D-4322-BC00-CD3CD2C23C40}" dt="2022-02-04T14:05:33.093" v="434" actId="478"/>
          <ac:picMkLst>
            <pc:docMk/>
            <pc:sldMk cId="3095992990" sldId="352"/>
            <ac:picMk id="11" creationId="{00000000-0000-0000-0000-000000000000}"/>
          </ac:picMkLst>
        </pc:picChg>
        <pc:picChg chg="del">
          <ac:chgData name="mohamed ahmed" userId="6f3466f028c0c1d0" providerId="LiveId" clId="{EF1928A3-626D-4322-BC00-CD3CD2C23C40}" dt="2022-02-04T14:04:26.629" v="309" actId="478"/>
          <ac:picMkLst>
            <pc:docMk/>
            <pc:sldMk cId="3095992990" sldId="352"/>
            <ac:picMk id="8194" creationId="{00000000-0000-0000-0000-000000000000}"/>
          </ac:picMkLst>
        </pc:picChg>
      </pc:sldChg>
      <pc:sldChg chg="add del ord">
        <pc:chgData name="mohamed ahmed" userId="6f3466f028c0c1d0" providerId="LiveId" clId="{EF1928A3-626D-4322-BC00-CD3CD2C23C40}" dt="2022-02-04T14:12:52.948" v="467" actId="47"/>
        <pc:sldMkLst>
          <pc:docMk/>
          <pc:sldMk cId="549938077" sldId="353"/>
        </pc:sldMkLst>
      </pc:sldChg>
      <pc:sldChg chg="addSp modSp add mod">
        <pc:chgData name="mohamed ahmed" userId="6f3466f028c0c1d0" providerId="LiveId" clId="{EF1928A3-626D-4322-BC00-CD3CD2C23C40}" dt="2022-02-04T14:13:08.853" v="479" actId="1076"/>
        <pc:sldMkLst>
          <pc:docMk/>
          <pc:sldMk cId="1663942383" sldId="353"/>
        </pc:sldMkLst>
        <pc:spChg chg="mod">
          <ac:chgData name="mohamed ahmed" userId="6f3466f028c0c1d0" providerId="LiveId" clId="{EF1928A3-626D-4322-BC00-CD3CD2C23C40}" dt="2022-02-04T14:12:59.698" v="474" actId="20577"/>
          <ac:spMkLst>
            <pc:docMk/>
            <pc:sldMk cId="1663942383" sldId="353"/>
            <ac:spMk id="6" creationId="{00000000-0000-0000-0000-000000000000}"/>
          </ac:spMkLst>
        </pc:spChg>
        <pc:picChg chg="add mod">
          <ac:chgData name="mohamed ahmed" userId="6f3466f028c0c1d0" providerId="LiveId" clId="{EF1928A3-626D-4322-BC00-CD3CD2C23C40}" dt="2022-02-04T14:13:08.853" v="479" actId="1076"/>
          <ac:picMkLst>
            <pc:docMk/>
            <pc:sldMk cId="1663942383" sldId="353"/>
            <ac:picMk id="8" creationId="{BC11CDBE-E016-4B82-A74C-8930F27C105C}"/>
          </ac:picMkLst>
        </pc:picChg>
      </pc:sldChg>
      <pc:sldChg chg="add">
        <pc:chgData name="mohamed ahmed" userId="6f3466f028c0c1d0" providerId="LiveId" clId="{EF1928A3-626D-4322-BC00-CD3CD2C23C40}" dt="2022-02-04T14:13:31.863" v="481" actId="2890"/>
        <pc:sldMkLst>
          <pc:docMk/>
          <pc:sldMk cId="2366571840" sldId="354"/>
        </pc:sldMkLst>
      </pc:sldChg>
      <pc:sldChg chg="addSp modSp add mod">
        <pc:chgData name="mohamed ahmed" userId="6f3466f028c0c1d0" providerId="LiveId" clId="{EF1928A3-626D-4322-BC00-CD3CD2C23C40}" dt="2022-02-04T14:19:12.729" v="659" actId="14100"/>
        <pc:sldMkLst>
          <pc:docMk/>
          <pc:sldMk cId="3649274964" sldId="355"/>
        </pc:sldMkLst>
        <pc:spChg chg="mod">
          <ac:chgData name="mohamed ahmed" userId="6f3466f028c0c1d0" providerId="LiveId" clId="{EF1928A3-626D-4322-BC00-CD3CD2C23C40}" dt="2022-02-04T14:19:01.620" v="651" actId="20577"/>
          <ac:spMkLst>
            <pc:docMk/>
            <pc:sldMk cId="3649274964" sldId="355"/>
            <ac:spMk id="6" creationId="{00000000-0000-0000-0000-000000000000}"/>
          </ac:spMkLst>
        </pc:spChg>
        <pc:picChg chg="add mod">
          <ac:chgData name="mohamed ahmed" userId="6f3466f028c0c1d0" providerId="LiveId" clId="{EF1928A3-626D-4322-BC00-CD3CD2C23C40}" dt="2022-02-04T14:19:12.729" v="659" actId="14100"/>
          <ac:picMkLst>
            <pc:docMk/>
            <pc:sldMk cId="3649274964" sldId="355"/>
            <ac:picMk id="8" creationId="{9A2466DF-D41D-4D5F-A6B2-926B8BCA9308}"/>
          </ac:picMkLst>
        </pc:picChg>
      </pc:sldChg>
      <pc:sldChg chg="modSp add mod">
        <pc:chgData name="mohamed ahmed" userId="6f3466f028c0c1d0" providerId="LiveId" clId="{EF1928A3-626D-4322-BC00-CD3CD2C23C40}" dt="2022-02-04T14:19:44.697" v="662" actId="113"/>
        <pc:sldMkLst>
          <pc:docMk/>
          <pc:sldMk cId="2263428440" sldId="356"/>
        </pc:sldMkLst>
        <pc:spChg chg="mod">
          <ac:chgData name="mohamed ahmed" userId="6f3466f028c0c1d0" providerId="LiveId" clId="{EF1928A3-626D-4322-BC00-CD3CD2C23C40}" dt="2022-02-04T14:19:44.697" v="662" actId="113"/>
          <ac:spMkLst>
            <pc:docMk/>
            <pc:sldMk cId="2263428440" sldId="356"/>
            <ac:spMk id="10" creationId="{00000000-0000-0000-0000-000000000000}"/>
          </ac:spMkLst>
        </pc:spChg>
      </pc:sldChg>
      <pc:sldChg chg="modSp add mod">
        <pc:chgData name="mohamed ahmed" userId="6f3466f028c0c1d0" providerId="LiveId" clId="{EF1928A3-626D-4322-BC00-CD3CD2C23C40}" dt="2022-02-04T14:19:52.604" v="665" actId="113"/>
        <pc:sldMkLst>
          <pc:docMk/>
          <pc:sldMk cId="1194612225" sldId="357"/>
        </pc:sldMkLst>
        <pc:spChg chg="mod">
          <ac:chgData name="mohamed ahmed" userId="6f3466f028c0c1d0" providerId="LiveId" clId="{EF1928A3-626D-4322-BC00-CD3CD2C23C40}" dt="2022-02-04T14:19:52.604" v="665" actId="113"/>
          <ac:spMkLst>
            <pc:docMk/>
            <pc:sldMk cId="1194612225" sldId="357"/>
            <ac:spMk id="10" creationId="{00000000-0000-0000-0000-000000000000}"/>
          </ac:spMkLst>
        </pc:spChg>
      </pc:sldChg>
      <pc:sldChg chg="modSp add mod">
        <pc:chgData name="mohamed ahmed" userId="6f3466f028c0c1d0" providerId="LiveId" clId="{EF1928A3-626D-4322-BC00-CD3CD2C23C40}" dt="2022-02-04T14:20:02.260" v="668" actId="113"/>
        <pc:sldMkLst>
          <pc:docMk/>
          <pc:sldMk cId="452369945" sldId="358"/>
        </pc:sldMkLst>
        <pc:spChg chg="mod">
          <ac:chgData name="mohamed ahmed" userId="6f3466f028c0c1d0" providerId="LiveId" clId="{EF1928A3-626D-4322-BC00-CD3CD2C23C40}" dt="2022-02-04T14:20:02.260" v="668" actId="113"/>
          <ac:spMkLst>
            <pc:docMk/>
            <pc:sldMk cId="452369945" sldId="358"/>
            <ac:spMk id="10" creationId="{00000000-0000-0000-0000-000000000000}"/>
          </ac:spMkLst>
        </pc:spChg>
      </pc:sldChg>
      <pc:sldChg chg="modSp add mod">
        <pc:chgData name="mohamed ahmed" userId="6f3466f028c0c1d0" providerId="LiveId" clId="{EF1928A3-626D-4322-BC00-CD3CD2C23C40}" dt="2022-02-04T14:20:13.807" v="671" actId="113"/>
        <pc:sldMkLst>
          <pc:docMk/>
          <pc:sldMk cId="1802699972" sldId="359"/>
        </pc:sldMkLst>
        <pc:spChg chg="mod">
          <ac:chgData name="mohamed ahmed" userId="6f3466f028c0c1d0" providerId="LiveId" clId="{EF1928A3-626D-4322-BC00-CD3CD2C23C40}" dt="2022-02-04T14:20:13.807" v="671" actId="113"/>
          <ac:spMkLst>
            <pc:docMk/>
            <pc:sldMk cId="1802699972" sldId="359"/>
            <ac:spMk id="24" creationId="{00000000-0000-0000-0000-000000000000}"/>
          </ac:spMkLst>
        </pc:spChg>
      </pc:sldChg>
      <pc:sldChg chg="modSp add mod">
        <pc:chgData name="mohamed ahmed" userId="6f3466f028c0c1d0" providerId="LiveId" clId="{EF1928A3-626D-4322-BC00-CD3CD2C23C40}" dt="2022-02-04T14:20:24.644" v="674" actId="113"/>
        <pc:sldMkLst>
          <pc:docMk/>
          <pc:sldMk cId="1999920394" sldId="360"/>
        </pc:sldMkLst>
        <pc:spChg chg="mod">
          <ac:chgData name="mohamed ahmed" userId="6f3466f028c0c1d0" providerId="LiveId" clId="{EF1928A3-626D-4322-BC00-CD3CD2C23C40}" dt="2022-02-04T14:20:24.644" v="674" actId="113"/>
          <ac:spMkLst>
            <pc:docMk/>
            <pc:sldMk cId="1999920394" sldId="360"/>
            <ac:spMk id="24" creationId="{00000000-0000-0000-0000-000000000000}"/>
          </ac:spMkLst>
        </pc:spChg>
      </pc:sldChg>
      <pc:sldChg chg="modSp add mod">
        <pc:chgData name="mohamed ahmed" userId="6f3466f028c0c1d0" providerId="LiveId" clId="{EF1928A3-626D-4322-BC00-CD3CD2C23C40}" dt="2022-02-04T14:20:34.070" v="677" actId="113"/>
        <pc:sldMkLst>
          <pc:docMk/>
          <pc:sldMk cId="3431377763" sldId="361"/>
        </pc:sldMkLst>
        <pc:spChg chg="mod">
          <ac:chgData name="mohamed ahmed" userId="6f3466f028c0c1d0" providerId="LiveId" clId="{EF1928A3-626D-4322-BC00-CD3CD2C23C40}" dt="2022-02-04T14:20:34.070" v="677" actId="113"/>
          <ac:spMkLst>
            <pc:docMk/>
            <pc:sldMk cId="3431377763" sldId="361"/>
            <ac:spMk id="24" creationId="{00000000-0000-0000-0000-000000000000}"/>
          </ac:spMkLst>
        </pc:spChg>
      </pc:sldChg>
      <pc:sldChg chg="modSp add mod">
        <pc:chgData name="mohamed ahmed" userId="6f3466f028c0c1d0" providerId="LiveId" clId="{EF1928A3-626D-4322-BC00-CD3CD2C23C40}" dt="2022-02-04T14:20:45.639" v="680" actId="113"/>
        <pc:sldMkLst>
          <pc:docMk/>
          <pc:sldMk cId="1770092978" sldId="362"/>
        </pc:sldMkLst>
        <pc:spChg chg="mod">
          <ac:chgData name="mohamed ahmed" userId="6f3466f028c0c1d0" providerId="LiveId" clId="{EF1928A3-626D-4322-BC00-CD3CD2C23C40}" dt="2022-02-04T14:20:45.639" v="680" actId="113"/>
          <ac:spMkLst>
            <pc:docMk/>
            <pc:sldMk cId="1770092978" sldId="362"/>
            <ac:spMk id="24" creationId="{00000000-0000-0000-0000-000000000000}"/>
          </ac:spMkLst>
        </pc:spChg>
      </pc:sldChg>
      <pc:sldChg chg="modSp add mod">
        <pc:chgData name="mohamed ahmed" userId="6f3466f028c0c1d0" providerId="LiveId" clId="{EF1928A3-626D-4322-BC00-CD3CD2C23C40}" dt="2022-02-04T14:21:05.632" v="683" actId="113"/>
        <pc:sldMkLst>
          <pc:docMk/>
          <pc:sldMk cId="136495124" sldId="363"/>
        </pc:sldMkLst>
        <pc:spChg chg="mod">
          <ac:chgData name="mohamed ahmed" userId="6f3466f028c0c1d0" providerId="LiveId" clId="{EF1928A3-626D-4322-BC00-CD3CD2C23C40}" dt="2022-02-04T14:21:05.632" v="683" actId="113"/>
          <ac:spMkLst>
            <pc:docMk/>
            <pc:sldMk cId="136495124" sldId="363"/>
            <ac:spMk id="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6CC215E-ED3A-482B-ADCD-75F83523A988}" type="datetimeFigureOut">
              <a:rPr lang="en-US" smtClean="0"/>
              <a:t>12/28/2024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A3FC4C9-D6CA-4B66-AA0E-A61B46B87A06}" type="slidenum">
              <a:rPr lang="en-US" smtClean="0"/>
              <a:t>‹#›</a:t>
            </a:fld>
            <a:endParaRPr lang="en-US"/>
          </a:p>
        </p:txBody>
      </p:sp>
    </p:spTree>
    <p:extLst>
      <p:ext uri="{BB962C8B-B14F-4D97-AF65-F5344CB8AC3E}">
        <p14:creationId xmlns:p14="http://schemas.microsoft.com/office/powerpoint/2010/main" val="8451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AE" dirty="0" err="1"/>
              <a:t>epsi</a:t>
            </a:r>
            <a:r>
              <a:rPr lang="en-AE" dirty="0"/>
              <a:t> </a:t>
            </a:r>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16</a:t>
            </a:fld>
            <a:endParaRPr lang="en-US"/>
          </a:p>
        </p:txBody>
      </p:sp>
    </p:spTree>
    <p:extLst>
      <p:ext uri="{BB962C8B-B14F-4D97-AF65-F5344CB8AC3E}">
        <p14:creationId xmlns:p14="http://schemas.microsoft.com/office/powerpoint/2010/main" val="55979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AE0B1-8DB2-4A79-AFEF-1B9407BDA7E6}" type="slidenum">
              <a:rPr lang="en-US" smtClean="0"/>
              <a:t>29</a:t>
            </a:fld>
            <a:endParaRPr lang="en-US"/>
          </a:p>
        </p:txBody>
      </p:sp>
    </p:spTree>
    <p:extLst>
      <p:ext uri="{BB962C8B-B14F-4D97-AF65-F5344CB8AC3E}">
        <p14:creationId xmlns:p14="http://schemas.microsoft.com/office/powerpoint/2010/main" val="260431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AE0B1-8DB2-4A79-AFEF-1B9407BDA7E6}" type="slidenum">
              <a:rPr lang="en-US" smtClean="0"/>
              <a:t>31</a:t>
            </a:fld>
            <a:endParaRPr lang="en-US"/>
          </a:p>
        </p:txBody>
      </p:sp>
    </p:spTree>
    <p:extLst>
      <p:ext uri="{BB962C8B-B14F-4D97-AF65-F5344CB8AC3E}">
        <p14:creationId xmlns:p14="http://schemas.microsoft.com/office/powerpoint/2010/main" val="260431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17</a:t>
            </a:fld>
            <a:endParaRPr lang="en-US"/>
          </a:p>
        </p:txBody>
      </p:sp>
    </p:spTree>
    <p:extLst>
      <p:ext uri="{BB962C8B-B14F-4D97-AF65-F5344CB8AC3E}">
        <p14:creationId xmlns:p14="http://schemas.microsoft.com/office/powerpoint/2010/main" val="319398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18</a:t>
            </a:fld>
            <a:endParaRPr lang="en-US"/>
          </a:p>
        </p:txBody>
      </p:sp>
    </p:spTree>
    <p:extLst>
      <p:ext uri="{BB962C8B-B14F-4D97-AF65-F5344CB8AC3E}">
        <p14:creationId xmlns:p14="http://schemas.microsoft.com/office/powerpoint/2010/main" val="386850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a:r>
            <a:r>
              <a:rPr lang="en-AE" dirty="0" err="1"/>
              <a:t>ind</a:t>
            </a:r>
            <a:r>
              <a:rPr lang="en-AE" dirty="0"/>
              <a:t> the biggest number </a:t>
            </a:r>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22</a:t>
            </a:fld>
            <a:endParaRPr lang="en-US"/>
          </a:p>
        </p:txBody>
      </p:sp>
    </p:spTree>
    <p:extLst>
      <p:ext uri="{BB962C8B-B14F-4D97-AF65-F5344CB8AC3E}">
        <p14:creationId xmlns:p14="http://schemas.microsoft.com/office/powerpoint/2010/main" val="153628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23</a:t>
            </a:fld>
            <a:endParaRPr lang="en-US"/>
          </a:p>
        </p:txBody>
      </p:sp>
    </p:spTree>
    <p:extLst>
      <p:ext uri="{BB962C8B-B14F-4D97-AF65-F5344CB8AC3E}">
        <p14:creationId xmlns:p14="http://schemas.microsoft.com/office/powerpoint/2010/main" val="248671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FC4C9-D6CA-4B66-AA0E-A61B46B87A06}" type="slidenum">
              <a:rPr lang="en-US" smtClean="0"/>
              <a:t>24</a:t>
            </a:fld>
            <a:endParaRPr lang="en-US"/>
          </a:p>
        </p:txBody>
      </p:sp>
    </p:spTree>
    <p:extLst>
      <p:ext uri="{BB962C8B-B14F-4D97-AF65-F5344CB8AC3E}">
        <p14:creationId xmlns:p14="http://schemas.microsoft.com/office/powerpoint/2010/main" val="295161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AE0B1-8DB2-4A79-AFEF-1B9407BDA7E6}" type="slidenum">
              <a:rPr lang="en-US" smtClean="0"/>
              <a:t>26</a:t>
            </a:fld>
            <a:endParaRPr lang="en-US"/>
          </a:p>
        </p:txBody>
      </p:sp>
    </p:spTree>
    <p:extLst>
      <p:ext uri="{BB962C8B-B14F-4D97-AF65-F5344CB8AC3E}">
        <p14:creationId xmlns:p14="http://schemas.microsoft.com/office/powerpoint/2010/main" val="260431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AE0B1-8DB2-4A79-AFEF-1B9407BDA7E6}" type="slidenum">
              <a:rPr lang="en-US" smtClean="0"/>
              <a:t>27</a:t>
            </a:fld>
            <a:endParaRPr lang="en-US"/>
          </a:p>
        </p:txBody>
      </p:sp>
    </p:spTree>
    <p:extLst>
      <p:ext uri="{BB962C8B-B14F-4D97-AF65-F5344CB8AC3E}">
        <p14:creationId xmlns:p14="http://schemas.microsoft.com/office/powerpoint/2010/main" val="260431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AAE0B1-8DB2-4A79-AFEF-1B9407BDA7E6}" type="slidenum">
              <a:rPr lang="en-US" smtClean="0"/>
              <a:t>28</a:t>
            </a:fld>
            <a:endParaRPr lang="en-US"/>
          </a:p>
        </p:txBody>
      </p:sp>
    </p:spTree>
    <p:extLst>
      <p:ext uri="{BB962C8B-B14F-4D97-AF65-F5344CB8AC3E}">
        <p14:creationId xmlns:p14="http://schemas.microsoft.com/office/powerpoint/2010/main" val="2604319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205740" y="376428"/>
            <a:ext cx="1241298" cy="677418"/>
          </a:xfrm>
          <a:prstGeom prst="rect">
            <a:avLst/>
          </a:prstGeom>
        </p:spPr>
      </p:pic>
      <p:pic>
        <p:nvPicPr>
          <p:cNvPr id="18" name="bg object 18"/>
          <p:cNvPicPr/>
          <p:nvPr/>
        </p:nvPicPr>
        <p:blipFill>
          <a:blip r:embed="rId4" cstate="print"/>
          <a:stretch>
            <a:fillRect/>
          </a:stretch>
        </p:blipFill>
        <p:spPr>
          <a:xfrm>
            <a:off x="1132331" y="371856"/>
            <a:ext cx="713994" cy="677418"/>
          </a:xfrm>
          <a:prstGeom prst="rect">
            <a:avLst/>
          </a:prstGeom>
        </p:spPr>
      </p:pic>
      <p:pic>
        <p:nvPicPr>
          <p:cNvPr id="19" name="bg object 19"/>
          <p:cNvPicPr/>
          <p:nvPr/>
        </p:nvPicPr>
        <p:blipFill>
          <a:blip r:embed="rId5" cstate="print"/>
          <a:stretch>
            <a:fillRect/>
          </a:stretch>
        </p:blipFill>
        <p:spPr>
          <a:xfrm>
            <a:off x="1443228" y="376428"/>
            <a:ext cx="906018" cy="677418"/>
          </a:xfrm>
          <a:prstGeom prst="rect">
            <a:avLst/>
          </a:prstGeom>
        </p:spPr>
      </p:pic>
      <p:pic>
        <p:nvPicPr>
          <p:cNvPr id="20" name="bg object 20"/>
          <p:cNvPicPr/>
          <p:nvPr/>
        </p:nvPicPr>
        <p:blipFill>
          <a:blip r:embed="rId6" cstate="print"/>
          <a:stretch>
            <a:fillRect/>
          </a:stretch>
        </p:blipFill>
        <p:spPr>
          <a:xfrm>
            <a:off x="2034540" y="371856"/>
            <a:ext cx="3277362" cy="677418"/>
          </a:xfrm>
          <a:prstGeom prst="rect">
            <a:avLst/>
          </a:prstGeom>
        </p:spPr>
      </p:pic>
      <p:sp>
        <p:nvSpPr>
          <p:cNvPr id="2" name="Holder 2"/>
          <p:cNvSpPr>
            <a:spLocks noGrp="1"/>
          </p:cNvSpPr>
          <p:nvPr>
            <p:ph type="ctrTitle"/>
          </p:nvPr>
        </p:nvSpPr>
        <p:spPr>
          <a:xfrm>
            <a:off x="384149" y="445465"/>
            <a:ext cx="8375700" cy="391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103631" y="147828"/>
            <a:ext cx="5052822" cy="454913"/>
          </a:xfrm>
          <a:prstGeom prst="rect">
            <a:avLst/>
          </a:prstGeom>
        </p:spPr>
      </p:pic>
      <p:sp>
        <p:nvSpPr>
          <p:cNvPr id="2" name="Holder 2"/>
          <p:cNvSpPr>
            <a:spLocks noGrp="1"/>
          </p:cNvSpPr>
          <p:nvPr>
            <p:ph type="title"/>
          </p:nvPr>
        </p:nvSpPr>
        <p:spPr/>
        <p:txBody>
          <a:bodyPr lIns="0" tIns="0" rIns="0" bIns="0"/>
          <a:lstStyle>
            <a:lvl1pPr>
              <a:defRPr sz="1400" b="0" i="0">
                <a:solidFill>
                  <a:schemeClr val="bg1"/>
                </a:solidFill>
                <a:latin typeface="Verdana"/>
                <a:cs typeface="Verdana"/>
              </a:defRPr>
            </a:lvl1pPr>
          </a:lstStyle>
          <a:p>
            <a:endParaRPr/>
          </a:p>
        </p:txBody>
      </p:sp>
      <p:sp>
        <p:nvSpPr>
          <p:cNvPr id="3" name="Holder 3"/>
          <p:cNvSpPr>
            <a:spLocks noGrp="1"/>
          </p:cNvSpPr>
          <p:nvPr>
            <p:ph sz="half" idx="2"/>
          </p:nvPr>
        </p:nvSpPr>
        <p:spPr>
          <a:xfrm>
            <a:off x="205943" y="1323213"/>
            <a:ext cx="3336290" cy="3507740"/>
          </a:xfrm>
          <a:prstGeom prst="rect">
            <a:avLst/>
          </a:prstGeom>
        </p:spPr>
        <p:txBody>
          <a:bodyPr wrap="square" lIns="0" tIns="0" rIns="0" bIns="0">
            <a:spAutoFit/>
          </a:bodyPr>
          <a:lstStyle>
            <a:lvl1pPr>
              <a:defRPr sz="1300" b="0" i="0">
                <a:solidFill>
                  <a:schemeClr val="bg1"/>
                </a:solidFill>
                <a:latin typeface="Verdana"/>
                <a:cs typeface="Verdana"/>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205740" y="376427"/>
            <a:ext cx="3123438" cy="677418"/>
          </a:xfrm>
          <a:prstGeom prst="rect">
            <a:avLst/>
          </a:prstGeom>
        </p:spPr>
      </p:pic>
      <p:pic>
        <p:nvPicPr>
          <p:cNvPr id="18" name="bg object 18"/>
          <p:cNvPicPr/>
          <p:nvPr/>
        </p:nvPicPr>
        <p:blipFill>
          <a:blip r:embed="rId4" cstate="print"/>
          <a:stretch>
            <a:fillRect/>
          </a:stretch>
        </p:blipFill>
        <p:spPr>
          <a:xfrm>
            <a:off x="598931" y="885444"/>
            <a:ext cx="671322" cy="735329"/>
          </a:xfrm>
          <a:prstGeom prst="rect">
            <a:avLst/>
          </a:prstGeom>
        </p:spPr>
      </p:pic>
      <p:pic>
        <p:nvPicPr>
          <p:cNvPr id="19" name="bg object 19"/>
          <p:cNvPicPr/>
          <p:nvPr/>
        </p:nvPicPr>
        <p:blipFill>
          <a:blip r:embed="rId5" cstate="print"/>
          <a:stretch>
            <a:fillRect/>
          </a:stretch>
        </p:blipFill>
        <p:spPr>
          <a:xfrm>
            <a:off x="1037843" y="1092695"/>
            <a:ext cx="1997202" cy="398538"/>
          </a:xfrm>
          <a:prstGeom prst="rect">
            <a:avLst/>
          </a:prstGeom>
        </p:spPr>
      </p:pic>
      <p:pic>
        <p:nvPicPr>
          <p:cNvPr id="20" name="bg object 20"/>
          <p:cNvPicPr/>
          <p:nvPr/>
        </p:nvPicPr>
        <p:blipFill>
          <a:blip r:embed="rId4" cstate="print"/>
          <a:stretch>
            <a:fillRect/>
          </a:stretch>
        </p:blipFill>
        <p:spPr>
          <a:xfrm>
            <a:off x="598931" y="1207008"/>
            <a:ext cx="671322" cy="735329"/>
          </a:xfrm>
          <a:prstGeom prst="rect">
            <a:avLst/>
          </a:prstGeom>
        </p:spPr>
      </p:pic>
      <p:pic>
        <p:nvPicPr>
          <p:cNvPr id="21" name="bg object 21"/>
          <p:cNvPicPr/>
          <p:nvPr/>
        </p:nvPicPr>
        <p:blipFill>
          <a:blip r:embed="rId6" cstate="print"/>
          <a:stretch>
            <a:fillRect/>
          </a:stretch>
        </p:blipFill>
        <p:spPr>
          <a:xfrm>
            <a:off x="1037843" y="1414259"/>
            <a:ext cx="1986533" cy="398538"/>
          </a:xfrm>
          <a:prstGeom prst="rect">
            <a:avLst/>
          </a:prstGeom>
        </p:spPr>
      </p:pic>
      <p:pic>
        <p:nvPicPr>
          <p:cNvPr id="22" name="bg object 22"/>
          <p:cNvPicPr/>
          <p:nvPr/>
        </p:nvPicPr>
        <p:blipFill>
          <a:blip r:embed="rId4" cstate="print"/>
          <a:stretch>
            <a:fillRect/>
          </a:stretch>
        </p:blipFill>
        <p:spPr>
          <a:xfrm>
            <a:off x="598931" y="1528572"/>
            <a:ext cx="671322" cy="735329"/>
          </a:xfrm>
          <a:prstGeom prst="rect">
            <a:avLst/>
          </a:prstGeom>
        </p:spPr>
      </p:pic>
      <p:pic>
        <p:nvPicPr>
          <p:cNvPr id="23" name="bg object 23"/>
          <p:cNvPicPr/>
          <p:nvPr/>
        </p:nvPicPr>
        <p:blipFill>
          <a:blip r:embed="rId7" cstate="print"/>
          <a:stretch>
            <a:fillRect/>
          </a:stretch>
        </p:blipFill>
        <p:spPr>
          <a:xfrm>
            <a:off x="1037843" y="1735823"/>
            <a:ext cx="3830574" cy="398538"/>
          </a:xfrm>
          <a:prstGeom prst="rect">
            <a:avLst/>
          </a:prstGeom>
        </p:spPr>
      </p:pic>
      <p:pic>
        <p:nvPicPr>
          <p:cNvPr id="24" name="bg object 24"/>
          <p:cNvPicPr/>
          <p:nvPr/>
        </p:nvPicPr>
        <p:blipFill>
          <a:blip r:embed="rId4" cstate="print"/>
          <a:stretch>
            <a:fillRect/>
          </a:stretch>
        </p:blipFill>
        <p:spPr>
          <a:xfrm>
            <a:off x="598931" y="1850136"/>
            <a:ext cx="671322" cy="735330"/>
          </a:xfrm>
          <a:prstGeom prst="rect">
            <a:avLst/>
          </a:prstGeom>
        </p:spPr>
      </p:pic>
      <p:pic>
        <p:nvPicPr>
          <p:cNvPr id="25" name="bg object 25"/>
          <p:cNvPicPr/>
          <p:nvPr/>
        </p:nvPicPr>
        <p:blipFill>
          <a:blip r:embed="rId8" cstate="print"/>
          <a:stretch>
            <a:fillRect/>
          </a:stretch>
        </p:blipFill>
        <p:spPr>
          <a:xfrm>
            <a:off x="1037843" y="2057387"/>
            <a:ext cx="1997202" cy="398538"/>
          </a:xfrm>
          <a:prstGeom prst="rect">
            <a:avLst/>
          </a:prstGeom>
        </p:spPr>
      </p:pic>
      <p:pic>
        <p:nvPicPr>
          <p:cNvPr id="26" name="bg object 26"/>
          <p:cNvPicPr/>
          <p:nvPr/>
        </p:nvPicPr>
        <p:blipFill>
          <a:blip r:embed="rId4" cstate="print"/>
          <a:stretch>
            <a:fillRect/>
          </a:stretch>
        </p:blipFill>
        <p:spPr>
          <a:xfrm>
            <a:off x="598931" y="2171700"/>
            <a:ext cx="671322" cy="735330"/>
          </a:xfrm>
          <a:prstGeom prst="rect">
            <a:avLst/>
          </a:prstGeom>
        </p:spPr>
      </p:pic>
      <p:pic>
        <p:nvPicPr>
          <p:cNvPr id="27" name="bg object 27"/>
          <p:cNvPicPr/>
          <p:nvPr/>
        </p:nvPicPr>
        <p:blipFill>
          <a:blip r:embed="rId9" cstate="print"/>
          <a:stretch>
            <a:fillRect/>
          </a:stretch>
        </p:blipFill>
        <p:spPr>
          <a:xfrm>
            <a:off x="1037843" y="2378951"/>
            <a:ext cx="2332482" cy="398538"/>
          </a:xfrm>
          <a:prstGeom prst="rect">
            <a:avLst/>
          </a:prstGeom>
        </p:spPr>
      </p:pic>
      <p:pic>
        <p:nvPicPr>
          <p:cNvPr id="28" name="bg object 28"/>
          <p:cNvPicPr/>
          <p:nvPr/>
        </p:nvPicPr>
        <p:blipFill>
          <a:blip r:embed="rId4" cstate="print"/>
          <a:stretch>
            <a:fillRect/>
          </a:stretch>
        </p:blipFill>
        <p:spPr>
          <a:xfrm>
            <a:off x="598931" y="2493263"/>
            <a:ext cx="671322" cy="735330"/>
          </a:xfrm>
          <a:prstGeom prst="rect">
            <a:avLst/>
          </a:prstGeom>
        </p:spPr>
      </p:pic>
      <p:pic>
        <p:nvPicPr>
          <p:cNvPr id="29" name="bg object 29"/>
          <p:cNvPicPr/>
          <p:nvPr/>
        </p:nvPicPr>
        <p:blipFill>
          <a:blip r:embed="rId10" cstate="print"/>
          <a:stretch>
            <a:fillRect/>
          </a:stretch>
        </p:blipFill>
        <p:spPr>
          <a:xfrm>
            <a:off x="1037843" y="2700515"/>
            <a:ext cx="1186433" cy="398538"/>
          </a:xfrm>
          <a:prstGeom prst="rect">
            <a:avLst/>
          </a:prstGeom>
        </p:spPr>
      </p:pic>
      <p:pic>
        <p:nvPicPr>
          <p:cNvPr id="30" name="bg object 30"/>
          <p:cNvPicPr/>
          <p:nvPr/>
        </p:nvPicPr>
        <p:blipFill>
          <a:blip r:embed="rId4" cstate="print"/>
          <a:stretch>
            <a:fillRect/>
          </a:stretch>
        </p:blipFill>
        <p:spPr>
          <a:xfrm>
            <a:off x="598931" y="2814827"/>
            <a:ext cx="671322" cy="735329"/>
          </a:xfrm>
          <a:prstGeom prst="rect">
            <a:avLst/>
          </a:prstGeom>
        </p:spPr>
      </p:pic>
      <p:pic>
        <p:nvPicPr>
          <p:cNvPr id="31" name="bg object 31"/>
          <p:cNvPicPr/>
          <p:nvPr/>
        </p:nvPicPr>
        <p:blipFill>
          <a:blip r:embed="rId11" cstate="print"/>
          <a:stretch>
            <a:fillRect/>
          </a:stretch>
        </p:blipFill>
        <p:spPr>
          <a:xfrm>
            <a:off x="1037843" y="3022079"/>
            <a:ext cx="3175254" cy="398538"/>
          </a:xfrm>
          <a:prstGeom prst="rect">
            <a:avLst/>
          </a:prstGeom>
        </p:spPr>
      </p:pic>
      <p:pic>
        <p:nvPicPr>
          <p:cNvPr id="32" name="bg object 32"/>
          <p:cNvPicPr/>
          <p:nvPr/>
        </p:nvPicPr>
        <p:blipFill>
          <a:blip r:embed="rId4" cstate="print"/>
          <a:stretch>
            <a:fillRect/>
          </a:stretch>
        </p:blipFill>
        <p:spPr>
          <a:xfrm>
            <a:off x="598931" y="3136392"/>
            <a:ext cx="671322" cy="735329"/>
          </a:xfrm>
          <a:prstGeom prst="rect">
            <a:avLst/>
          </a:prstGeom>
        </p:spPr>
      </p:pic>
      <p:pic>
        <p:nvPicPr>
          <p:cNvPr id="33" name="bg object 33"/>
          <p:cNvPicPr/>
          <p:nvPr/>
        </p:nvPicPr>
        <p:blipFill>
          <a:blip r:embed="rId12" cstate="print"/>
          <a:stretch>
            <a:fillRect/>
          </a:stretch>
        </p:blipFill>
        <p:spPr>
          <a:xfrm>
            <a:off x="1037843" y="3343643"/>
            <a:ext cx="2370582" cy="398538"/>
          </a:xfrm>
          <a:prstGeom prst="rect">
            <a:avLst/>
          </a:prstGeom>
        </p:spPr>
      </p:pic>
      <p:pic>
        <p:nvPicPr>
          <p:cNvPr id="34" name="bg object 34"/>
          <p:cNvPicPr/>
          <p:nvPr/>
        </p:nvPicPr>
        <p:blipFill>
          <a:blip r:embed="rId4" cstate="print"/>
          <a:stretch>
            <a:fillRect/>
          </a:stretch>
        </p:blipFill>
        <p:spPr>
          <a:xfrm>
            <a:off x="598931" y="3457955"/>
            <a:ext cx="671322" cy="735330"/>
          </a:xfrm>
          <a:prstGeom prst="rect">
            <a:avLst/>
          </a:prstGeom>
        </p:spPr>
      </p:pic>
      <p:pic>
        <p:nvPicPr>
          <p:cNvPr id="35" name="bg object 35"/>
          <p:cNvPicPr/>
          <p:nvPr/>
        </p:nvPicPr>
        <p:blipFill>
          <a:blip r:embed="rId13" cstate="print"/>
          <a:stretch>
            <a:fillRect/>
          </a:stretch>
        </p:blipFill>
        <p:spPr>
          <a:xfrm>
            <a:off x="1037843" y="3665219"/>
            <a:ext cx="1329690" cy="398538"/>
          </a:xfrm>
          <a:prstGeom prst="rect">
            <a:avLst/>
          </a:prstGeom>
        </p:spPr>
      </p:pic>
      <p:pic>
        <p:nvPicPr>
          <p:cNvPr id="36" name="bg object 36"/>
          <p:cNvPicPr/>
          <p:nvPr/>
        </p:nvPicPr>
        <p:blipFill>
          <a:blip r:embed="rId4" cstate="print"/>
          <a:stretch>
            <a:fillRect/>
          </a:stretch>
        </p:blipFill>
        <p:spPr>
          <a:xfrm>
            <a:off x="598931" y="3779519"/>
            <a:ext cx="671322" cy="735330"/>
          </a:xfrm>
          <a:prstGeom prst="rect">
            <a:avLst/>
          </a:prstGeom>
        </p:spPr>
      </p:pic>
      <p:pic>
        <p:nvPicPr>
          <p:cNvPr id="37" name="bg object 37"/>
          <p:cNvPicPr/>
          <p:nvPr/>
        </p:nvPicPr>
        <p:blipFill>
          <a:blip r:embed="rId14" cstate="print"/>
          <a:stretch>
            <a:fillRect/>
          </a:stretch>
        </p:blipFill>
        <p:spPr>
          <a:xfrm>
            <a:off x="1037843" y="3986783"/>
            <a:ext cx="747521" cy="398538"/>
          </a:xfrm>
          <a:prstGeom prst="rect">
            <a:avLst/>
          </a:prstGeom>
        </p:spPr>
      </p:pic>
      <p:pic>
        <p:nvPicPr>
          <p:cNvPr id="38" name="bg object 38"/>
          <p:cNvPicPr/>
          <p:nvPr/>
        </p:nvPicPr>
        <p:blipFill>
          <a:blip r:embed="rId4" cstate="print"/>
          <a:stretch>
            <a:fillRect/>
          </a:stretch>
        </p:blipFill>
        <p:spPr>
          <a:xfrm>
            <a:off x="598931" y="4101083"/>
            <a:ext cx="671322" cy="735330"/>
          </a:xfrm>
          <a:prstGeom prst="rect">
            <a:avLst/>
          </a:prstGeom>
        </p:spPr>
      </p:pic>
      <p:pic>
        <p:nvPicPr>
          <p:cNvPr id="39" name="bg object 39"/>
          <p:cNvPicPr/>
          <p:nvPr/>
        </p:nvPicPr>
        <p:blipFill>
          <a:blip r:embed="rId15" cstate="print"/>
          <a:stretch>
            <a:fillRect/>
          </a:stretch>
        </p:blipFill>
        <p:spPr>
          <a:xfrm>
            <a:off x="1037843" y="4308348"/>
            <a:ext cx="3934205" cy="39853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500"/>
          </a:xfrm>
          <a:prstGeom prst="rect">
            <a:avLst/>
          </a:prstGeom>
        </p:spPr>
      </p:pic>
      <p:sp>
        <p:nvSpPr>
          <p:cNvPr id="2" name="Holder 2"/>
          <p:cNvSpPr>
            <a:spLocks noGrp="1"/>
          </p:cNvSpPr>
          <p:nvPr>
            <p:ph type="title"/>
          </p:nvPr>
        </p:nvSpPr>
        <p:spPr>
          <a:xfrm>
            <a:off x="218643" y="1423491"/>
            <a:ext cx="3392804" cy="713739"/>
          </a:xfrm>
          <a:prstGeom prst="rect">
            <a:avLst/>
          </a:prstGeom>
        </p:spPr>
        <p:txBody>
          <a:bodyPr wrap="square" lIns="0" tIns="0" rIns="0" bIns="0">
            <a:spAutoFit/>
          </a:bodyPr>
          <a:lstStyle>
            <a:lvl1pPr>
              <a:defRPr sz="1400" b="0" i="0">
                <a:solidFill>
                  <a:schemeClr val="bg1"/>
                </a:solidFill>
                <a:latin typeface="Verdana"/>
                <a:cs typeface="Verdana"/>
              </a:defRPr>
            </a:lvl1pPr>
          </a:lstStyle>
          <a:p>
            <a:endParaRPr/>
          </a:p>
        </p:txBody>
      </p:sp>
      <p:sp>
        <p:nvSpPr>
          <p:cNvPr id="3" name="Holder 3"/>
          <p:cNvSpPr>
            <a:spLocks noGrp="1"/>
          </p:cNvSpPr>
          <p:nvPr>
            <p:ph type="body" idx="1"/>
          </p:nvPr>
        </p:nvSpPr>
        <p:spPr>
          <a:xfrm>
            <a:off x="271678" y="2379675"/>
            <a:ext cx="8600643"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33.jpe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sp>
        <p:nvSpPr>
          <p:cNvPr id="7" name="object 7"/>
          <p:cNvSpPr txBox="1">
            <a:spLocks noGrp="1"/>
          </p:cNvSpPr>
          <p:nvPr>
            <p:ph type="title"/>
          </p:nvPr>
        </p:nvSpPr>
        <p:spPr>
          <a:xfrm>
            <a:off x="566115" y="1183639"/>
            <a:ext cx="4291330" cy="2321789"/>
          </a:xfrm>
          <a:prstGeom prst="rect">
            <a:avLst/>
          </a:prstGeom>
        </p:spPr>
        <p:txBody>
          <a:bodyPr vert="horz" wrap="square" lIns="0" tIns="13335" rIns="0" bIns="0" rtlCol="0">
            <a:spAutoFit/>
          </a:bodyPr>
          <a:lstStyle/>
          <a:p>
            <a:pPr marL="12700" marR="5080">
              <a:lnSpc>
                <a:spcPct val="100000"/>
              </a:lnSpc>
              <a:spcBef>
                <a:spcPts val="105"/>
              </a:spcBef>
            </a:pPr>
            <a:r>
              <a:rPr sz="5000" b="1" spc="-95" dirty="0">
                <a:latin typeface="Tahoma"/>
                <a:cs typeface="Tahoma"/>
              </a:rPr>
              <a:t>Introduction </a:t>
            </a:r>
            <a:r>
              <a:rPr sz="5000" b="1" spc="-90" dirty="0">
                <a:latin typeface="Tahoma"/>
                <a:cs typeface="Tahoma"/>
              </a:rPr>
              <a:t> </a:t>
            </a:r>
            <a:r>
              <a:rPr sz="5000" b="1" spc="-95" dirty="0">
                <a:latin typeface="Tahoma"/>
                <a:cs typeface="Tahoma"/>
              </a:rPr>
              <a:t>To</a:t>
            </a:r>
            <a:r>
              <a:rPr lang="en-US" sz="5000" b="1" spc="-95" dirty="0">
                <a:latin typeface="Tahoma"/>
                <a:cs typeface="Tahoma"/>
              </a:rPr>
              <a:t> Computer </a:t>
            </a:r>
            <a:br>
              <a:rPr lang="en-US" sz="5000" b="1" spc="-95" dirty="0">
                <a:latin typeface="Tahoma"/>
                <a:cs typeface="Tahoma"/>
              </a:rPr>
            </a:br>
            <a:r>
              <a:rPr lang="en-US" sz="5000" b="1" spc="-95" dirty="0">
                <a:latin typeface="Tahoma"/>
                <a:cs typeface="Tahoma"/>
              </a:rPr>
              <a:t>Science </a:t>
            </a:r>
            <a:endParaRPr sz="5000" dirty="0">
              <a:latin typeface="Tahoma"/>
              <a:cs typeface="Tahoma"/>
            </a:endParaRPr>
          </a:p>
        </p:txBody>
      </p:sp>
      <p:pic>
        <p:nvPicPr>
          <p:cNvPr id="8" name="object 8"/>
          <p:cNvPicPr/>
          <p:nvPr/>
        </p:nvPicPr>
        <p:blipFill>
          <a:blip r:embed="rId3" cstate="print"/>
          <a:stretch>
            <a:fillRect/>
          </a:stretch>
        </p:blipFill>
        <p:spPr>
          <a:xfrm>
            <a:off x="5622035" y="4034028"/>
            <a:ext cx="585215" cy="687324"/>
          </a:xfrm>
          <a:prstGeom prst="rect">
            <a:avLst/>
          </a:prstGeom>
        </p:spPr>
      </p:pic>
      <p:sp>
        <p:nvSpPr>
          <p:cNvPr id="3" name="TextBox 2"/>
          <p:cNvSpPr txBox="1"/>
          <p:nvPr/>
        </p:nvSpPr>
        <p:spPr>
          <a:xfrm>
            <a:off x="609600" y="3624072"/>
            <a:ext cx="1295400" cy="369332"/>
          </a:xfrm>
          <a:prstGeom prst="rect">
            <a:avLst/>
          </a:prstGeom>
          <a:noFill/>
        </p:spPr>
        <p:txBody>
          <a:bodyPr wrap="square" rtlCol="0">
            <a:spAutoFit/>
          </a:bodyPr>
          <a:lstStyle/>
          <a:p>
            <a:r>
              <a:rPr lang="en-US" dirty="0">
                <a:solidFill>
                  <a:schemeClr val="bg1"/>
                </a:solidFill>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2" y="895350"/>
            <a:ext cx="7782358" cy="2133600"/>
          </a:xfrm>
        </p:spPr>
        <p:txBody>
          <a:bodyPr/>
          <a:lstStyle/>
          <a:p>
            <a:r>
              <a:rPr lang="en-US" dirty="0"/>
              <a:t>Algorithms Definition :</a:t>
            </a:r>
            <a:br>
              <a:rPr lang="en-US" dirty="0"/>
            </a:br>
            <a:br>
              <a:rPr lang="en-US" dirty="0"/>
            </a:br>
            <a:r>
              <a:rPr lang="en-US" dirty="0"/>
              <a:t>- </a:t>
            </a:r>
            <a:r>
              <a:rPr lang="en-US" sz="1200" dirty="0"/>
              <a:t>An algorithm (pronounced AL-go-</a:t>
            </a:r>
            <a:r>
              <a:rPr lang="en-US" sz="1200" dirty="0" err="1"/>
              <a:t>rithm</a:t>
            </a:r>
            <a:r>
              <a:rPr lang="en-US" sz="1200" dirty="0"/>
              <a:t>) is a set of rules </a:t>
            </a:r>
            <a:r>
              <a:rPr lang="en-GB" sz="1200" dirty="0"/>
              <a:t>to be followed</a:t>
            </a:r>
            <a:r>
              <a:rPr lang="en-US" sz="1200" dirty="0"/>
              <a:t>  for solving a problem or in calculations</a:t>
            </a:r>
            <a:br>
              <a:rPr lang="en-US" sz="1200" dirty="0"/>
            </a:br>
            <a:br>
              <a:rPr lang="en-US" sz="1200" dirty="0"/>
            </a:br>
            <a:r>
              <a:rPr lang="en-US" sz="1200" dirty="0"/>
              <a:t>- </a:t>
            </a:r>
            <a:r>
              <a:rPr lang="en-GB" sz="1200" dirty="0"/>
              <a:t>In programming, we try to solve a given problem. We break this problem down into smaller problems (tasks) and start solving them one by one</a:t>
            </a:r>
            <a:br>
              <a:rPr lang="en-US" sz="1200" dirty="0"/>
            </a:br>
            <a:endParaRPr lang="en-US" sz="1200" dirty="0"/>
          </a:p>
        </p:txBody>
      </p:sp>
      <p:sp>
        <p:nvSpPr>
          <p:cNvPr id="7" name="TextBox 6"/>
          <p:cNvSpPr txBox="1"/>
          <p:nvPr/>
        </p:nvSpPr>
        <p:spPr>
          <a:xfrm>
            <a:off x="381000" y="2724150"/>
            <a:ext cx="3581400" cy="1015663"/>
          </a:xfrm>
          <a:prstGeom prst="rect">
            <a:avLst/>
          </a:prstGeom>
          <a:noFill/>
        </p:spPr>
        <p:txBody>
          <a:bodyPr wrap="square" rtlCol="0">
            <a:spAutoFit/>
          </a:bodyPr>
          <a:lstStyle/>
          <a:p>
            <a:r>
              <a:rPr lang="en-US" sz="2400" dirty="0">
                <a:solidFill>
                  <a:schemeClr val="bg1"/>
                </a:solidFill>
              </a:rPr>
              <a:t>Example </a:t>
            </a:r>
          </a:p>
          <a:p>
            <a:r>
              <a:rPr lang="en-US" dirty="0">
                <a:solidFill>
                  <a:schemeClr val="bg1"/>
                </a:solidFill>
              </a:rPr>
              <a:t>Problem :  Logging in Facebook </a:t>
            </a:r>
          </a:p>
          <a:p>
            <a:r>
              <a:rPr lang="en-US" dirty="0">
                <a:solidFill>
                  <a:schemeClr val="bg1"/>
                </a:solidFill>
              </a:rPr>
              <a:t>Solution :  </a:t>
            </a:r>
          </a:p>
        </p:txBody>
      </p:sp>
      <p:sp>
        <p:nvSpPr>
          <p:cNvPr id="8" name="TextBox 7"/>
          <p:cNvSpPr txBox="1"/>
          <p:nvPr/>
        </p:nvSpPr>
        <p:spPr>
          <a:xfrm>
            <a:off x="1371600" y="3409950"/>
            <a:ext cx="2286000" cy="923330"/>
          </a:xfrm>
          <a:prstGeom prst="rect">
            <a:avLst/>
          </a:prstGeom>
          <a:noFill/>
        </p:spPr>
        <p:txBody>
          <a:bodyPr wrap="square" rtlCol="0">
            <a:spAutoFit/>
          </a:bodyPr>
          <a:lstStyle/>
          <a:p>
            <a:pPr marL="342900" indent="-342900">
              <a:buFont typeface="+mj-lt"/>
              <a:buAutoNum type="arabicPeriod"/>
            </a:pPr>
            <a:r>
              <a:rPr lang="en-US" dirty="0">
                <a:solidFill>
                  <a:schemeClr val="bg1"/>
                </a:solidFill>
              </a:rPr>
              <a:t>Write Email </a:t>
            </a:r>
          </a:p>
          <a:p>
            <a:pPr marL="342900" indent="-342900">
              <a:buFont typeface="+mj-lt"/>
              <a:buAutoNum type="arabicPeriod"/>
            </a:pPr>
            <a:r>
              <a:rPr lang="en-US" dirty="0">
                <a:solidFill>
                  <a:schemeClr val="bg1"/>
                </a:solidFill>
              </a:rPr>
              <a:t>Write password </a:t>
            </a:r>
          </a:p>
          <a:p>
            <a:pPr marL="342900" indent="-342900">
              <a:buFont typeface="+mj-lt"/>
              <a:buAutoNum type="arabicPeriod"/>
            </a:pPr>
            <a:r>
              <a:rPr lang="en-US" dirty="0">
                <a:solidFill>
                  <a:schemeClr val="bg1"/>
                </a:solidFill>
              </a:rPr>
              <a:t>Press login </a:t>
            </a:r>
          </a:p>
        </p:txBody>
      </p:sp>
    </p:spTree>
    <p:extLst>
      <p:ext uri="{BB962C8B-B14F-4D97-AF65-F5344CB8AC3E}">
        <p14:creationId xmlns:p14="http://schemas.microsoft.com/office/powerpoint/2010/main" val="270267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TextBox 9">
            <a:extLst>
              <a:ext uri="{FF2B5EF4-FFF2-40B4-BE49-F238E27FC236}">
                <a16:creationId xmlns:a16="http://schemas.microsoft.com/office/drawing/2014/main" id="{FCCC1C16-8BF2-4604-A91A-56B891F5803A}"/>
              </a:ext>
            </a:extLst>
          </p:cNvPr>
          <p:cNvSpPr txBox="1"/>
          <p:nvPr/>
        </p:nvSpPr>
        <p:spPr>
          <a:xfrm>
            <a:off x="218643" y="651509"/>
            <a:ext cx="4200957" cy="369332"/>
          </a:xfrm>
          <a:prstGeom prst="rect">
            <a:avLst/>
          </a:prstGeom>
          <a:noFill/>
        </p:spPr>
        <p:txBody>
          <a:bodyPr wrap="square" rtlCol="0">
            <a:spAutoFit/>
          </a:bodyPr>
          <a:lstStyle/>
          <a:p>
            <a:r>
              <a:rPr lang="en-US" dirty="0">
                <a:solidFill>
                  <a:schemeClr val="bg1"/>
                </a:solidFill>
              </a:rPr>
              <a:t>Famous algorithm to sort numbers </a:t>
            </a:r>
          </a:p>
        </p:txBody>
      </p:sp>
      <p:pic>
        <p:nvPicPr>
          <p:cNvPr id="12" name="Picture 11" descr="Diagram&#10;&#10;Description automatically generated">
            <a:extLst>
              <a:ext uri="{FF2B5EF4-FFF2-40B4-BE49-F238E27FC236}">
                <a16:creationId xmlns:a16="http://schemas.microsoft.com/office/drawing/2014/main" id="{42D966CB-288A-4C2F-A8B3-FBF156317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1046093"/>
            <a:ext cx="6667500" cy="3810000"/>
          </a:xfrm>
          <a:prstGeom prst="rect">
            <a:avLst/>
          </a:prstGeom>
        </p:spPr>
      </p:pic>
    </p:spTree>
    <p:extLst>
      <p:ext uri="{BB962C8B-B14F-4D97-AF65-F5344CB8AC3E}">
        <p14:creationId xmlns:p14="http://schemas.microsoft.com/office/powerpoint/2010/main" val="291644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TextBox 9">
            <a:extLst>
              <a:ext uri="{FF2B5EF4-FFF2-40B4-BE49-F238E27FC236}">
                <a16:creationId xmlns:a16="http://schemas.microsoft.com/office/drawing/2014/main" id="{FCCC1C16-8BF2-4604-A91A-56B891F5803A}"/>
              </a:ext>
            </a:extLst>
          </p:cNvPr>
          <p:cNvSpPr txBox="1"/>
          <p:nvPr/>
        </p:nvSpPr>
        <p:spPr>
          <a:xfrm>
            <a:off x="218643" y="651509"/>
            <a:ext cx="4200957" cy="369332"/>
          </a:xfrm>
          <a:prstGeom prst="rect">
            <a:avLst/>
          </a:prstGeom>
          <a:noFill/>
        </p:spPr>
        <p:txBody>
          <a:bodyPr wrap="square" rtlCol="0">
            <a:spAutoFit/>
          </a:bodyPr>
          <a:lstStyle/>
          <a:p>
            <a:r>
              <a:rPr lang="en-US" dirty="0">
                <a:solidFill>
                  <a:schemeClr val="bg1"/>
                </a:solidFill>
              </a:rPr>
              <a:t>Famous algorithm to search numbers </a:t>
            </a:r>
          </a:p>
        </p:txBody>
      </p:sp>
      <p:pic>
        <p:nvPicPr>
          <p:cNvPr id="6" name="Picture 5" descr="Timeline&#10;&#10;Description automatically generated">
            <a:extLst>
              <a:ext uri="{FF2B5EF4-FFF2-40B4-BE49-F238E27FC236}">
                <a16:creationId xmlns:a16="http://schemas.microsoft.com/office/drawing/2014/main" id="{221007C6-5402-4E9E-987E-101082523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1028700"/>
            <a:ext cx="6096000" cy="4057650"/>
          </a:xfrm>
          <a:prstGeom prst="rect">
            <a:avLst/>
          </a:prstGeom>
        </p:spPr>
      </p:pic>
    </p:spTree>
    <p:extLst>
      <p:ext uri="{BB962C8B-B14F-4D97-AF65-F5344CB8AC3E}">
        <p14:creationId xmlns:p14="http://schemas.microsoft.com/office/powerpoint/2010/main" val="33616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2" y="895350"/>
            <a:ext cx="7782358" cy="1046440"/>
          </a:xfrm>
        </p:spPr>
        <p:txBody>
          <a:bodyPr/>
          <a:lstStyle/>
          <a:p>
            <a:r>
              <a:rPr lang="en-US" sz="2400" spc="-50" dirty="0">
                <a:solidFill>
                  <a:srgbClr val="FFFFFF"/>
                </a:solidFill>
                <a:cs typeface="Segoe UI Symbol"/>
              </a:rPr>
              <a:t>S</a:t>
            </a:r>
            <a:r>
              <a:rPr lang="en-US" sz="2400" spc="-50" dirty="0">
                <a:solidFill>
                  <a:srgbClr val="FFFFFF"/>
                </a:solidFill>
              </a:rPr>
              <a:t>teps of making an </a:t>
            </a:r>
            <a:r>
              <a:rPr lang="en-US" sz="2400" spc="5" dirty="0">
                <a:solidFill>
                  <a:srgbClr val="FFFFFF"/>
                </a:solidFill>
              </a:rPr>
              <a:t>a</a:t>
            </a:r>
            <a:r>
              <a:rPr lang="en-US" sz="2400" spc="-50" dirty="0">
                <a:solidFill>
                  <a:srgbClr val="FFFFFF"/>
                </a:solidFill>
              </a:rPr>
              <a:t>lgorithm</a:t>
            </a:r>
            <a:r>
              <a:rPr lang="en-US" sz="2400" dirty="0"/>
              <a:t> :</a:t>
            </a:r>
            <a:br>
              <a:rPr lang="en-US" sz="2400" dirty="0"/>
            </a:br>
            <a:br>
              <a:rPr lang="en-US" sz="2400" dirty="0"/>
            </a:br>
            <a:endParaRPr lang="en-US" sz="2000" dirty="0"/>
          </a:p>
        </p:txBody>
      </p:sp>
      <p:sp>
        <p:nvSpPr>
          <p:cNvPr id="8" name="TextBox 7"/>
          <p:cNvSpPr txBox="1"/>
          <p:nvPr/>
        </p:nvSpPr>
        <p:spPr>
          <a:xfrm>
            <a:off x="218643" y="1352550"/>
            <a:ext cx="7955712" cy="1015663"/>
          </a:xfrm>
          <a:prstGeom prst="rect">
            <a:avLst/>
          </a:prstGeom>
          <a:noFill/>
        </p:spPr>
        <p:txBody>
          <a:bodyPr wrap="square" rtlCol="0">
            <a:spAutoFit/>
          </a:bodyPr>
          <a:lstStyle/>
          <a:p>
            <a:pPr marL="1016000" lvl="1" indent="-457200">
              <a:buFont typeface="+mj-lt"/>
              <a:buAutoNum type="arabicPeriod"/>
            </a:pPr>
            <a:r>
              <a:rPr lang="en-GB" sz="2000" dirty="0">
                <a:solidFill>
                  <a:schemeClr val="bg1"/>
                </a:solidFill>
              </a:rPr>
              <a:t>Think about ways and approaches to solve the problem</a:t>
            </a:r>
          </a:p>
          <a:p>
            <a:pPr marL="1016000" lvl="1" indent="-457200">
              <a:buFont typeface="+mj-lt"/>
              <a:buAutoNum type="arabicPeriod"/>
            </a:pPr>
            <a:r>
              <a:rPr lang="en-GB" sz="2000" dirty="0">
                <a:solidFill>
                  <a:schemeClr val="bg1"/>
                </a:solidFill>
              </a:rPr>
              <a:t>Represent the solution steps in some way</a:t>
            </a:r>
          </a:p>
          <a:p>
            <a:pPr marL="1016000" lvl="1" indent="-457200">
              <a:buFont typeface="+mj-lt"/>
              <a:buAutoNum type="arabicPeriod"/>
            </a:pPr>
            <a:r>
              <a:rPr lang="en-GB" sz="2000" dirty="0">
                <a:solidFill>
                  <a:schemeClr val="bg1"/>
                </a:solidFill>
              </a:rPr>
              <a:t>Implement the solution using programming</a:t>
            </a:r>
          </a:p>
        </p:txBody>
      </p:sp>
      <p:grpSp>
        <p:nvGrpSpPr>
          <p:cNvPr id="9" name="Group 8"/>
          <p:cNvGrpSpPr/>
          <p:nvPr/>
        </p:nvGrpSpPr>
        <p:grpSpPr>
          <a:xfrm>
            <a:off x="5029200" y="2863276"/>
            <a:ext cx="3312336" cy="1765874"/>
            <a:chOff x="1464452" y="2863276"/>
            <a:chExt cx="3007536" cy="1537273"/>
          </a:xfrm>
        </p:grpSpPr>
        <p:pic>
          <p:nvPicPr>
            <p:cNvPr id="2050" name="Picture 2" descr="C:\Users\Mohamed El-Haddad\Desktop\stone-stairs-cartoon-style-cracked-elements-old-details-isolated-white-background-ancient-house-mediaeval-fairy-210480776.jpg"/>
            <p:cNvPicPr>
              <a:picLocks noChangeAspect="1" noChangeArrowheads="1"/>
            </p:cNvPicPr>
            <p:nvPr/>
          </p:nvPicPr>
          <p:blipFill rotWithShape="1">
            <a:blip r:embed="rId4">
              <a:extLst>
                <a:ext uri="{28A0092B-C50C-407E-A947-70E740481C1C}">
                  <a14:useLocalDpi xmlns:a14="http://schemas.microsoft.com/office/drawing/2010/main" val="0"/>
                </a:ext>
              </a:extLst>
            </a:blip>
            <a:srcRect t="12781" b="52190"/>
            <a:stretch/>
          </p:blipFill>
          <p:spPr bwMode="auto">
            <a:xfrm>
              <a:off x="1464453" y="3347022"/>
              <a:ext cx="3007535" cy="10535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ohamed El-Haddad\Desktop\stone-stairs-cartoon-style-cracked-elements-old-details-isolated-white-background-ancient-house-mediaeval-fairy-210480776.jpg"/>
            <p:cNvPicPr>
              <a:picLocks noChangeAspect="1" noChangeArrowheads="1"/>
            </p:cNvPicPr>
            <p:nvPr/>
          </p:nvPicPr>
          <p:blipFill rotWithShape="1">
            <a:blip r:embed="rId4">
              <a:extLst>
                <a:ext uri="{28A0092B-C50C-407E-A947-70E740481C1C}">
                  <a14:useLocalDpi xmlns:a14="http://schemas.microsoft.com/office/drawing/2010/main" val="0"/>
                </a:ext>
              </a:extLst>
            </a:blip>
            <a:srcRect t="83294"/>
            <a:stretch/>
          </p:blipFill>
          <p:spPr bwMode="auto">
            <a:xfrm>
              <a:off x="1464452" y="2863276"/>
              <a:ext cx="3007536" cy="602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24002" y="3116189"/>
              <a:ext cx="2231292" cy="461665"/>
            </a:xfrm>
            <a:prstGeom prst="rect">
              <a:avLst/>
            </a:prstGeom>
            <a:noFill/>
          </p:spPr>
          <p:txBody>
            <a:bodyPr wrap="square" rtlCol="0">
              <a:spAutoFit/>
            </a:bodyPr>
            <a:lstStyle/>
            <a:p>
              <a:r>
                <a:rPr lang="en-US" sz="2400" dirty="0">
                  <a:solidFill>
                    <a:srgbClr val="00B0F0"/>
                  </a:solidFill>
                  <a:latin typeface="Arial Black" pitchFamily="34" charset="0"/>
                </a:rPr>
                <a:t>Algorithm</a:t>
              </a:r>
            </a:p>
          </p:txBody>
        </p:sp>
      </p:grpSp>
    </p:spTree>
    <p:extLst>
      <p:ext uri="{BB962C8B-B14F-4D97-AF65-F5344CB8AC3E}">
        <p14:creationId xmlns:p14="http://schemas.microsoft.com/office/powerpoint/2010/main" val="125502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b="1" u="sng" dirty="0">
                <a:solidFill>
                  <a:schemeClr val="bg1"/>
                </a:solidFill>
                <a:ea typeface="Verdana" pitchFamily="34" charset="0"/>
              </a:rPr>
              <a:t>Algorithms Representation.</a:t>
            </a:r>
            <a:endParaRPr lang="ar-EG" b="1" u="sn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343137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286000" y="1123950"/>
            <a:ext cx="4191000" cy="1046440"/>
          </a:xfrm>
        </p:spPr>
        <p:txBody>
          <a:bodyPr/>
          <a:lstStyle/>
          <a:p>
            <a:r>
              <a:rPr lang="en-GB" sz="2400" dirty="0">
                <a:latin typeface="Verdana" pitchFamily="34" charset="0"/>
                <a:ea typeface="Verdana" pitchFamily="34" charset="0"/>
              </a:rPr>
              <a:t>Algorithms Representation</a:t>
            </a:r>
            <a:br>
              <a:rPr lang="en-US" sz="2400" dirty="0"/>
            </a:br>
            <a:br>
              <a:rPr lang="en-US" sz="2400" dirty="0"/>
            </a:br>
            <a:endParaRPr lang="en-US" sz="2000" dirty="0"/>
          </a:p>
        </p:txBody>
      </p:sp>
      <p:cxnSp>
        <p:nvCxnSpPr>
          <p:cNvPr id="7" name="Straight Arrow Connector 6"/>
          <p:cNvCxnSpPr/>
          <p:nvPr/>
        </p:nvCxnSpPr>
        <p:spPr>
          <a:xfrm flipH="1">
            <a:off x="2286000" y="1581150"/>
            <a:ext cx="1905000" cy="8382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2" idx="0"/>
          </p:cNvCxnSpPr>
          <p:nvPr/>
        </p:nvCxnSpPr>
        <p:spPr>
          <a:xfrm>
            <a:off x="4191000" y="1581150"/>
            <a:ext cx="1923565" cy="9906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03419" y="2571750"/>
            <a:ext cx="3222292" cy="380617"/>
          </a:xfrm>
          <a:prstGeom prst="rect">
            <a:avLst/>
          </a:prstGeom>
        </p:spPr>
        <p:txBody>
          <a:bodyPr wrap="none">
            <a:spAutoFit/>
          </a:bodyPr>
          <a:lstStyle/>
          <a:p>
            <a:pPr marL="12700">
              <a:lnSpc>
                <a:spcPts val="2535"/>
              </a:lnSpc>
            </a:pPr>
            <a:r>
              <a:rPr lang="en-GB" dirty="0">
                <a:solidFill>
                  <a:schemeClr val="bg1"/>
                </a:solidFill>
                <a:latin typeface="Verdana" pitchFamily="34" charset="0"/>
                <a:ea typeface="Verdana" pitchFamily="34" charset="0"/>
              </a:rPr>
              <a:t>pseudo code (Fake Code)</a:t>
            </a:r>
            <a:r>
              <a:rPr lang="en-GB" spc="5" dirty="0">
                <a:solidFill>
                  <a:schemeClr val="bg1"/>
                </a:solidFill>
                <a:latin typeface="Verdana" pitchFamily="34" charset="0"/>
                <a:ea typeface="Verdana" pitchFamily="34" charset="0"/>
                <a:cs typeface="Verdana"/>
              </a:rPr>
              <a:t> </a:t>
            </a:r>
          </a:p>
        </p:txBody>
      </p:sp>
      <p:sp>
        <p:nvSpPr>
          <p:cNvPr id="13" name="Rectangle 12"/>
          <p:cNvSpPr/>
          <p:nvPr/>
        </p:nvSpPr>
        <p:spPr>
          <a:xfrm>
            <a:off x="1377418" y="2571750"/>
            <a:ext cx="1528624" cy="380617"/>
          </a:xfrm>
          <a:prstGeom prst="rect">
            <a:avLst/>
          </a:prstGeom>
        </p:spPr>
        <p:txBody>
          <a:bodyPr wrap="none">
            <a:spAutoFit/>
          </a:bodyPr>
          <a:lstStyle/>
          <a:p>
            <a:pPr marL="12700">
              <a:lnSpc>
                <a:spcPts val="2535"/>
              </a:lnSpc>
            </a:pPr>
            <a:r>
              <a:rPr lang="en-GB" spc="5" dirty="0">
                <a:solidFill>
                  <a:schemeClr val="bg1"/>
                </a:solidFill>
                <a:latin typeface="Verdana" pitchFamily="34" charset="0"/>
                <a:ea typeface="Verdana" pitchFamily="34" charset="0"/>
                <a:cs typeface="Verdana"/>
              </a:rPr>
              <a:t>Flow Chart </a:t>
            </a:r>
            <a:endParaRPr lang="en-GB" dirty="0">
              <a:solidFill>
                <a:schemeClr val="bg1"/>
              </a:solidFill>
              <a:latin typeface="Verdana" pitchFamily="34" charset="0"/>
              <a:ea typeface="Verdana" pitchFamily="34" charset="0"/>
              <a:cs typeface="Verdana"/>
            </a:endParaRPr>
          </a:p>
        </p:txBody>
      </p:sp>
    </p:spTree>
    <p:extLst>
      <p:ext uri="{BB962C8B-B14F-4D97-AF65-F5344CB8AC3E}">
        <p14:creationId xmlns:p14="http://schemas.microsoft.com/office/powerpoint/2010/main" val="76540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8" name="TextBox 7"/>
          <p:cNvSpPr txBox="1"/>
          <p:nvPr/>
        </p:nvSpPr>
        <p:spPr>
          <a:xfrm>
            <a:off x="218642" y="742950"/>
            <a:ext cx="8315757" cy="698653"/>
          </a:xfrm>
          <a:prstGeom prst="rect">
            <a:avLst/>
          </a:prstGeom>
          <a:noFill/>
        </p:spPr>
        <p:txBody>
          <a:bodyPr wrap="square" rtlCol="0">
            <a:spAutoFit/>
          </a:bodyPr>
          <a:lstStyle/>
          <a:p>
            <a:pPr marL="298450" indent="-285750">
              <a:lnSpc>
                <a:spcPts val="2535"/>
              </a:lnSpc>
              <a:buFont typeface="Arial" pitchFamily="34" charset="0"/>
              <a:buChar char="•"/>
            </a:pPr>
            <a:r>
              <a:rPr lang="en-GB" sz="2000" dirty="0">
                <a:solidFill>
                  <a:schemeClr val="bg1"/>
                </a:solidFill>
                <a:latin typeface="Verdana" pitchFamily="34" charset="0"/>
                <a:ea typeface="Verdana" pitchFamily="34" charset="0"/>
              </a:rPr>
              <a:t>pseudo code (Fake Code)</a:t>
            </a:r>
            <a:r>
              <a:rPr lang="en-GB" sz="2000" spc="5" dirty="0">
                <a:solidFill>
                  <a:schemeClr val="bg1"/>
                </a:solidFill>
                <a:latin typeface="Verdana" pitchFamily="34" charset="0"/>
                <a:ea typeface="Verdana" pitchFamily="34" charset="0"/>
                <a:cs typeface="Verdana"/>
              </a:rPr>
              <a:t> : </a:t>
            </a:r>
            <a:r>
              <a:rPr lang="en-US" sz="1400" dirty="0">
                <a:solidFill>
                  <a:schemeClr val="bg1"/>
                </a:solidFill>
                <a:latin typeface="Verdana" pitchFamily="34" charset="0"/>
                <a:ea typeface="Verdana" pitchFamily="34" charset="0"/>
              </a:rPr>
              <a:t> is the way of expressing an algorithms so that it could be easily understood </a:t>
            </a:r>
            <a:r>
              <a:rPr lang="en-US" sz="1400" dirty="0">
                <a:solidFill>
                  <a:srgbClr val="FFFF00"/>
                </a:solidFill>
                <a:latin typeface="Verdana" pitchFamily="34" charset="0"/>
                <a:ea typeface="Verdana" pitchFamily="34" charset="0"/>
              </a:rPr>
              <a:t>“</a:t>
            </a:r>
            <a:r>
              <a:rPr lang="en-GB" sz="1400" dirty="0">
                <a:solidFill>
                  <a:srgbClr val="FFFF00"/>
                </a:solidFill>
                <a:latin typeface="Arial Black" pitchFamily="34" charset="0"/>
              </a:rPr>
              <a:t>the code in a language similar to the human writing</a:t>
            </a:r>
            <a:r>
              <a:rPr lang="en-GB" sz="1400" spc="5" dirty="0">
                <a:solidFill>
                  <a:srgbClr val="FFFF00"/>
                </a:solidFill>
                <a:latin typeface="Verdana" pitchFamily="34" charset="0"/>
                <a:ea typeface="Verdana" pitchFamily="34" charset="0"/>
              </a:rPr>
              <a:t>”</a:t>
            </a:r>
            <a:endParaRPr lang="en-GB" sz="1400" dirty="0">
              <a:solidFill>
                <a:srgbClr val="FFFF00"/>
              </a:solidFill>
            </a:endParaRPr>
          </a:p>
        </p:txBody>
      </p:sp>
      <p:pic>
        <p:nvPicPr>
          <p:cNvPr id="4099" name="Picture 3" descr="C:\Users\Mohamed El-Haddad\Desktop\pseudocode-example-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581150"/>
            <a:ext cx="43434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ohamed El-Haddad\Desktop\pseudocode-example-l.jpg"/>
          <p:cNvPicPr>
            <a:picLocks noChangeAspect="1" noChangeArrowheads="1"/>
          </p:cNvPicPr>
          <p:nvPr/>
        </p:nvPicPr>
        <p:blipFill rotWithShape="1">
          <a:blip r:embed="rId5">
            <a:extLst>
              <a:ext uri="{28A0092B-C50C-407E-A947-70E740481C1C}">
                <a14:useLocalDpi xmlns:a14="http://schemas.microsoft.com/office/drawing/2010/main" val="0"/>
              </a:ext>
            </a:extLst>
          </a:blip>
          <a:srcRect l="67925" b="88053"/>
          <a:stretch/>
        </p:blipFill>
        <p:spPr bwMode="auto">
          <a:xfrm>
            <a:off x="3888422" y="4256088"/>
            <a:ext cx="2085658" cy="58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8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6" name="TextBox 5"/>
          <p:cNvSpPr txBox="1"/>
          <p:nvPr/>
        </p:nvSpPr>
        <p:spPr>
          <a:xfrm>
            <a:off x="184762" y="814959"/>
            <a:ext cx="8654438" cy="923330"/>
          </a:xfrm>
          <a:prstGeom prst="rect">
            <a:avLst/>
          </a:prstGeom>
          <a:noFill/>
        </p:spPr>
        <p:txBody>
          <a:bodyPr wrap="square" rtlCol="0">
            <a:spAutoFit/>
          </a:bodyPr>
          <a:lstStyle/>
          <a:p>
            <a:r>
              <a:rPr lang="en-US" b="1" dirty="0">
                <a:solidFill>
                  <a:schemeClr val="bg1"/>
                </a:solidFill>
              </a:rPr>
              <a:t>Quiz</a:t>
            </a:r>
            <a:r>
              <a:rPr lang="en-US" dirty="0">
                <a:solidFill>
                  <a:schemeClr val="bg1"/>
                </a:solidFill>
              </a:rPr>
              <a:t> : </a:t>
            </a:r>
          </a:p>
          <a:p>
            <a:r>
              <a:rPr lang="en-US" dirty="0">
                <a:solidFill>
                  <a:schemeClr val="bg1"/>
                </a:solidFill>
              </a:rPr>
              <a:t>Imagine you want to buy Pepsi and there are only 3 supermarkets, what will you do ?</a:t>
            </a:r>
          </a:p>
          <a:p>
            <a:r>
              <a:rPr lang="en-US" dirty="0">
                <a:solidFill>
                  <a:schemeClr val="bg1"/>
                </a:solidFill>
              </a:rPr>
              <a:t>(With pseudo code) </a:t>
            </a:r>
          </a:p>
        </p:txBody>
      </p:sp>
    </p:spTree>
    <p:extLst>
      <p:ext uri="{BB962C8B-B14F-4D97-AF65-F5344CB8AC3E}">
        <p14:creationId xmlns:p14="http://schemas.microsoft.com/office/powerpoint/2010/main" val="309599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6" name="TextBox 5"/>
          <p:cNvSpPr txBox="1"/>
          <p:nvPr/>
        </p:nvSpPr>
        <p:spPr>
          <a:xfrm>
            <a:off x="184762" y="814959"/>
            <a:ext cx="8654438" cy="369332"/>
          </a:xfrm>
          <a:prstGeom prst="rect">
            <a:avLst/>
          </a:prstGeom>
          <a:noFill/>
        </p:spPr>
        <p:txBody>
          <a:bodyPr wrap="square" rtlCol="0">
            <a:spAutoFit/>
          </a:bodyPr>
          <a:lstStyle/>
          <a:p>
            <a:r>
              <a:rPr lang="en-US" b="1" dirty="0">
                <a:solidFill>
                  <a:schemeClr val="bg1"/>
                </a:solidFill>
              </a:rPr>
              <a:t>Answer</a:t>
            </a:r>
            <a:endParaRPr lang="en-US" dirty="0">
              <a:solidFill>
                <a:schemeClr val="bg1"/>
              </a:solidFill>
            </a:endParaRPr>
          </a:p>
        </p:txBody>
      </p:sp>
      <p:pic>
        <p:nvPicPr>
          <p:cNvPr id="8" name="Picture 7" descr="Text, letter&#10;&#10;Description automatically generated">
            <a:extLst>
              <a:ext uri="{FF2B5EF4-FFF2-40B4-BE49-F238E27FC236}">
                <a16:creationId xmlns:a16="http://schemas.microsoft.com/office/drawing/2014/main" id="{9A2466DF-D41D-4D5F-A6B2-926B8BCA93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6" y="1615200"/>
            <a:ext cx="9160585" cy="2962685"/>
          </a:xfrm>
          <a:prstGeom prst="rect">
            <a:avLst/>
          </a:prstGeom>
        </p:spPr>
      </p:pic>
    </p:spTree>
    <p:extLst>
      <p:ext uri="{BB962C8B-B14F-4D97-AF65-F5344CB8AC3E}">
        <p14:creationId xmlns:p14="http://schemas.microsoft.com/office/powerpoint/2010/main" val="364927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8" name="TextBox 7"/>
          <p:cNvSpPr txBox="1"/>
          <p:nvPr/>
        </p:nvSpPr>
        <p:spPr>
          <a:xfrm>
            <a:off x="218642" y="742950"/>
            <a:ext cx="8315757" cy="698653"/>
          </a:xfrm>
          <a:prstGeom prst="rect">
            <a:avLst/>
          </a:prstGeom>
          <a:noFill/>
        </p:spPr>
        <p:txBody>
          <a:bodyPr wrap="square" rtlCol="0">
            <a:spAutoFit/>
          </a:bodyPr>
          <a:lstStyle/>
          <a:p>
            <a:pPr marL="298450" indent="-285750">
              <a:lnSpc>
                <a:spcPts val="2535"/>
              </a:lnSpc>
              <a:buFont typeface="Arial" pitchFamily="34" charset="0"/>
              <a:buChar char="•"/>
            </a:pPr>
            <a:r>
              <a:rPr lang="en-US" sz="2000" dirty="0">
                <a:solidFill>
                  <a:schemeClr val="bg1"/>
                </a:solidFill>
                <a:latin typeface="Verdana" pitchFamily="34" charset="0"/>
                <a:ea typeface="Verdana" pitchFamily="34" charset="0"/>
              </a:rPr>
              <a:t>Flowchart</a:t>
            </a:r>
            <a:r>
              <a:rPr lang="en-GB" sz="2000" spc="5" dirty="0">
                <a:solidFill>
                  <a:schemeClr val="bg1"/>
                </a:solidFill>
                <a:latin typeface="Verdana" pitchFamily="34" charset="0"/>
                <a:ea typeface="Verdana" pitchFamily="34" charset="0"/>
                <a:cs typeface="Verdana"/>
              </a:rPr>
              <a:t> : </a:t>
            </a:r>
            <a:r>
              <a:rPr lang="en-US" sz="1400" dirty="0">
                <a:solidFill>
                  <a:schemeClr val="bg1"/>
                </a:solidFill>
                <a:latin typeface="Verdana" pitchFamily="34" charset="0"/>
                <a:ea typeface="Verdana" pitchFamily="34" charset="0"/>
              </a:rPr>
              <a:t> A graphical representation of decisions and their results mapped out in individual shapes </a:t>
            </a:r>
            <a:r>
              <a:rPr lang="en-US" sz="1400" dirty="0">
                <a:solidFill>
                  <a:srgbClr val="FFFF00"/>
                </a:solidFill>
                <a:latin typeface="Verdana" pitchFamily="34" charset="0"/>
                <a:ea typeface="Verdana" pitchFamily="34" charset="0"/>
              </a:rPr>
              <a:t>“</a:t>
            </a:r>
            <a:r>
              <a:rPr lang="en-US" sz="1400" dirty="0">
                <a:solidFill>
                  <a:srgbClr val="FFFF00"/>
                </a:solidFill>
                <a:latin typeface="Arial Black" pitchFamily="34" charset="0"/>
                <a:ea typeface="Verdana" pitchFamily="34" charset="0"/>
              </a:rPr>
              <a:t>Every shape </a:t>
            </a:r>
            <a:r>
              <a:rPr lang="en-GB" sz="1400" dirty="0">
                <a:solidFill>
                  <a:srgbClr val="FFFF00"/>
                </a:solidFill>
                <a:latin typeface="Arial Black" pitchFamily="34" charset="0"/>
              </a:rPr>
              <a:t>has a different meaning</a:t>
            </a:r>
            <a:r>
              <a:rPr lang="en-GB" sz="1400" dirty="0">
                <a:solidFill>
                  <a:srgbClr val="FFFF00"/>
                </a:solidFill>
              </a:rPr>
              <a:t>”</a:t>
            </a:r>
            <a:endParaRPr lang="en-US" sz="1400" dirty="0">
              <a:solidFill>
                <a:srgbClr val="FFFF00"/>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504950"/>
            <a:ext cx="2610358" cy="3488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68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endParaRPr dirty="0">
              <a:ea typeface="Verdana" pitchFamily="34" charset="0"/>
              <a:cs typeface="Verdana"/>
            </a:endParaRP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8" name="TextBox 7"/>
          <p:cNvSpPr txBox="1"/>
          <p:nvPr/>
        </p:nvSpPr>
        <p:spPr>
          <a:xfrm>
            <a:off x="218642" y="742950"/>
            <a:ext cx="8315757" cy="698653"/>
          </a:xfrm>
          <a:prstGeom prst="rect">
            <a:avLst/>
          </a:prstGeom>
          <a:noFill/>
        </p:spPr>
        <p:txBody>
          <a:bodyPr wrap="square" rtlCol="0">
            <a:spAutoFit/>
          </a:bodyPr>
          <a:lstStyle/>
          <a:p>
            <a:pPr marL="298450" indent="-285750">
              <a:lnSpc>
                <a:spcPts val="2535"/>
              </a:lnSpc>
              <a:buFont typeface="Arial" pitchFamily="34" charset="0"/>
              <a:buChar char="•"/>
            </a:pPr>
            <a:r>
              <a:rPr lang="en-US" sz="2000" dirty="0">
                <a:solidFill>
                  <a:schemeClr val="bg1"/>
                </a:solidFill>
                <a:latin typeface="Verdana" pitchFamily="34" charset="0"/>
                <a:ea typeface="Verdana" pitchFamily="34" charset="0"/>
              </a:rPr>
              <a:t>Flowchart</a:t>
            </a:r>
            <a:r>
              <a:rPr lang="en-GB" sz="2000" spc="5" dirty="0">
                <a:solidFill>
                  <a:schemeClr val="bg1"/>
                </a:solidFill>
                <a:latin typeface="Verdana" pitchFamily="34" charset="0"/>
                <a:ea typeface="Verdana" pitchFamily="34" charset="0"/>
                <a:cs typeface="Verdana"/>
              </a:rPr>
              <a:t> : </a:t>
            </a:r>
            <a:r>
              <a:rPr lang="en-US" sz="1400" dirty="0">
                <a:solidFill>
                  <a:schemeClr val="bg1"/>
                </a:solidFill>
                <a:latin typeface="Verdana" pitchFamily="34" charset="0"/>
                <a:ea typeface="Verdana" pitchFamily="34" charset="0"/>
              </a:rPr>
              <a:t> A graphical representation of decisions and their results mapped out in individual shapes </a:t>
            </a:r>
            <a:r>
              <a:rPr lang="en-US" sz="1400" dirty="0">
                <a:solidFill>
                  <a:srgbClr val="FFFF00"/>
                </a:solidFill>
                <a:latin typeface="Verdana" pitchFamily="34" charset="0"/>
                <a:ea typeface="Verdana" pitchFamily="34" charset="0"/>
              </a:rPr>
              <a:t>“</a:t>
            </a:r>
            <a:r>
              <a:rPr lang="en-US" sz="1400" dirty="0">
                <a:solidFill>
                  <a:srgbClr val="FFFF00"/>
                </a:solidFill>
                <a:latin typeface="Arial Black" pitchFamily="34" charset="0"/>
                <a:ea typeface="Verdana" pitchFamily="34" charset="0"/>
              </a:rPr>
              <a:t>Every shape </a:t>
            </a:r>
            <a:r>
              <a:rPr lang="en-GB" sz="1400" dirty="0">
                <a:solidFill>
                  <a:srgbClr val="FFFF00"/>
                </a:solidFill>
                <a:latin typeface="Arial Black" pitchFamily="34" charset="0"/>
              </a:rPr>
              <a:t>has a different meaning</a:t>
            </a:r>
            <a:r>
              <a:rPr lang="en-GB" sz="1400" dirty="0">
                <a:solidFill>
                  <a:srgbClr val="FFFF00"/>
                </a:solidFill>
              </a:rPr>
              <a:t>”</a:t>
            </a:r>
            <a:endParaRPr lang="en-US" sz="1400" dirty="0">
              <a:solidFill>
                <a:srgbClr val="FFFF00"/>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9780" y="1677930"/>
            <a:ext cx="4953000" cy="314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79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8" name="TextBox 7"/>
          <p:cNvSpPr txBox="1"/>
          <p:nvPr/>
        </p:nvSpPr>
        <p:spPr>
          <a:xfrm>
            <a:off x="218642" y="742950"/>
            <a:ext cx="8315757" cy="698653"/>
          </a:xfrm>
          <a:prstGeom prst="rect">
            <a:avLst/>
          </a:prstGeom>
          <a:noFill/>
        </p:spPr>
        <p:txBody>
          <a:bodyPr wrap="square" rtlCol="0">
            <a:spAutoFit/>
          </a:bodyPr>
          <a:lstStyle/>
          <a:p>
            <a:pPr marL="298450" indent="-285750">
              <a:lnSpc>
                <a:spcPts val="2535"/>
              </a:lnSpc>
              <a:buFont typeface="Arial" pitchFamily="34" charset="0"/>
              <a:buChar char="•"/>
            </a:pPr>
            <a:r>
              <a:rPr lang="en-US" sz="2000" dirty="0">
                <a:solidFill>
                  <a:schemeClr val="bg1"/>
                </a:solidFill>
                <a:latin typeface="Verdana" pitchFamily="34" charset="0"/>
                <a:ea typeface="Verdana" pitchFamily="34" charset="0"/>
              </a:rPr>
              <a:t>Flowchart</a:t>
            </a:r>
            <a:r>
              <a:rPr lang="en-GB" sz="2000" spc="5" dirty="0">
                <a:solidFill>
                  <a:schemeClr val="bg1"/>
                </a:solidFill>
                <a:latin typeface="Verdana" pitchFamily="34" charset="0"/>
                <a:ea typeface="Verdana" pitchFamily="34" charset="0"/>
                <a:cs typeface="Verdana"/>
              </a:rPr>
              <a:t> : </a:t>
            </a:r>
            <a:r>
              <a:rPr lang="en-US" sz="1400" dirty="0">
                <a:solidFill>
                  <a:schemeClr val="bg1"/>
                </a:solidFill>
                <a:latin typeface="Verdana" pitchFamily="34" charset="0"/>
                <a:ea typeface="Verdana" pitchFamily="34" charset="0"/>
              </a:rPr>
              <a:t> A graphical representation of decisions and their results mapped out in individual shapes </a:t>
            </a:r>
            <a:r>
              <a:rPr lang="en-US" sz="1400" dirty="0">
                <a:solidFill>
                  <a:srgbClr val="FFFF00"/>
                </a:solidFill>
                <a:latin typeface="Verdana" pitchFamily="34" charset="0"/>
                <a:ea typeface="Verdana" pitchFamily="34" charset="0"/>
              </a:rPr>
              <a:t>“</a:t>
            </a:r>
            <a:r>
              <a:rPr lang="en-US" sz="1400" dirty="0">
                <a:solidFill>
                  <a:srgbClr val="FFFF00"/>
                </a:solidFill>
                <a:latin typeface="Arial Black" pitchFamily="34" charset="0"/>
                <a:ea typeface="Verdana" pitchFamily="34" charset="0"/>
              </a:rPr>
              <a:t>Every shape </a:t>
            </a:r>
            <a:r>
              <a:rPr lang="en-GB" sz="1400" dirty="0">
                <a:solidFill>
                  <a:srgbClr val="FFFF00"/>
                </a:solidFill>
                <a:latin typeface="Arial Black" pitchFamily="34" charset="0"/>
              </a:rPr>
              <a:t>has a different meaning</a:t>
            </a:r>
            <a:r>
              <a:rPr lang="en-GB" sz="1400" dirty="0">
                <a:solidFill>
                  <a:srgbClr val="FFFF00"/>
                </a:solidFill>
              </a:rPr>
              <a:t>”</a:t>
            </a:r>
            <a:endParaRPr lang="en-US" sz="1400" dirty="0">
              <a:solidFill>
                <a:srgbClr val="FFFF00"/>
              </a:solidFill>
            </a:endParaRPr>
          </a:p>
        </p:txBody>
      </p:sp>
      <p:pic>
        <p:nvPicPr>
          <p:cNvPr id="7170" name="Picture 2" descr="C:\Users\Mohamed El-Haddad\Desktop\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170" y="1697673"/>
            <a:ext cx="3060700" cy="31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3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6" name="TextBox 5"/>
          <p:cNvSpPr txBox="1"/>
          <p:nvPr/>
        </p:nvSpPr>
        <p:spPr>
          <a:xfrm>
            <a:off x="457200" y="647699"/>
            <a:ext cx="5105400" cy="369332"/>
          </a:xfrm>
          <a:prstGeom prst="rect">
            <a:avLst/>
          </a:prstGeom>
          <a:noFill/>
        </p:spPr>
        <p:txBody>
          <a:bodyPr wrap="square" rtlCol="0">
            <a:spAutoFit/>
          </a:bodyPr>
          <a:lstStyle/>
          <a:p>
            <a:r>
              <a:rPr lang="en-US" dirty="0">
                <a:solidFill>
                  <a:schemeClr val="bg1"/>
                </a:solidFill>
              </a:rPr>
              <a:t>Example : Order from McDonald's</a:t>
            </a:r>
          </a:p>
        </p:txBody>
      </p:sp>
      <p:pic>
        <p:nvPicPr>
          <p:cNvPr id="8194" name="Picture 2" descr="C:\Users\Mohamed El-Haddad\Desktop\R.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00150"/>
            <a:ext cx="2622550" cy="3670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Mohamed El-Haddad\Desktop\pseudocode-example-l.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7925" b="88053"/>
          <a:stretch/>
        </p:blipFill>
        <p:spPr bwMode="auto">
          <a:xfrm>
            <a:off x="4206875" y="4463415"/>
            <a:ext cx="1295723"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46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6" name="TextBox 5"/>
          <p:cNvSpPr txBox="1"/>
          <p:nvPr/>
        </p:nvSpPr>
        <p:spPr>
          <a:xfrm>
            <a:off x="184762" y="814959"/>
            <a:ext cx="7282837" cy="646331"/>
          </a:xfrm>
          <a:prstGeom prst="rect">
            <a:avLst/>
          </a:prstGeom>
          <a:noFill/>
        </p:spPr>
        <p:txBody>
          <a:bodyPr wrap="square" rtlCol="0">
            <a:spAutoFit/>
          </a:bodyPr>
          <a:lstStyle/>
          <a:p>
            <a:r>
              <a:rPr lang="en-US" b="1" dirty="0">
                <a:solidFill>
                  <a:schemeClr val="bg1"/>
                </a:solidFill>
              </a:rPr>
              <a:t>Quiz</a:t>
            </a:r>
            <a:r>
              <a:rPr lang="en-US" dirty="0">
                <a:solidFill>
                  <a:schemeClr val="bg1"/>
                </a:solidFill>
              </a:rPr>
              <a:t> : </a:t>
            </a:r>
          </a:p>
          <a:p>
            <a:r>
              <a:rPr lang="en-US" dirty="0">
                <a:solidFill>
                  <a:schemeClr val="bg1"/>
                </a:solidFill>
              </a:rPr>
              <a:t>Given 2 numbers, print which number is bigger ? (With flow chart)</a:t>
            </a:r>
          </a:p>
        </p:txBody>
      </p:sp>
    </p:spTree>
    <p:extLst>
      <p:ext uri="{BB962C8B-B14F-4D97-AF65-F5344CB8AC3E}">
        <p14:creationId xmlns:p14="http://schemas.microsoft.com/office/powerpoint/2010/main" val="236657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43500"/>
          </a:xfrm>
          <a:prstGeom prst="rect">
            <a:avLst/>
          </a:prstGeom>
        </p:spPr>
      </p:pic>
      <p:pic>
        <p:nvPicPr>
          <p:cNvPr id="3" name="object 3"/>
          <p:cNvPicPr/>
          <p:nvPr/>
        </p:nvPicPr>
        <p:blipFill>
          <a:blip r:embed="rId4"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3" y="971550"/>
            <a:ext cx="7782358" cy="677108"/>
          </a:xfrm>
        </p:spPr>
        <p:txBody>
          <a:bodyPr/>
          <a:lstStyle/>
          <a:p>
            <a:br>
              <a:rPr lang="en-US" sz="2400" dirty="0"/>
            </a:br>
            <a:endParaRPr lang="en-US" sz="2000" dirty="0"/>
          </a:p>
        </p:txBody>
      </p:sp>
      <p:sp>
        <p:nvSpPr>
          <p:cNvPr id="6" name="TextBox 5"/>
          <p:cNvSpPr txBox="1"/>
          <p:nvPr/>
        </p:nvSpPr>
        <p:spPr>
          <a:xfrm>
            <a:off x="184762" y="814959"/>
            <a:ext cx="7282837" cy="369332"/>
          </a:xfrm>
          <a:prstGeom prst="rect">
            <a:avLst/>
          </a:prstGeom>
          <a:noFill/>
        </p:spPr>
        <p:txBody>
          <a:bodyPr wrap="square" rtlCol="0">
            <a:spAutoFit/>
          </a:bodyPr>
          <a:lstStyle/>
          <a:p>
            <a:r>
              <a:rPr lang="en-US" b="1" dirty="0">
                <a:solidFill>
                  <a:schemeClr val="bg1"/>
                </a:solidFill>
              </a:rPr>
              <a:t>Answer</a:t>
            </a:r>
            <a:endParaRPr lang="en-US" dirty="0">
              <a:solidFill>
                <a:schemeClr val="bg1"/>
              </a:solidFill>
            </a:endParaRPr>
          </a:p>
        </p:txBody>
      </p:sp>
      <p:pic>
        <p:nvPicPr>
          <p:cNvPr id="8" name="Picture 7" descr="Diagram&#10;&#10;Description automatically generated">
            <a:extLst>
              <a:ext uri="{FF2B5EF4-FFF2-40B4-BE49-F238E27FC236}">
                <a16:creationId xmlns:a16="http://schemas.microsoft.com/office/drawing/2014/main" id="{BC11CDBE-E016-4B82-A74C-8930F27C10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004" y="368932"/>
            <a:ext cx="2477433" cy="4774568"/>
          </a:xfrm>
          <a:prstGeom prst="rect">
            <a:avLst/>
          </a:prstGeom>
        </p:spPr>
      </p:pic>
    </p:spTree>
    <p:extLst>
      <p:ext uri="{BB962C8B-B14F-4D97-AF65-F5344CB8AC3E}">
        <p14:creationId xmlns:p14="http://schemas.microsoft.com/office/powerpoint/2010/main" val="166394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b="1" u="sng" dirty="0">
                <a:solidFill>
                  <a:schemeClr val="bg1"/>
                </a:solidFill>
                <a:cs typeface="Arial" pitchFamily="34" charset="0"/>
              </a:rPr>
              <a:t>Programming languages.  </a:t>
            </a:r>
            <a:br>
              <a:rPr lang="en-US" b="1" u="sng"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177009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62550"/>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3" name="Title 2"/>
          <p:cNvSpPr>
            <a:spLocks noGrp="1"/>
          </p:cNvSpPr>
          <p:nvPr>
            <p:ph type="title"/>
          </p:nvPr>
        </p:nvSpPr>
        <p:spPr>
          <a:xfrm>
            <a:off x="218643" y="895350"/>
            <a:ext cx="8239558" cy="3508653"/>
          </a:xfrm>
        </p:spPr>
        <p:txBody>
          <a:bodyPr/>
          <a:lstStyle/>
          <a:p>
            <a:r>
              <a:rPr lang="en-US" b="1" dirty="0"/>
              <a:t>Programming language definition </a:t>
            </a:r>
            <a:r>
              <a:rPr lang="en-US" dirty="0"/>
              <a:t>:</a:t>
            </a:r>
            <a:br>
              <a:rPr lang="en-US" dirty="0"/>
            </a:br>
            <a:br>
              <a:rPr lang="en-US" dirty="0"/>
            </a:br>
            <a:r>
              <a:rPr lang="en-US" dirty="0"/>
              <a:t>- </a:t>
            </a:r>
            <a:r>
              <a:rPr lang="en-US" spc="-8" dirty="0">
                <a:solidFill>
                  <a:srgbClr val="F9F9F9"/>
                </a:solidFill>
                <a:latin typeface="LM Sans 12"/>
                <a:cs typeface="LM Sans 12"/>
              </a:rPr>
              <a:t>A </a:t>
            </a:r>
            <a:r>
              <a:rPr lang="en-US" spc="-16" dirty="0">
                <a:solidFill>
                  <a:srgbClr val="F9F9F9"/>
                </a:solidFill>
                <a:latin typeface="LM Sans 12"/>
                <a:cs typeface="LM Sans 12"/>
              </a:rPr>
              <a:t>Programming </a:t>
            </a:r>
            <a:r>
              <a:rPr lang="en-US" spc="-8" dirty="0">
                <a:solidFill>
                  <a:srgbClr val="F9F9F9"/>
                </a:solidFill>
                <a:latin typeface="LM Sans 12"/>
                <a:cs typeface="LM Sans 12"/>
              </a:rPr>
              <a:t>language is a </a:t>
            </a:r>
            <a:r>
              <a:rPr lang="en-US" b="1" spc="-16" dirty="0">
                <a:solidFill>
                  <a:srgbClr val="F9F9F9"/>
                </a:solidFill>
                <a:latin typeface="LM Sans 10"/>
                <a:cs typeface="LM Sans 10"/>
              </a:rPr>
              <a:t>formal </a:t>
            </a:r>
            <a:r>
              <a:rPr lang="en-US" b="1" spc="-8" dirty="0">
                <a:solidFill>
                  <a:srgbClr val="F9F9F9"/>
                </a:solidFill>
                <a:latin typeface="LM Sans 10"/>
                <a:cs typeface="LM Sans 10"/>
              </a:rPr>
              <a:t>computer language </a:t>
            </a:r>
            <a:r>
              <a:rPr lang="en-US" spc="-8" dirty="0">
                <a:solidFill>
                  <a:srgbClr val="F9F9F9"/>
                </a:solidFill>
                <a:latin typeface="LM Sans 12"/>
                <a:cs typeface="LM Sans 12"/>
              </a:rPr>
              <a:t>designed</a:t>
            </a:r>
            <a:r>
              <a:rPr lang="en-US" spc="-40" dirty="0">
                <a:solidFill>
                  <a:srgbClr val="F9F9F9"/>
                </a:solidFill>
                <a:latin typeface="LM Sans 12"/>
                <a:cs typeface="LM Sans 12"/>
              </a:rPr>
              <a:t> </a:t>
            </a:r>
            <a:r>
              <a:rPr lang="en-US" spc="-8" dirty="0">
                <a:solidFill>
                  <a:srgbClr val="F9F9F9"/>
                </a:solidFill>
                <a:latin typeface="LM Sans 12"/>
                <a:cs typeface="LM Sans 12"/>
              </a:rPr>
              <a:t>to </a:t>
            </a:r>
            <a:r>
              <a:rPr lang="en-US" b="1" spc="-8" dirty="0">
                <a:solidFill>
                  <a:srgbClr val="F9F9F9"/>
                </a:solidFill>
                <a:latin typeface="LM Sans 10"/>
                <a:cs typeface="LM Sans 10"/>
              </a:rPr>
              <a:t>communicate instructions to a machine</a:t>
            </a:r>
            <a:r>
              <a:rPr lang="en-US" spc="-8" dirty="0">
                <a:solidFill>
                  <a:srgbClr val="F9F9F9"/>
                </a:solidFill>
                <a:latin typeface="LM Sans 12"/>
                <a:cs typeface="LM Sans 12"/>
              </a:rPr>
              <a:t>, </a:t>
            </a:r>
            <a:r>
              <a:rPr lang="en-US" spc="-16" dirty="0">
                <a:solidFill>
                  <a:srgbClr val="F9F9F9"/>
                </a:solidFill>
                <a:latin typeface="LM Sans 12"/>
                <a:cs typeface="LM Sans 12"/>
              </a:rPr>
              <a:t>particularly </a:t>
            </a:r>
            <a:r>
              <a:rPr lang="en-US" spc="-8" dirty="0">
                <a:solidFill>
                  <a:srgbClr val="F9F9F9"/>
                </a:solidFill>
                <a:latin typeface="LM Sans 12"/>
                <a:cs typeface="LM Sans 12"/>
              </a:rPr>
              <a:t>a</a:t>
            </a:r>
            <a:r>
              <a:rPr lang="en-US" spc="8" dirty="0">
                <a:solidFill>
                  <a:srgbClr val="F9F9F9"/>
                </a:solidFill>
                <a:latin typeface="LM Sans 12"/>
                <a:cs typeface="LM Sans 12"/>
              </a:rPr>
              <a:t> </a:t>
            </a:r>
            <a:r>
              <a:rPr lang="en-US" spc="-8" dirty="0">
                <a:solidFill>
                  <a:srgbClr val="F9F9F9"/>
                </a:solidFill>
                <a:latin typeface="LM Sans 12"/>
                <a:cs typeface="LM Sans 12"/>
              </a:rPr>
              <a:t>computer.</a:t>
            </a:r>
            <a:br>
              <a:rPr lang="en-US" spc="-8" dirty="0">
                <a:solidFill>
                  <a:srgbClr val="F9F9F9"/>
                </a:solidFill>
                <a:latin typeface="LM Sans 12"/>
                <a:cs typeface="LM Sans 12"/>
              </a:rPr>
            </a:br>
            <a:br>
              <a:rPr lang="en-US" spc="-8" dirty="0">
                <a:solidFill>
                  <a:srgbClr val="F9F9F9"/>
                </a:solidFill>
                <a:latin typeface="LM Sans 12"/>
                <a:cs typeface="LM Sans 12"/>
              </a:rPr>
            </a:br>
            <a:r>
              <a:rPr lang="en-US" spc="-8" dirty="0">
                <a:solidFill>
                  <a:srgbClr val="F9F9F9"/>
                </a:solidFill>
                <a:latin typeface="LM Sans 12"/>
                <a:cs typeface="LM Sans 12"/>
              </a:rPr>
              <a:t>- A Programming languages can </a:t>
            </a:r>
            <a:r>
              <a:rPr lang="en-US" spc="16" dirty="0">
                <a:solidFill>
                  <a:srgbClr val="F9F9F9"/>
                </a:solidFill>
                <a:latin typeface="LM Sans 12"/>
                <a:cs typeface="LM Sans 12"/>
              </a:rPr>
              <a:t>be </a:t>
            </a:r>
            <a:r>
              <a:rPr lang="en-US" b="1" spc="-8" dirty="0">
                <a:solidFill>
                  <a:srgbClr val="F9F9F9"/>
                </a:solidFill>
                <a:latin typeface="LM Sans 10"/>
                <a:cs typeface="LM Sans 10"/>
              </a:rPr>
              <a:t>used to create </a:t>
            </a:r>
            <a:r>
              <a:rPr lang="en-US" b="1" spc="-16" dirty="0">
                <a:solidFill>
                  <a:srgbClr val="F9F9F9"/>
                </a:solidFill>
                <a:latin typeface="LM Sans 10"/>
                <a:cs typeface="LM Sans 10"/>
              </a:rPr>
              <a:t>programs </a:t>
            </a:r>
            <a:r>
              <a:rPr lang="en-US" spc="-8" dirty="0">
                <a:solidFill>
                  <a:srgbClr val="F9F9F9"/>
                </a:solidFill>
                <a:latin typeface="LM Sans 12"/>
                <a:cs typeface="LM Sans 12"/>
              </a:rPr>
              <a:t>to </a:t>
            </a:r>
            <a:r>
              <a:rPr lang="en-US" b="1" spc="-8" dirty="0">
                <a:solidFill>
                  <a:srgbClr val="F9F9F9"/>
                </a:solidFill>
                <a:latin typeface="LM Sans 10"/>
                <a:cs typeface="LM Sans 10"/>
              </a:rPr>
              <a:t>control the  behavior </a:t>
            </a:r>
            <a:r>
              <a:rPr lang="en-US" spc="-8" dirty="0">
                <a:solidFill>
                  <a:srgbClr val="F9F9F9"/>
                </a:solidFill>
                <a:latin typeface="LM Sans 12"/>
                <a:cs typeface="LM Sans 12"/>
              </a:rPr>
              <a:t>of a machine </a:t>
            </a:r>
            <a:r>
              <a:rPr lang="en-US" spc="-40" dirty="0">
                <a:solidFill>
                  <a:srgbClr val="F9F9F9"/>
                </a:solidFill>
                <a:latin typeface="LM Sans 12"/>
                <a:cs typeface="LM Sans 12"/>
              </a:rPr>
              <a:t>or </a:t>
            </a:r>
            <a:r>
              <a:rPr lang="en-US" spc="-8" dirty="0">
                <a:solidFill>
                  <a:srgbClr val="F9F9F9"/>
                </a:solidFill>
                <a:latin typeface="LM Sans 12"/>
                <a:cs typeface="LM Sans 12"/>
              </a:rPr>
              <a:t>to </a:t>
            </a:r>
            <a:r>
              <a:rPr lang="en-US" b="1" spc="-16" dirty="0">
                <a:solidFill>
                  <a:srgbClr val="F9F9F9"/>
                </a:solidFill>
                <a:latin typeface="LM Sans 10"/>
                <a:cs typeface="LM Sans 10"/>
              </a:rPr>
              <a:t>express</a:t>
            </a:r>
            <a:r>
              <a:rPr lang="en-US" b="1" spc="-24" dirty="0">
                <a:solidFill>
                  <a:srgbClr val="F9F9F9"/>
                </a:solidFill>
                <a:latin typeface="LM Sans 10"/>
                <a:cs typeface="LM Sans 10"/>
              </a:rPr>
              <a:t> </a:t>
            </a:r>
            <a:r>
              <a:rPr lang="en-US" b="1" spc="-16" dirty="0">
                <a:solidFill>
                  <a:srgbClr val="F9F9F9"/>
                </a:solidFill>
                <a:latin typeface="LM Sans 10"/>
                <a:cs typeface="LM Sans 10"/>
              </a:rPr>
              <a:t>algorithms</a:t>
            </a:r>
            <a:r>
              <a:rPr lang="en-US" spc="-16" dirty="0">
                <a:solidFill>
                  <a:srgbClr val="F9F9F9"/>
                </a:solidFill>
                <a:latin typeface="LM Sans 12"/>
                <a:cs typeface="LM Sans 12"/>
              </a:rPr>
              <a:t>.</a:t>
            </a:r>
            <a:br>
              <a:rPr lang="en-US" spc="-16" dirty="0">
                <a:solidFill>
                  <a:srgbClr val="F9F9F9"/>
                </a:solidFill>
                <a:latin typeface="LM Sans 12"/>
                <a:cs typeface="LM Sans 12"/>
              </a:rPr>
            </a:br>
            <a:br>
              <a:rPr lang="en-US" spc="-16" dirty="0">
                <a:solidFill>
                  <a:srgbClr val="F9F9F9"/>
                </a:solidFill>
                <a:latin typeface="LM Sans 12"/>
                <a:cs typeface="LM Sans 12"/>
              </a:rPr>
            </a:br>
            <a:br>
              <a:rPr lang="en-US" spc="-16" dirty="0">
                <a:solidFill>
                  <a:srgbClr val="F9F9F9"/>
                </a:solidFill>
                <a:latin typeface="LM Sans 12"/>
                <a:cs typeface="LM Sans 12"/>
              </a:rPr>
            </a:br>
            <a:r>
              <a:rPr lang="en-US" spc="-16" dirty="0">
                <a:solidFill>
                  <a:srgbClr val="F9F9F9"/>
                </a:solidFill>
                <a:latin typeface="LM Sans 12"/>
                <a:cs typeface="LM Sans 12"/>
              </a:rPr>
              <a:t>- </a:t>
            </a:r>
            <a:r>
              <a:rPr lang="en-US" sz="1800" b="1" i="1" spc="-16" dirty="0">
                <a:solidFill>
                  <a:srgbClr val="F9F9F9"/>
                </a:solidFill>
                <a:latin typeface="LM Sans 12"/>
                <a:cs typeface="LM Sans 12"/>
              </a:rPr>
              <a:t>Examples</a:t>
            </a:r>
            <a:r>
              <a:rPr lang="en-US" spc="-16" dirty="0">
                <a:solidFill>
                  <a:srgbClr val="F9F9F9"/>
                </a:solidFill>
                <a:latin typeface="LM Sans 12"/>
                <a:cs typeface="LM Sans 12"/>
              </a:rPr>
              <a:t> : </a:t>
            </a:r>
            <a:r>
              <a:rPr lang="en-US" dirty="0"/>
              <a:t>Python, R, Java, JavaScript, C, C++, and C#</a:t>
            </a:r>
            <a:br>
              <a:rPr lang="en-US" dirty="0">
                <a:latin typeface="LM Sans 12"/>
                <a:cs typeface="LM Sans 12"/>
              </a:rPr>
            </a:br>
            <a:br>
              <a:rPr lang="en-US" dirty="0">
                <a:latin typeface="LM Sans 12"/>
                <a:cs typeface="LM Sans 12"/>
              </a:rPr>
            </a:br>
            <a:br>
              <a:rPr lang="ar-EG" dirty="0">
                <a:latin typeface="LM Sans 12"/>
                <a:cs typeface="LM Sans 12"/>
              </a:rPr>
            </a:br>
            <a:r>
              <a:rPr lang="en-US" dirty="0">
                <a:latin typeface="LM Sans 12"/>
                <a:cs typeface="LM Sans 12"/>
              </a:rPr>
              <a:t># </a:t>
            </a:r>
            <a:r>
              <a:rPr lang="en-US" b="1" dirty="0">
                <a:latin typeface="LM Sans 12"/>
                <a:cs typeface="LM Sans 12"/>
              </a:rPr>
              <a:t>How do you compare them?</a:t>
            </a:r>
            <a:br>
              <a:rPr lang="ar-EG" b="1" dirty="0">
                <a:latin typeface="LM Sans 12"/>
                <a:cs typeface="LM Sans 12"/>
              </a:rPr>
            </a:br>
            <a:r>
              <a:rPr lang="en-US" b="1" dirty="0">
                <a:latin typeface="LM Sans 12"/>
                <a:cs typeface="LM Sans 12"/>
              </a:rPr>
              <a:t>  </a:t>
            </a:r>
            <a:r>
              <a:rPr lang="ar-EG" dirty="0">
                <a:latin typeface="LM Sans 12"/>
                <a:cs typeface="LM Sans 12"/>
              </a:rPr>
              <a:t>-</a:t>
            </a:r>
            <a:r>
              <a:rPr lang="en-US" dirty="0">
                <a:latin typeface="LM Sans 12"/>
                <a:cs typeface="LM Sans 12"/>
              </a:rPr>
              <a:t> Paradigms </a:t>
            </a:r>
            <a:br>
              <a:rPr lang="en-US" dirty="0">
                <a:latin typeface="LM Sans 12"/>
                <a:cs typeface="LM Sans 12"/>
              </a:rPr>
            </a:br>
            <a:r>
              <a:rPr lang="en-US" dirty="0">
                <a:latin typeface="LM Sans 12"/>
                <a:cs typeface="LM Sans 12"/>
              </a:rPr>
              <a:t>  - Syntax </a:t>
            </a:r>
            <a:br>
              <a:rPr lang="en-US" dirty="0">
                <a:latin typeface="LM Sans 12"/>
                <a:cs typeface="LM Sans 12"/>
              </a:rPr>
            </a:br>
            <a:r>
              <a:rPr lang="en-US" dirty="0">
                <a:latin typeface="LM Sans 12"/>
                <a:cs typeface="LM Sans 12"/>
              </a:rPr>
              <a:t>  - Level </a:t>
            </a:r>
            <a:endParaRPr lang="en-US" dirty="0"/>
          </a:p>
        </p:txBody>
      </p:sp>
    </p:spTree>
    <p:extLst>
      <p:ext uri="{BB962C8B-B14F-4D97-AF65-F5344CB8AC3E}">
        <p14:creationId xmlns:p14="http://schemas.microsoft.com/office/powerpoint/2010/main" val="164157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62550"/>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3" name="Title 2"/>
          <p:cNvSpPr>
            <a:spLocks noGrp="1"/>
          </p:cNvSpPr>
          <p:nvPr>
            <p:ph type="title"/>
          </p:nvPr>
        </p:nvSpPr>
        <p:spPr>
          <a:xfrm>
            <a:off x="195782" y="1047750"/>
            <a:ext cx="8948217" cy="1077218"/>
          </a:xfrm>
        </p:spPr>
        <p:txBody>
          <a:bodyPr/>
          <a:lstStyle/>
          <a:p>
            <a:r>
              <a:rPr lang="en-US" b="1" dirty="0"/>
              <a:t>Programming paradigms</a:t>
            </a:r>
            <a:r>
              <a:rPr lang="en-US" dirty="0"/>
              <a:t>: Are a way to classify programming languages based on their features.</a:t>
            </a:r>
            <a:br>
              <a:rPr lang="en-US" dirty="0"/>
            </a:br>
            <a:br>
              <a:rPr lang="en-US" dirty="0"/>
            </a:br>
            <a:br>
              <a:rPr lang="en-US" dirty="0">
                <a:latin typeface="LM Sans 12"/>
                <a:cs typeface="LM Sans 12"/>
              </a:rPr>
            </a:br>
            <a:br>
              <a:rPr lang="en-US" dirty="0"/>
            </a:br>
            <a:endParaRPr lang="en-US" dirty="0"/>
          </a:p>
        </p:txBody>
      </p:sp>
      <p:pic>
        <p:nvPicPr>
          <p:cNvPr id="10242" name="Picture 2" descr="C:\Users\Mohamed El-Haddad\Desktop\ka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1733550"/>
            <a:ext cx="5953125" cy="2571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324600" y="249555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981200" y="249555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1200" y="2233940"/>
            <a:ext cx="2743200" cy="261610"/>
          </a:xfrm>
          <a:prstGeom prst="rect">
            <a:avLst/>
          </a:prstGeom>
          <a:noFill/>
        </p:spPr>
        <p:txBody>
          <a:bodyPr wrap="square" rtlCol="0">
            <a:spAutoFit/>
          </a:bodyPr>
          <a:lstStyle/>
          <a:p>
            <a:r>
              <a:rPr lang="en-US" sz="1100" dirty="0"/>
              <a:t>Focuses on the result </a:t>
            </a:r>
          </a:p>
        </p:txBody>
      </p:sp>
      <p:sp>
        <p:nvSpPr>
          <p:cNvPr id="11" name="TextBox 10"/>
          <p:cNvSpPr txBox="1"/>
          <p:nvPr/>
        </p:nvSpPr>
        <p:spPr>
          <a:xfrm>
            <a:off x="1371600" y="2190750"/>
            <a:ext cx="2743200" cy="246221"/>
          </a:xfrm>
          <a:prstGeom prst="rect">
            <a:avLst/>
          </a:prstGeom>
          <a:noFill/>
        </p:spPr>
        <p:txBody>
          <a:bodyPr wrap="square" rtlCol="0">
            <a:spAutoFit/>
          </a:bodyPr>
          <a:lstStyle/>
          <a:p>
            <a:r>
              <a:rPr lang="en-US" sz="1000" dirty="0"/>
              <a:t>Focuses on how to get there</a:t>
            </a:r>
          </a:p>
        </p:txBody>
      </p:sp>
    </p:spTree>
    <p:extLst>
      <p:ext uri="{BB962C8B-B14F-4D97-AF65-F5344CB8AC3E}">
        <p14:creationId xmlns:p14="http://schemas.microsoft.com/office/powerpoint/2010/main" val="226726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62550"/>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3" name="Title 2"/>
          <p:cNvSpPr>
            <a:spLocks noGrp="1"/>
          </p:cNvSpPr>
          <p:nvPr>
            <p:ph type="title"/>
          </p:nvPr>
        </p:nvSpPr>
        <p:spPr>
          <a:xfrm>
            <a:off x="195783" y="1047750"/>
            <a:ext cx="8239558" cy="861774"/>
          </a:xfrm>
        </p:spPr>
        <p:txBody>
          <a:bodyPr/>
          <a:lstStyle/>
          <a:p>
            <a:r>
              <a:rPr lang="en-US" b="1" dirty="0"/>
              <a:t>Programming Syntax</a:t>
            </a:r>
            <a:r>
              <a:rPr lang="en-US" dirty="0"/>
              <a:t>: the set of rules that defines how a programming languages will be written.</a:t>
            </a:r>
            <a:br>
              <a:rPr lang="en-US" dirty="0">
                <a:latin typeface="LM Sans 12"/>
                <a:cs typeface="LM Sans 12"/>
              </a:rPr>
            </a:br>
            <a:br>
              <a:rPr lang="en-US" dirty="0"/>
            </a:br>
            <a:endParaRPr lang="en-US" dirty="0"/>
          </a:p>
        </p:txBody>
      </p:sp>
      <p:pic>
        <p:nvPicPr>
          <p:cNvPr id="11266" name="Picture 2" descr="C:\Users\Mohamed El-Haddad\Desktop\hello-world-in-pyth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114550"/>
            <a:ext cx="7373937" cy="201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72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62550"/>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3" name="Title 2"/>
          <p:cNvSpPr>
            <a:spLocks noGrp="1"/>
          </p:cNvSpPr>
          <p:nvPr>
            <p:ph type="title"/>
          </p:nvPr>
        </p:nvSpPr>
        <p:spPr>
          <a:xfrm>
            <a:off x="299821" y="1047750"/>
            <a:ext cx="8544358" cy="215444"/>
          </a:xfrm>
        </p:spPr>
        <p:txBody>
          <a:bodyPr/>
          <a:lstStyle/>
          <a:p>
            <a:r>
              <a:rPr lang="en-US" b="1" dirty="0"/>
              <a:t>Levels of programming languages :  </a:t>
            </a:r>
          </a:p>
        </p:txBody>
      </p:sp>
      <p:pic>
        <p:nvPicPr>
          <p:cNvPr id="12291" name="Picture 3" descr="C:\Users\Mohamed El-Haddad\Desktop\لقطة الشاشة 2021-12-16 1749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04950"/>
            <a:ext cx="5638800" cy="353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9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b="1" u="sng"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endParaRPr dirty="0">
              <a:ea typeface="Verdana" pitchFamily="34" charset="0"/>
              <a:cs typeface="Verdana"/>
            </a:endParaRP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226342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b="1" u="sng" dirty="0">
                <a:solidFill>
                  <a:schemeClr val="bg1"/>
                </a:solidFill>
                <a:cs typeface="Arial" pitchFamily="34" charset="0"/>
              </a:rPr>
              <a:t>Compiler VS Interpreter.</a:t>
            </a:r>
            <a:endParaRPr b="1" u="sng"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13649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5162550"/>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3" name="Title 2"/>
          <p:cNvSpPr>
            <a:spLocks noGrp="1"/>
          </p:cNvSpPr>
          <p:nvPr>
            <p:ph type="title"/>
          </p:nvPr>
        </p:nvSpPr>
        <p:spPr>
          <a:xfrm>
            <a:off x="304800" y="971550"/>
            <a:ext cx="8239558" cy="2369880"/>
          </a:xfrm>
        </p:spPr>
        <p:txBody>
          <a:bodyPr/>
          <a:lstStyle/>
          <a:p>
            <a:r>
              <a:rPr lang="en-US" b="1" dirty="0"/>
              <a:t>Compiler VS Interpreter </a:t>
            </a:r>
            <a:r>
              <a:rPr lang="en-US" dirty="0"/>
              <a:t>:</a:t>
            </a:r>
            <a:br>
              <a:rPr lang="en-US" dirty="0"/>
            </a:br>
            <a:br>
              <a:rPr lang="en-US" dirty="0"/>
            </a:br>
            <a:r>
              <a:rPr lang="en-US" dirty="0"/>
              <a:t>- </a:t>
            </a:r>
            <a:r>
              <a:rPr lang="en-US" b="1" spc="-8" dirty="0">
                <a:solidFill>
                  <a:srgbClr val="F9F9F9"/>
                </a:solidFill>
                <a:latin typeface="LM Sans 12"/>
                <a:cs typeface="LM Sans 12"/>
              </a:rPr>
              <a:t>Compiler</a:t>
            </a:r>
            <a:r>
              <a:rPr lang="en-US" spc="-8" dirty="0">
                <a:solidFill>
                  <a:srgbClr val="F9F9F9"/>
                </a:solidFill>
                <a:latin typeface="LM Sans 12"/>
                <a:cs typeface="LM Sans 12"/>
              </a:rPr>
              <a:t> : </a:t>
            </a:r>
            <a:br>
              <a:rPr lang="en-US" spc="-8" dirty="0">
                <a:solidFill>
                  <a:srgbClr val="F9F9F9"/>
                </a:solidFill>
                <a:latin typeface="LM Sans 12"/>
                <a:cs typeface="LM Sans 12"/>
              </a:rPr>
            </a:br>
            <a:r>
              <a:rPr lang="en-US" spc="-8" dirty="0">
                <a:solidFill>
                  <a:srgbClr val="F9F9F9"/>
                </a:solidFill>
                <a:latin typeface="LM Sans 12"/>
                <a:cs typeface="LM Sans 12"/>
              </a:rPr>
              <a:t>                </a:t>
            </a:r>
            <a:r>
              <a:rPr lang="en-US" spc="-8" dirty="0">
                <a:solidFill>
                  <a:srgbClr val="F9F9F9"/>
                </a:solidFill>
                <a:latin typeface="Arial" pitchFamily="34" charset="0"/>
                <a:cs typeface="Arial" pitchFamily="34" charset="0"/>
              </a:rPr>
              <a:t>1. scans the entire program and translates the whole of it into machine code at once.</a:t>
            </a:r>
            <a:br>
              <a:rPr lang="en-US" spc="-8" dirty="0">
                <a:solidFill>
                  <a:srgbClr val="F9F9F9"/>
                </a:solidFill>
                <a:latin typeface="Arial" pitchFamily="34" charset="0"/>
                <a:cs typeface="Arial" pitchFamily="34" charset="0"/>
              </a:rPr>
            </a:br>
            <a:r>
              <a:rPr lang="en-US" spc="-8" dirty="0">
                <a:solidFill>
                  <a:srgbClr val="F9F9F9"/>
                </a:solidFill>
                <a:latin typeface="Arial" pitchFamily="34" charset="0"/>
                <a:cs typeface="Arial" pitchFamily="34" charset="0"/>
              </a:rPr>
              <a:t>             2. </a:t>
            </a:r>
            <a:r>
              <a:rPr lang="en-US" dirty="0">
                <a:latin typeface="Arial" pitchFamily="34" charset="0"/>
                <a:cs typeface="Arial" pitchFamily="34" charset="0"/>
              </a:rPr>
              <a:t>the overall time taken to execute the process is much faster.</a:t>
            </a:r>
            <a:br>
              <a:rPr lang="en-US" dirty="0">
                <a:latin typeface="Arial" pitchFamily="34" charset="0"/>
                <a:cs typeface="Arial" pitchFamily="34" charset="0"/>
              </a:rPr>
            </a:br>
            <a:r>
              <a:rPr lang="en-US" dirty="0">
                <a:latin typeface="Arial" pitchFamily="34" charset="0"/>
                <a:cs typeface="Arial" pitchFamily="34" charset="0"/>
              </a:rPr>
              <a:t>             3. C and C++ for example.</a:t>
            </a:r>
            <a:br>
              <a:rPr lang="en-US" dirty="0">
                <a:latin typeface="Arial" pitchFamily="34" charset="0"/>
                <a:cs typeface="Arial" pitchFamily="34" charset="0"/>
              </a:rPr>
            </a:br>
            <a:br>
              <a:rPr lang="en-US" spc="-8" dirty="0">
                <a:solidFill>
                  <a:srgbClr val="F9F9F9"/>
                </a:solidFill>
                <a:latin typeface="Arial" pitchFamily="34" charset="0"/>
                <a:cs typeface="Arial" pitchFamily="34" charset="0"/>
              </a:rPr>
            </a:br>
            <a:r>
              <a:rPr lang="en-US" spc="-8" dirty="0">
                <a:solidFill>
                  <a:srgbClr val="F9F9F9"/>
                </a:solidFill>
                <a:latin typeface="LM Sans 12"/>
                <a:cs typeface="LM Sans 12"/>
              </a:rPr>
              <a:t>- </a:t>
            </a:r>
            <a:r>
              <a:rPr lang="en-US" b="1" spc="-8" dirty="0">
                <a:solidFill>
                  <a:srgbClr val="F9F9F9"/>
                </a:solidFill>
                <a:latin typeface="LM Sans 12"/>
                <a:cs typeface="LM Sans 12"/>
              </a:rPr>
              <a:t>Interpreter</a:t>
            </a:r>
            <a:r>
              <a:rPr lang="en-US" spc="-8" dirty="0">
                <a:solidFill>
                  <a:srgbClr val="F9F9F9"/>
                </a:solidFill>
                <a:latin typeface="LM Sans 12"/>
                <a:cs typeface="LM Sans 12"/>
              </a:rPr>
              <a:t> : </a:t>
            </a:r>
            <a:br>
              <a:rPr lang="en-US" spc="-8" dirty="0">
                <a:solidFill>
                  <a:srgbClr val="F9F9F9"/>
                </a:solidFill>
                <a:latin typeface="LM Sans 12"/>
                <a:cs typeface="LM Sans 12"/>
              </a:rPr>
            </a:br>
            <a:r>
              <a:rPr lang="en-US" spc="-8" dirty="0">
                <a:solidFill>
                  <a:srgbClr val="F9F9F9"/>
                </a:solidFill>
                <a:latin typeface="LM Sans 12"/>
                <a:cs typeface="LM Sans 12"/>
              </a:rPr>
              <a:t>            </a:t>
            </a:r>
            <a:r>
              <a:rPr lang="en-US" spc="-8" dirty="0">
                <a:solidFill>
                  <a:srgbClr val="F9F9F9"/>
                </a:solidFill>
                <a:latin typeface="Arial" pitchFamily="34" charset="0"/>
                <a:cs typeface="Arial" pitchFamily="34" charset="0"/>
              </a:rPr>
              <a:t>   1. translates just one statement of the program at a time into machine code</a:t>
            </a:r>
            <a:br>
              <a:rPr lang="en-US" dirty="0">
                <a:latin typeface="Arial" pitchFamily="34" charset="0"/>
                <a:cs typeface="Arial" pitchFamily="34" charset="0"/>
              </a:rPr>
            </a:br>
            <a:r>
              <a:rPr lang="en-US" dirty="0">
                <a:latin typeface="Arial" pitchFamily="34" charset="0"/>
                <a:cs typeface="Arial" pitchFamily="34" charset="0"/>
              </a:rPr>
              <a:t>             2. the overall time to execute the process is much slower</a:t>
            </a:r>
            <a:br>
              <a:rPr lang="en-US" dirty="0">
                <a:latin typeface="Arial" pitchFamily="34" charset="0"/>
                <a:cs typeface="Arial" pitchFamily="34" charset="0"/>
              </a:rPr>
            </a:br>
            <a:r>
              <a:rPr lang="en-US" dirty="0">
                <a:latin typeface="Arial" pitchFamily="34" charset="0"/>
                <a:cs typeface="Arial" pitchFamily="34" charset="0"/>
              </a:rPr>
              <a:t>             3. Python for example</a:t>
            </a:r>
          </a:p>
        </p:txBody>
      </p:sp>
      <p:pic>
        <p:nvPicPr>
          <p:cNvPr id="13314" name="Picture 2" descr="C:\Users\Mohamed El-Haddad\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3333750"/>
            <a:ext cx="3979863" cy="156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9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22620" y="1237488"/>
            <a:ext cx="2219325" cy="1967864"/>
            <a:chOff x="5722620" y="1237488"/>
            <a:chExt cx="2219325" cy="1967864"/>
          </a:xfrm>
        </p:grpSpPr>
        <p:pic>
          <p:nvPicPr>
            <p:cNvPr id="3" name="object 3"/>
            <p:cNvPicPr/>
            <p:nvPr/>
          </p:nvPicPr>
          <p:blipFill>
            <a:blip r:embed="rId2" cstate="print"/>
            <a:stretch>
              <a:fillRect/>
            </a:stretch>
          </p:blipFill>
          <p:spPr>
            <a:xfrm>
              <a:off x="5722620" y="2045208"/>
              <a:ext cx="2218944" cy="1159764"/>
            </a:xfrm>
            <a:prstGeom prst="rect">
              <a:avLst/>
            </a:prstGeom>
          </p:spPr>
        </p:pic>
        <p:pic>
          <p:nvPicPr>
            <p:cNvPr id="4" name="object 4"/>
            <p:cNvPicPr/>
            <p:nvPr/>
          </p:nvPicPr>
          <p:blipFill>
            <a:blip r:embed="rId3" cstate="print"/>
            <a:stretch>
              <a:fillRect/>
            </a:stretch>
          </p:blipFill>
          <p:spPr>
            <a:xfrm>
              <a:off x="5791200" y="2449068"/>
              <a:ext cx="144779" cy="423672"/>
            </a:xfrm>
            <a:prstGeom prst="rect">
              <a:avLst/>
            </a:prstGeom>
          </p:spPr>
        </p:pic>
        <p:pic>
          <p:nvPicPr>
            <p:cNvPr id="5" name="object 5"/>
            <p:cNvPicPr/>
            <p:nvPr/>
          </p:nvPicPr>
          <p:blipFill>
            <a:blip r:embed="rId4" cstate="print"/>
            <a:stretch>
              <a:fillRect/>
            </a:stretch>
          </p:blipFill>
          <p:spPr>
            <a:xfrm>
              <a:off x="6336792" y="1237488"/>
              <a:ext cx="1033271" cy="1208532"/>
            </a:xfrm>
            <a:prstGeom prst="rect">
              <a:avLst/>
            </a:prstGeom>
          </p:spPr>
        </p:pic>
      </p:grpSp>
      <p:sp>
        <p:nvSpPr>
          <p:cNvPr id="7" name="object 7"/>
          <p:cNvSpPr txBox="1">
            <a:spLocks noGrp="1"/>
          </p:cNvSpPr>
          <p:nvPr>
            <p:ph type="title"/>
          </p:nvPr>
        </p:nvSpPr>
        <p:spPr>
          <a:xfrm>
            <a:off x="304800" y="2179320"/>
            <a:ext cx="3292475" cy="697230"/>
          </a:xfrm>
          <a:prstGeom prst="rect">
            <a:avLst/>
          </a:prstGeom>
        </p:spPr>
        <p:txBody>
          <a:bodyPr vert="horz" wrap="square" lIns="0" tIns="13335" rIns="0" bIns="0" rtlCol="0">
            <a:spAutoFit/>
          </a:bodyPr>
          <a:lstStyle/>
          <a:p>
            <a:pPr marL="12700">
              <a:lnSpc>
                <a:spcPct val="100000"/>
              </a:lnSpc>
              <a:spcBef>
                <a:spcPts val="105"/>
              </a:spcBef>
            </a:pPr>
            <a:r>
              <a:rPr sz="4400" b="1" spc="-95" dirty="0">
                <a:latin typeface="Tahoma"/>
                <a:cs typeface="Tahoma"/>
              </a:rPr>
              <a:t>Questions</a:t>
            </a:r>
            <a:r>
              <a:rPr sz="4400" b="1" spc="-160" dirty="0">
                <a:latin typeface="Tahoma"/>
                <a:cs typeface="Tahoma"/>
              </a:rPr>
              <a:t> </a:t>
            </a:r>
            <a:r>
              <a:rPr sz="4400" b="1" spc="-350" dirty="0">
                <a:latin typeface="Tahoma"/>
                <a:cs typeface="Tahoma"/>
              </a:rPr>
              <a:t>?!</a:t>
            </a:r>
            <a:endParaRPr sz="4400" dirty="0">
              <a:latin typeface="Tahoma"/>
              <a:cs typeface="Tahoma"/>
            </a:endParaRPr>
          </a:p>
        </p:txBody>
      </p:sp>
    </p:spTree>
    <p:extLst>
      <p:ext uri="{BB962C8B-B14F-4D97-AF65-F5344CB8AC3E}">
        <p14:creationId xmlns:p14="http://schemas.microsoft.com/office/powerpoint/2010/main" val="232352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22620" y="1237488"/>
            <a:ext cx="2219325" cy="1967864"/>
            <a:chOff x="5722620" y="1237488"/>
            <a:chExt cx="2219325" cy="1967864"/>
          </a:xfrm>
        </p:grpSpPr>
        <p:pic>
          <p:nvPicPr>
            <p:cNvPr id="3" name="object 3"/>
            <p:cNvPicPr/>
            <p:nvPr/>
          </p:nvPicPr>
          <p:blipFill>
            <a:blip r:embed="rId2" cstate="print"/>
            <a:stretch>
              <a:fillRect/>
            </a:stretch>
          </p:blipFill>
          <p:spPr>
            <a:xfrm>
              <a:off x="5722620" y="2045208"/>
              <a:ext cx="2218944" cy="1159764"/>
            </a:xfrm>
            <a:prstGeom prst="rect">
              <a:avLst/>
            </a:prstGeom>
          </p:spPr>
        </p:pic>
        <p:pic>
          <p:nvPicPr>
            <p:cNvPr id="4" name="object 4"/>
            <p:cNvPicPr/>
            <p:nvPr/>
          </p:nvPicPr>
          <p:blipFill>
            <a:blip r:embed="rId3" cstate="print"/>
            <a:stretch>
              <a:fillRect/>
            </a:stretch>
          </p:blipFill>
          <p:spPr>
            <a:xfrm>
              <a:off x="5791200" y="2449068"/>
              <a:ext cx="144779" cy="423672"/>
            </a:xfrm>
            <a:prstGeom prst="rect">
              <a:avLst/>
            </a:prstGeom>
          </p:spPr>
        </p:pic>
        <p:pic>
          <p:nvPicPr>
            <p:cNvPr id="5" name="object 5"/>
            <p:cNvPicPr/>
            <p:nvPr/>
          </p:nvPicPr>
          <p:blipFill>
            <a:blip r:embed="rId4" cstate="print"/>
            <a:stretch>
              <a:fillRect/>
            </a:stretch>
          </p:blipFill>
          <p:spPr>
            <a:xfrm>
              <a:off x="6336792" y="1237488"/>
              <a:ext cx="1033271" cy="1208532"/>
            </a:xfrm>
            <a:prstGeom prst="rect">
              <a:avLst/>
            </a:prstGeom>
          </p:spPr>
        </p:pic>
      </p:grpSp>
      <p:sp>
        <p:nvSpPr>
          <p:cNvPr id="9" name="object 9"/>
          <p:cNvSpPr txBox="1">
            <a:spLocks noGrp="1"/>
          </p:cNvSpPr>
          <p:nvPr>
            <p:ph type="title"/>
          </p:nvPr>
        </p:nvSpPr>
        <p:spPr>
          <a:xfrm>
            <a:off x="457200" y="2045208"/>
            <a:ext cx="4060190" cy="936154"/>
          </a:xfrm>
          <a:prstGeom prst="rect">
            <a:avLst/>
          </a:prstGeom>
        </p:spPr>
        <p:txBody>
          <a:bodyPr vert="horz" wrap="square" lIns="0" tIns="12700" rIns="0" bIns="0" rtlCol="0">
            <a:spAutoFit/>
          </a:bodyPr>
          <a:lstStyle/>
          <a:p>
            <a:pPr marL="12700">
              <a:lnSpc>
                <a:spcPct val="100000"/>
              </a:lnSpc>
              <a:spcBef>
                <a:spcPts val="100"/>
              </a:spcBef>
            </a:pPr>
            <a:r>
              <a:rPr sz="6000" b="1" spc="-225" dirty="0">
                <a:latin typeface="Tahoma"/>
                <a:cs typeface="Tahoma"/>
              </a:rPr>
              <a:t>Thanks!</a:t>
            </a:r>
            <a:endParaRPr sz="6000" dirty="0">
              <a:latin typeface="Tahoma"/>
              <a:cs typeface="Tahoma"/>
            </a:endParaRPr>
          </a:p>
        </p:txBody>
      </p:sp>
    </p:spTree>
    <p:extLst>
      <p:ext uri="{BB962C8B-B14F-4D97-AF65-F5344CB8AC3E}">
        <p14:creationId xmlns:p14="http://schemas.microsoft.com/office/powerpoint/2010/main" val="9890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2" y="895350"/>
            <a:ext cx="7782358" cy="2800767"/>
          </a:xfrm>
        </p:spPr>
        <p:txBody>
          <a:bodyPr/>
          <a:lstStyle/>
          <a:p>
            <a:r>
              <a:rPr lang="en-US" sz="1800" dirty="0"/>
              <a:t>Programming Definition :</a:t>
            </a:r>
            <a:br>
              <a:rPr lang="en-US" sz="1800" dirty="0"/>
            </a:br>
            <a:br>
              <a:rPr lang="en-US" sz="1800" dirty="0"/>
            </a:br>
            <a:r>
              <a:rPr lang="en-US" sz="1800" dirty="0"/>
              <a:t>- </a:t>
            </a:r>
            <a:r>
              <a:rPr lang="en-US" sz="1600" i="1" dirty="0"/>
              <a:t>Programming is a way to </a:t>
            </a:r>
            <a:r>
              <a:rPr lang="en-US" sz="1600" b="1" i="1" dirty="0"/>
              <a:t>“instruct the computer to perform various tasks”</a:t>
            </a:r>
            <a:r>
              <a:rPr lang="en-US" sz="1600" i="1" dirty="0"/>
              <a:t>.</a:t>
            </a:r>
            <a:br>
              <a:rPr lang="en-US" sz="1600" i="1" dirty="0"/>
            </a:br>
            <a:br>
              <a:rPr lang="en-US" sz="1600" i="1" dirty="0"/>
            </a:br>
            <a:r>
              <a:rPr lang="en-US" sz="1600" i="1" dirty="0"/>
              <a:t>- </a:t>
            </a:r>
            <a:r>
              <a:rPr lang="en-US" sz="1600" b="1" dirty="0"/>
              <a:t>“Instruct the computer”</a:t>
            </a:r>
            <a:r>
              <a:rPr lang="en-US" sz="1600" dirty="0"/>
              <a:t>: this basically means that you provide the computer a set of instructions that are written in a language that the computer can understand. The instructions could be of various</a:t>
            </a:r>
            <a:br>
              <a:rPr lang="en-US" sz="1600" dirty="0"/>
            </a:br>
            <a:br>
              <a:rPr lang="en-US" sz="1600" dirty="0"/>
            </a:br>
            <a:r>
              <a:rPr lang="en-US" sz="1600" dirty="0"/>
              <a:t>For example:</a:t>
            </a:r>
            <a:br>
              <a:rPr lang="en-US" sz="1600" dirty="0"/>
            </a:br>
            <a:endParaRPr lang="en-US" sz="1600" dirty="0"/>
          </a:p>
        </p:txBody>
      </p:sp>
      <p:sp>
        <p:nvSpPr>
          <p:cNvPr id="7" name="Rectangle 6"/>
          <p:cNvSpPr/>
          <p:nvPr/>
        </p:nvSpPr>
        <p:spPr>
          <a:xfrm>
            <a:off x="381000" y="3509486"/>
            <a:ext cx="4572000" cy="738664"/>
          </a:xfrm>
          <a:prstGeom prst="rect">
            <a:avLst/>
          </a:prstGeom>
        </p:spPr>
        <p:txBody>
          <a:bodyPr>
            <a:spAutoFit/>
          </a:bodyPr>
          <a:lstStyle/>
          <a:p>
            <a:pPr marL="285750" indent="-285750">
              <a:buFont typeface="+mj-lt"/>
              <a:buAutoNum type="romanUcPeriod"/>
            </a:pPr>
            <a:r>
              <a:rPr lang="en-US" sz="1200" kern="0" dirty="0">
                <a:solidFill>
                  <a:prstClr val="white"/>
                </a:solidFill>
                <a:latin typeface="Verdana"/>
                <a:ea typeface="+mj-ea"/>
              </a:rPr>
              <a:t>Adding 2 numbers</a:t>
            </a:r>
          </a:p>
          <a:p>
            <a:pPr marL="285750" indent="-285750">
              <a:buFont typeface="+mj-lt"/>
              <a:buAutoNum type="romanUcPeriod"/>
            </a:pPr>
            <a:r>
              <a:rPr lang="en-US" sz="1200" kern="0" dirty="0">
                <a:solidFill>
                  <a:prstClr val="white"/>
                </a:solidFill>
                <a:latin typeface="Verdana"/>
                <a:ea typeface="+mj-ea"/>
              </a:rPr>
              <a:t>Divide  2 numbers, etc.</a:t>
            </a:r>
            <a:br>
              <a:rPr lang="en-US" sz="1200" kern="0" dirty="0">
                <a:solidFill>
                  <a:prstClr val="white"/>
                </a:solidFill>
                <a:latin typeface="Verdana"/>
                <a:ea typeface="+mj-ea"/>
              </a:rPr>
            </a:br>
            <a:endParaRPr lang="en-US" dirty="0"/>
          </a:p>
        </p:txBody>
      </p:sp>
    </p:spTree>
    <p:extLst>
      <p:ext uri="{BB962C8B-B14F-4D97-AF65-F5344CB8AC3E}">
        <p14:creationId xmlns:p14="http://schemas.microsoft.com/office/powerpoint/2010/main" val="247948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b="1" u="sng" spc="5" dirty="0">
                <a:solidFill>
                  <a:prstClr val="white"/>
                </a:solidFill>
                <a:latin typeface="+mj-lt"/>
              </a:rPr>
              <a:t>Programming VS Coding. </a:t>
            </a:r>
            <a:endParaRPr sz="1800" b="1" u="sng"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119461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2" y="895350"/>
            <a:ext cx="7782358" cy="1200329"/>
          </a:xfrm>
        </p:spPr>
        <p:txBody>
          <a:bodyPr/>
          <a:lstStyle/>
          <a:p>
            <a:r>
              <a:rPr lang="en-US" spc="5" dirty="0">
                <a:solidFill>
                  <a:prstClr val="white"/>
                </a:solidFill>
              </a:rPr>
              <a:t>Programming VS Coding </a:t>
            </a:r>
            <a:r>
              <a:rPr lang="en-US" dirty="0"/>
              <a:t>:</a:t>
            </a:r>
            <a:br>
              <a:rPr lang="en-US" dirty="0"/>
            </a:br>
            <a:br>
              <a:rPr lang="en-US" dirty="0"/>
            </a:br>
            <a:r>
              <a:rPr lang="en-US" dirty="0"/>
              <a:t>- </a:t>
            </a:r>
            <a:r>
              <a:rPr lang="en-US" sz="1200" dirty="0"/>
              <a:t>coding and programming are two different things. Coding refers to writing codes for applications, but programming is a much broader term. Programmers find solutions to problems and determine how they should be solved. Programmers generally deal with the big picture within an application, not just Writing lines of code.</a:t>
            </a:r>
          </a:p>
        </p:txBody>
      </p:sp>
      <p:pic>
        <p:nvPicPr>
          <p:cNvPr id="1026" name="Picture 2" descr="C:\Users\Mohamed El-Haddad\Desktop\Annotation 2021-12-15 1611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76344"/>
            <a:ext cx="3340462" cy="316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38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b="1" u="sng" spc="-55" dirty="0">
                <a:latin typeface="+mj-lt"/>
              </a:rPr>
              <a:t>Program </a:t>
            </a:r>
            <a:r>
              <a:rPr lang="en-US" sz="1800" b="1" u="sng" dirty="0">
                <a:latin typeface="+mj-lt"/>
              </a:rPr>
              <a:t>Definition. </a:t>
            </a:r>
            <a:endParaRPr sz="1800" b="1" u="sng"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spc="5" dirty="0">
                <a:solidFill>
                  <a:srgbClr val="FFFFFF"/>
                </a:solidFill>
                <a:cs typeface="Verdana"/>
              </a:rPr>
              <a:t>What is Algorithms ? </a:t>
            </a:r>
            <a:endParaRPr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45236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5" name="Title 4"/>
          <p:cNvSpPr>
            <a:spLocks noGrp="1"/>
          </p:cNvSpPr>
          <p:nvPr>
            <p:ph type="title"/>
          </p:nvPr>
        </p:nvSpPr>
        <p:spPr>
          <a:xfrm>
            <a:off x="218642" y="895350"/>
            <a:ext cx="7782358" cy="1015663"/>
          </a:xfrm>
        </p:spPr>
        <p:txBody>
          <a:bodyPr/>
          <a:lstStyle/>
          <a:p>
            <a:r>
              <a:rPr lang="en-US" dirty="0"/>
              <a:t>Program Definition :</a:t>
            </a:r>
            <a:br>
              <a:rPr lang="en-US" dirty="0"/>
            </a:br>
            <a:br>
              <a:rPr lang="en-US" dirty="0"/>
            </a:br>
            <a:r>
              <a:rPr lang="en-US" dirty="0"/>
              <a:t>- </a:t>
            </a:r>
            <a:r>
              <a:rPr lang="en-GB" sz="1200" dirty="0"/>
              <a:t>Set of ordered instructions</a:t>
            </a:r>
            <a:r>
              <a:rPr lang="en-US" sz="1200" i="1" dirty="0"/>
              <a:t>.</a:t>
            </a:r>
            <a:br>
              <a:rPr lang="en-US" sz="1200" i="1" dirty="0"/>
            </a:br>
            <a:r>
              <a:rPr lang="en-US" sz="1200" i="1" dirty="0"/>
              <a:t>- </a:t>
            </a:r>
            <a:r>
              <a:rPr lang="en-GB" sz="1200" dirty="0"/>
              <a:t>Execution of the instructions solves a certain problem</a:t>
            </a:r>
            <a:br>
              <a:rPr lang="en-US" sz="1200" dirty="0"/>
            </a:br>
            <a:endParaRPr lang="en-US" sz="1200" dirty="0"/>
          </a:p>
        </p:txBody>
      </p:sp>
      <p:sp>
        <p:nvSpPr>
          <p:cNvPr id="6" name="Rectangle 5"/>
          <p:cNvSpPr/>
          <p:nvPr/>
        </p:nvSpPr>
        <p:spPr>
          <a:xfrm>
            <a:off x="218642" y="2114550"/>
            <a:ext cx="6410757" cy="1114408"/>
          </a:xfrm>
          <a:prstGeom prst="rect">
            <a:avLst/>
          </a:prstGeom>
        </p:spPr>
        <p:txBody>
          <a:bodyPr wrap="square">
            <a:spAutoFit/>
          </a:bodyPr>
          <a:lstStyle/>
          <a:p>
            <a:pPr marL="101600" lvl="0">
              <a:lnSpc>
                <a:spcPct val="115000"/>
              </a:lnSpc>
              <a:spcBef>
                <a:spcPts val="600"/>
              </a:spcBef>
              <a:buClr>
                <a:srgbClr val="A458FF"/>
              </a:buClr>
              <a:buSzPts val="2000"/>
            </a:pPr>
            <a:r>
              <a:rPr lang="en-US" kern="0" dirty="0">
                <a:solidFill>
                  <a:srgbClr val="FFFFFF"/>
                </a:solidFill>
                <a:latin typeface="Muli"/>
                <a:sym typeface="Muli"/>
              </a:rPr>
              <a:t>Example : </a:t>
            </a:r>
          </a:p>
          <a:p>
            <a:pPr marL="101600" lvl="0">
              <a:lnSpc>
                <a:spcPct val="115000"/>
              </a:lnSpc>
              <a:spcBef>
                <a:spcPts val="600"/>
              </a:spcBef>
              <a:buClr>
                <a:srgbClr val="A458FF"/>
              </a:buClr>
              <a:buSzPts val="2000"/>
            </a:pPr>
            <a:r>
              <a:rPr lang="en-US" sz="1600" kern="0" dirty="0">
                <a:solidFill>
                  <a:srgbClr val="FFFFFF"/>
                </a:solidFill>
                <a:latin typeface="Muli"/>
                <a:sym typeface="Muli"/>
              </a:rPr>
              <a:t>Problem              </a:t>
            </a:r>
            <a:r>
              <a:rPr lang="ar-AE" sz="1600" kern="0" dirty="0">
                <a:solidFill>
                  <a:srgbClr val="FFFFFF"/>
                </a:solidFill>
                <a:latin typeface="Muli"/>
                <a:sym typeface="Muli"/>
              </a:rPr>
              <a:t>     </a:t>
            </a:r>
            <a:r>
              <a:rPr lang="en-US" sz="1600" kern="0" dirty="0">
                <a:solidFill>
                  <a:srgbClr val="FFFFFF"/>
                </a:solidFill>
                <a:latin typeface="Muli"/>
                <a:sym typeface="Muli"/>
              </a:rPr>
              <a:t>Find the biggest number : [1,5,3]</a:t>
            </a:r>
          </a:p>
          <a:p>
            <a:pPr marL="101600" lvl="0">
              <a:lnSpc>
                <a:spcPct val="115000"/>
              </a:lnSpc>
              <a:spcBef>
                <a:spcPts val="600"/>
              </a:spcBef>
              <a:buClr>
                <a:srgbClr val="A458FF"/>
              </a:buClr>
              <a:buSzPts val="2000"/>
            </a:pPr>
            <a:r>
              <a:rPr lang="en-US" sz="1600" kern="0" dirty="0">
                <a:solidFill>
                  <a:srgbClr val="FFFFFF"/>
                </a:solidFill>
                <a:latin typeface="Muli"/>
                <a:sym typeface="Muli"/>
              </a:rPr>
              <a:t>Solution </a:t>
            </a:r>
            <a:endParaRPr lang="en-US" kern="0" dirty="0">
              <a:solidFill>
                <a:srgbClr val="FFFFFF"/>
              </a:solidFill>
              <a:latin typeface="Muli"/>
              <a:sym typeface="Muli"/>
            </a:endParaRPr>
          </a:p>
        </p:txBody>
      </p:sp>
      <p:cxnSp>
        <p:nvCxnSpPr>
          <p:cNvPr id="12" name="Straight Arrow Connector 11"/>
          <p:cNvCxnSpPr/>
          <p:nvPr/>
        </p:nvCxnSpPr>
        <p:spPr>
          <a:xfrm>
            <a:off x="1219200" y="2724150"/>
            <a:ext cx="609600"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19200" y="3028950"/>
            <a:ext cx="609600"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81200" y="2876550"/>
            <a:ext cx="4267200" cy="1169551"/>
          </a:xfrm>
          <a:prstGeom prst="rect">
            <a:avLst/>
          </a:prstGeom>
          <a:noFill/>
        </p:spPr>
        <p:txBody>
          <a:bodyPr wrap="square" rtlCol="0">
            <a:spAutoFit/>
          </a:bodyPr>
          <a:lstStyle/>
          <a:p>
            <a:pPr marL="342900" indent="-342900">
              <a:buFont typeface="+mj-lt"/>
              <a:buAutoNum type="arabicPeriod"/>
            </a:pPr>
            <a:r>
              <a:rPr lang="en-US" sz="1400" dirty="0">
                <a:solidFill>
                  <a:schemeClr val="bg1"/>
                </a:solidFill>
              </a:rPr>
              <a:t>Read the first number </a:t>
            </a:r>
          </a:p>
          <a:p>
            <a:pPr marL="342900" indent="-342900">
              <a:buFont typeface="+mj-lt"/>
              <a:buAutoNum type="arabicPeriod"/>
            </a:pPr>
            <a:r>
              <a:rPr lang="en-US" sz="1400" dirty="0">
                <a:solidFill>
                  <a:schemeClr val="bg1"/>
                </a:solidFill>
              </a:rPr>
              <a:t>Read the Second number  </a:t>
            </a:r>
          </a:p>
          <a:p>
            <a:pPr marL="342900" indent="-342900">
              <a:buFont typeface="+mj-lt"/>
              <a:buAutoNum type="arabicPeriod"/>
            </a:pPr>
            <a:r>
              <a:rPr lang="en-US" sz="1400" dirty="0">
                <a:solidFill>
                  <a:schemeClr val="bg1"/>
                </a:solidFill>
              </a:rPr>
              <a:t>Compare between it </a:t>
            </a:r>
          </a:p>
          <a:p>
            <a:pPr marL="342900" indent="-342900">
              <a:buFont typeface="+mj-lt"/>
              <a:buAutoNum type="arabicPeriod"/>
            </a:pPr>
            <a:r>
              <a:rPr lang="en-US" sz="1400" dirty="0">
                <a:solidFill>
                  <a:schemeClr val="bg1"/>
                </a:solidFill>
              </a:rPr>
              <a:t>Read the third number </a:t>
            </a:r>
          </a:p>
          <a:p>
            <a:pPr marL="342900" indent="-342900">
              <a:buFont typeface="+mj-lt"/>
              <a:buAutoNum type="arabicPeriod"/>
            </a:pPr>
            <a:r>
              <a:rPr lang="en-US" sz="1400" dirty="0">
                <a:solidFill>
                  <a:schemeClr val="bg1"/>
                </a:solidFill>
              </a:rPr>
              <a:t>Compare between it </a:t>
            </a:r>
          </a:p>
        </p:txBody>
      </p:sp>
    </p:spTree>
    <p:extLst>
      <p:ext uri="{BB962C8B-B14F-4D97-AF65-F5344CB8AC3E}">
        <p14:creationId xmlns:p14="http://schemas.microsoft.com/office/powerpoint/2010/main" val="40361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62550"/>
          </a:xfrm>
          <a:prstGeom prst="rect">
            <a:avLst/>
          </a:prstGeom>
        </p:spPr>
      </p:pic>
      <p:pic>
        <p:nvPicPr>
          <p:cNvPr id="3" name="object 3"/>
          <p:cNvPicPr/>
          <p:nvPr/>
        </p:nvPicPr>
        <p:blipFill>
          <a:blip r:embed="rId3" cstate="print"/>
          <a:stretch>
            <a:fillRect/>
          </a:stretch>
        </p:blipFill>
        <p:spPr>
          <a:xfrm>
            <a:off x="86868" y="140220"/>
            <a:ext cx="2992374" cy="511289"/>
          </a:xfrm>
          <a:prstGeom prst="rect">
            <a:avLst/>
          </a:prstGeom>
        </p:spPr>
      </p:pic>
      <p:sp>
        <p:nvSpPr>
          <p:cNvPr id="4" name="object 4"/>
          <p:cNvSpPr txBox="1"/>
          <p:nvPr/>
        </p:nvSpPr>
        <p:spPr>
          <a:xfrm>
            <a:off x="218643" y="195198"/>
            <a:ext cx="2714625"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FFFFFF"/>
                </a:solidFill>
                <a:latin typeface="Tahoma"/>
                <a:cs typeface="Tahoma"/>
              </a:rPr>
              <a:t>I</a:t>
            </a:r>
            <a:r>
              <a:rPr sz="1800" b="1" spc="-285" dirty="0">
                <a:solidFill>
                  <a:srgbClr val="FFFFFF"/>
                </a:solidFill>
                <a:latin typeface="Tahoma"/>
                <a:cs typeface="Tahoma"/>
              </a:rPr>
              <a:t>n</a:t>
            </a:r>
            <a:r>
              <a:rPr sz="1800" b="1" spc="-130" dirty="0">
                <a:solidFill>
                  <a:srgbClr val="FFFFFF"/>
                </a:solidFill>
                <a:latin typeface="Tahoma"/>
                <a:cs typeface="Tahoma"/>
              </a:rPr>
              <a:t>t</a:t>
            </a:r>
            <a:r>
              <a:rPr sz="1800" b="1" spc="-110" dirty="0">
                <a:solidFill>
                  <a:srgbClr val="FFFFFF"/>
                </a:solidFill>
                <a:latin typeface="Tahoma"/>
                <a:cs typeface="Tahoma"/>
              </a:rPr>
              <a:t>ro</a:t>
            </a:r>
            <a:r>
              <a:rPr sz="1800" b="1" spc="-125" dirty="0">
                <a:solidFill>
                  <a:srgbClr val="FFFFFF"/>
                </a:solidFill>
                <a:latin typeface="Tahoma"/>
                <a:cs typeface="Tahoma"/>
              </a:rPr>
              <a:t> </a:t>
            </a:r>
            <a:r>
              <a:rPr sz="1800" b="1" spc="-120" dirty="0">
                <a:solidFill>
                  <a:srgbClr val="FFFFFF"/>
                </a:solidFill>
                <a:latin typeface="Tahoma"/>
                <a:cs typeface="Tahoma"/>
              </a:rPr>
              <a:t>t</a:t>
            </a:r>
            <a:r>
              <a:rPr sz="1800" b="1" spc="-85" dirty="0">
                <a:solidFill>
                  <a:srgbClr val="FFFFFF"/>
                </a:solidFill>
                <a:latin typeface="Tahoma"/>
                <a:cs typeface="Tahoma"/>
              </a:rPr>
              <a:t>o</a:t>
            </a:r>
            <a:r>
              <a:rPr sz="1800" b="1" spc="-95" dirty="0">
                <a:solidFill>
                  <a:srgbClr val="FFFFFF"/>
                </a:solidFill>
                <a:latin typeface="Tahoma"/>
                <a:cs typeface="Tahoma"/>
              </a:rPr>
              <a:t> </a:t>
            </a:r>
            <a:r>
              <a:rPr sz="1800" b="1" spc="15" dirty="0">
                <a:solidFill>
                  <a:srgbClr val="FFFFFF"/>
                </a:solidFill>
                <a:latin typeface="Tahoma"/>
                <a:cs typeface="Tahoma"/>
              </a:rPr>
              <a:t>C</a:t>
            </a:r>
            <a:r>
              <a:rPr sz="1800" b="1" spc="-85" dirty="0">
                <a:solidFill>
                  <a:srgbClr val="FFFFFF"/>
                </a:solidFill>
                <a:latin typeface="Tahoma"/>
                <a:cs typeface="Tahoma"/>
              </a:rPr>
              <a:t>o</a:t>
            </a:r>
            <a:r>
              <a:rPr sz="1800" b="1" spc="-155" dirty="0">
                <a:solidFill>
                  <a:srgbClr val="FFFFFF"/>
                </a:solidFill>
                <a:latin typeface="Tahoma"/>
                <a:cs typeface="Tahoma"/>
              </a:rPr>
              <a:t>m</a:t>
            </a:r>
            <a:r>
              <a:rPr sz="1800" b="1" spc="-80" dirty="0">
                <a:solidFill>
                  <a:srgbClr val="FFFFFF"/>
                </a:solidFill>
                <a:latin typeface="Tahoma"/>
                <a:cs typeface="Tahoma"/>
              </a:rPr>
              <a:t>p</a:t>
            </a:r>
            <a:r>
              <a:rPr sz="1800" b="1" spc="-125" dirty="0">
                <a:solidFill>
                  <a:srgbClr val="FFFFFF"/>
                </a:solidFill>
                <a:latin typeface="Tahoma"/>
                <a:cs typeface="Tahoma"/>
              </a:rPr>
              <a:t>u</a:t>
            </a:r>
            <a:r>
              <a:rPr sz="1800" b="1" spc="-130" dirty="0">
                <a:solidFill>
                  <a:srgbClr val="FFFFFF"/>
                </a:solidFill>
                <a:latin typeface="Tahoma"/>
                <a:cs typeface="Tahoma"/>
              </a:rPr>
              <a:t>t</a:t>
            </a:r>
            <a:r>
              <a:rPr sz="1800" b="1" spc="-110" dirty="0">
                <a:solidFill>
                  <a:srgbClr val="FFFFFF"/>
                </a:solidFill>
                <a:latin typeface="Tahoma"/>
                <a:cs typeface="Tahoma"/>
              </a:rPr>
              <a:t>e</a:t>
            </a:r>
            <a:r>
              <a:rPr sz="1800" b="1" spc="-130" dirty="0">
                <a:solidFill>
                  <a:srgbClr val="FFFFFF"/>
                </a:solidFill>
                <a:latin typeface="Tahoma"/>
                <a:cs typeface="Tahoma"/>
              </a:rPr>
              <a:t>r</a:t>
            </a:r>
            <a:r>
              <a:rPr sz="1800" b="1" spc="-114" dirty="0">
                <a:solidFill>
                  <a:srgbClr val="FFFFFF"/>
                </a:solidFill>
                <a:latin typeface="Tahoma"/>
                <a:cs typeface="Tahoma"/>
              </a:rPr>
              <a:t> </a:t>
            </a:r>
            <a:r>
              <a:rPr sz="1800" b="1" spc="-30" dirty="0">
                <a:solidFill>
                  <a:srgbClr val="FFFFFF"/>
                </a:solidFill>
                <a:latin typeface="Tahoma"/>
                <a:cs typeface="Tahoma"/>
              </a:rPr>
              <a:t>S</a:t>
            </a:r>
            <a:r>
              <a:rPr sz="1800" b="1" spc="-110" dirty="0">
                <a:solidFill>
                  <a:srgbClr val="FFFFFF"/>
                </a:solidFill>
                <a:latin typeface="Tahoma"/>
                <a:cs typeface="Tahoma"/>
              </a:rPr>
              <a:t>c</a:t>
            </a:r>
            <a:r>
              <a:rPr sz="1800" b="1" spc="-80" dirty="0">
                <a:solidFill>
                  <a:srgbClr val="FFFFFF"/>
                </a:solidFill>
                <a:latin typeface="Tahoma"/>
                <a:cs typeface="Tahoma"/>
              </a:rPr>
              <a:t>i</a:t>
            </a:r>
            <a:r>
              <a:rPr sz="1800" b="1" spc="-100" dirty="0">
                <a:solidFill>
                  <a:srgbClr val="FFFFFF"/>
                </a:solidFill>
                <a:latin typeface="Tahoma"/>
                <a:cs typeface="Tahoma"/>
              </a:rPr>
              <a:t>e</a:t>
            </a:r>
            <a:r>
              <a:rPr sz="1800" b="1" spc="-125" dirty="0">
                <a:solidFill>
                  <a:srgbClr val="FFFFFF"/>
                </a:solidFill>
                <a:latin typeface="Tahoma"/>
                <a:cs typeface="Tahoma"/>
              </a:rPr>
              <a:t>n</a:t>
            </a:r>
            <a:r>
              <a:rPr sz="1800" b="1" spc="-75" dirty="0">
                <a:solidFill>
                  <a:srgbClr val="FFFFFF"/>
                </a:solidFill>
                <a:latin typeface="Tahoma"/>
                <a:cs typeface="Tahoma"/>
              </a:rPr>
              <a:t>c</a:t>
            </a:r>
            <a:r>
              <a:rPr sz="1800" b="1" spc="-90" dirty="0">
                <a:solidFill>
                  <a:srgbClr val="FFFFFF"/>
                </a:solidFill>
                <a:latin typeface="Tahoma"/>
                <a:cs typeface="Tahoma"/>
              </a:rPr>
              <a:t>e</a:t>
            </a:r>
            <a:endParaRPr sz="1800">
              <a:latin typeface="Tahoma"/>
              <a:cs typeface="Tahoma"/>
            </a:endParaRPr>
          </a:p>
        </p:txBody>
      </p:sp>
      <p:sp>
        <p:nvSpPr>
          <p:cNvPr id="10" name="object 10"/>
          <p:cNvSpPr txBox="1">
            <a:spLocks noGrp="1"/>
          </p:cNvSpPr>
          <p:nvPr>
            <p:ph type="title"/>
          </p:nvPr>
        </p:nvSpPr>
        <p:spPr>
          <a:xfrm>
            <a:off x="218643" y="778990"/>
            <a:ext cx="3392804" cy="1716560"/>
          </a:xfrm>
          <a:prstGeom prst="rect">
            <a:avLst/>
          </a:prstGeom>
        </p:spPr>
        <p:txBody>
          <a:bodyPr vert="horz" wrap="square" lIns="0" tIns="12700" rIns="0" bIns="0" rtlCol="0">
            <a:spAutoFit/>
          </a:bodyPr>
          <a:lstStyle/>
          <a:p>
            <a:pPr marL="12700">
              <a:lnSpc>
                <a:spcPts val="2710"/>
              </a:lnSpc>
              <a:spcBef>
                <a:spcPts val="100"/>
              </a:spcBef>
            </a:pPr>
            <a:br>
              <a:rPr lang="en-US" sz="1600" spc="-130" dirty="0"/>
            </a:br>
            <a:br>
              <a:rPr lang="en-US" sz="1600" spc="-130" dirty="0"/>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130" dirty="0">
                <a:latin typeface="+mj-lt"/>
              </a:rPr>
              <a:t>What is Programming ?  </a:t>
            </a:r>
            <a:br>
              <a:rPr lang="en-US" sz="1800" spc="-130" dirty="0">
                <a:latin typeface="+mj-lt"/>
              </a:rPr>
            </a:br>
            <a:r>
              <a:rPr lang="en-US" sz="1800" dirty="0">
                <a:solidFill>
                  <a:srgbClr val="A357FF"/>
                </a:solidFill>
                <a:latin typeface="+mj-lt"/>
                <a:cs typeface="Segoe UI Symbol"/>
              </a:rPr>
              <a:t>⬡</a:t>
            </a:r>
            <a:r>
              <a:rPr lang="en-US" sz="1800" spc="135" dirty="0">
                <a:solidFill>
                  <a:srgbClr val="A357FF"/>
                </a:solidFill>
                <a:latin typeface="+mj-lt"/>
                <a:cs typeface="Segoe UI Symbol"/>
              </a:rPr>
              <a:t> </a:t>
            </a:r>
            <a:r>
              <a:rPr lang="en-US" sz="1800" spc="5" dirty="0">
                <a:solidFill>
                  <a:prstClr val="white"/>
                </a:solidFill>
                <a:latin typeface="+mj-lt"/>
              </a:rPr>
              <a:t>Programming VS Coding. </a:t>
            </a:r>
            <a:endParaRPr sz="1800" dirty="0">
              <a:latin typeface="+mj-lt"/>
              <a:cs typeface="Segoe UI Symbol"/>
            </a:endParaRPr>
          </a:p>
          <a:p>
            <a:pPr marL="12700">
              <a:lnSpc>
                <a:spcPts val="2710"/>
              </a:lnSpc>
            </a:pPr>
            <a:r>
              <a:rPr sz="1800" dirty="0">
                <a:solidFill>
                  <a:srgbClr val="A357FF"/>
                </a:solidFill>
                <a:latin typeface="+mj-lt"/>
                <a:cs typeface="Segoe UI Symbol"/>
              </a:rPr>
              <a:t>⬡</a:t>
            </a:r>
            <a:r>
              <a:rPr sz="1800" spc="140" dirty="0">
                <a:solidFill>
                  <a:srgbClr val="A357FF"/>
                </a:solidFill>
                <a:latin typeface="+mj-lt"/>
                <a:cs typeface="Segoe UI Symbol"/>
              </a:rPr>
              <a:t> </a:t>
            </a:r>
            <a:r>
              <a:rPr lang="en-US" sz="1800" spc="-55" dirty="0">
                <a:latin typeface="+mj-lt"/>
              </a:rPr>
              <a:t>Program </a:t>
            </a:r>
            <a:r>
              <a:rPr lang="en-US" sz="1800" dirty="0">
                <a:latin typeface="+mj-lt"/>
              </a:rPr>
              <a:t>Definition. </a:t>
            </a:r>
            <a:endParaRPr sz="1800" dirty="0">
              <a:latin typeface="+mj-lt"/>
              <a:cs typeface="Segoe UI Symbol"/>
            </a:endParaRPr>
          </a:p>
        </p:txBody>
      </p:sp>
      <p:sp>
        <p:nvSpPr>
          <p:cNvPr id="24" name="object 24"/>
          <p:cNvSpPr txBox="1"/>
          <p:nvPr/>
        </p:nvSpPr>
        <p:spPr>
          <a:xfrm>
            <a:off x="218643" y="2495550"/>
            <a:ext cx="6172200" cy="1620380"/>
          </a:xfrm>
          <a:prstGeom prst="rect">
            <a:avLst/>
          </a:prstGeom>
        </p:spPr>
        <p:txBody>
          <a:bodyPr vert="horz" wrap="square" lIns="0" tIns="12700" rIns="0" bIns="0" rtlCol="0">
            <a:spAutoFit/>
          </a:bodyPr>
          <a:lstStyle/>
          <a:p>
            <a:pPr marL="12700">
              <a:lnSpc>
                <a:spcPts val="2705"/>
              </a:lnSpc>
              <a:spcBef>
                <a:spcPts val="100"/>
              </a:spcBef>
            </a:pPr>
            <a:r>
              <a:rPr dirty="0">
                <a:solidFill>
                  <a:srgbClr val="A357FF"/>
                </a:solidFill>
                <a:cs typeface="Segoe UI Symbol"/>
              </a:rPr>
              <a:t>⬡</a:t>
            </a:r>
            <a:r>
              <a:rPr spc="140" dirty="0">
                <a:solidFill>
                  <a:srgbClr val="A357FF"/>
                </a:solidFill>
                <a:cs typeface="Segoe UI Symbol"/>
              </a:rPr>
              <a:t> </a:t>
            </a:r>
            <a:r>
              <a:rPr lang="en-US" b="1" u="sng" spc="5" dirty="0">
                <a:solidFill>
                  <a:srgbClr val="FFFFFF"/>
                </a:solidFill>
                <a:cs typeface="Verdana"/>
              </a:rPr>
              <a:t>What is Algorithms ? </a:t>
            </a:r>
            <a:endParaRPr b="1" u="sng" dirty="0">
              <a:cs typeface="Verdana"/>
            </a:endParaRPr>
          </a:p>
          <a:p>
            <a:pPr marL="12700">
              <a:lnSpc>
                <a:spcPts val="2530"/>
              </a:lnSpc>
            </a:pPr>
            <a:r>
              <a:rPr dirty="0">
                <a:solidFill>
                  <a:srgbClr val="A357FF"/>
                </a:solidFill>
                <a:cs typeface="Segoe UI Symbol"/>
              </a:rPr>
              <a:t>⬡</a:t>
            </a:r>
            <a:r>
              <a:rPr spc="140" dirty="0">
                <a:solidFill>
                  <a:srgbClr val="A357FF"/>
                </a:solidFill>
                <a:cs typeface="Segoe UI Symbol"/>
              </a:rPr>
              <a:t> </a:t>
            </a:r>
            <a:r>
              <a:rPr lang="en-US" spc="-50" dirty="0">
                <a:solidFill>
                  <a:srgbClr val="FFFFFF"/>
                </a:solidFill>
                <a:cs typeface="Segoe UI Symbol"/>
              </a:rPr>
              <a:t>S</a:t>
            </a:r>
            <a:r>
              <a:rPr lang="en-US" spc="-50" dirty="0">
                <a:solidFill>
                  <a:srgbClr val="FFFFFF"/>
                </a:solidFill>
                <a:cs typeface="Verdana"/>
              </a:rPr>
              <a:t>teps of making an </a:t>
            </a:r>
            <a:r>
              <a:rPr lang="en-US" spc="5" dirty="0">
                <a:solidFill>
                  <a:srgbClr val="FFFFFF"/>
                </a:solidFill>
                <a:cs typeface="Verdana"/>
              </a:rPr>
              <a:t>a</a:t>
            </a:r>
            <a:r>
              <a:rPr lang="en-US" spc="-50" dirty="0">
                <a:solidFill>
                  <a:srgbClr val="FFFFFF"/>
                </a:solidFill>
                <a:cs typeface="Verdana"/>
              </a:rPr>
              <a:t>lgorithm.</a:t>
            </a:r>
          </a:p>
          <a:p>
            <a:pPr marL="12700">
              <a:lnSpc>
                <a:spcPts val="2535"/>
              </a:lnSpc>
            </a:pPr>
            <a:r>
              <a:rPr dirty="0">
                <a:solidFill>
                  <a:srgbClr val="A357FF"/>
                </a:solidFill>
                <a:cs typeface="Segoe UI Symbol"/>
              </a:rPr>
              <a:t>⬡</a:t>
            </a:r>
            <a:r>
              <a:rPr lang="en-US" dirty="0">
                <a:solidFill>
                  <a:srgbClr val="A357FF"/>
                </a:solidFill>
                <a:cs typeface="Segoe UI Symbol"/>
              </a:rPr>
              <a:t> </a:t>
            </a:r>
            <a:r>
              <a:rPr lang="en-GB" dirty="0">
                <a:solidFill>
                  <a:schemeClr val="bg1"/>
                </a:solidFill>
                <a:ea typeface="Verdana" pitchFamily="34" charset="0"/>
              </a:rPr>
              <a:t>Algorithms Representation.</a:t>
            </a:r>
            <a:endParaRPr lang="ar-EG" dirty="0">
              <a:solidFill>
                <a:schemeClr val="bg1"/>
              </a:solidFill>
              <a:ea typeface="Verdana" pitchFamily="34" charset="0"/>
            </a:endParaRPr>
          </a:p>
          <a:p>
            <a:pPr marL="12700">
              <a:lnSpc>
                <a:spcPts val="2535"/>
              </a:lnSpc>
            </a:pPr>
            <a:r>
              <a:rPr lang="en-US" dirty="0">
                <a:solidFill>
                  <a:srgbClr val="A357FF"/>
                </a:solidFill>
                <a:cs typeface="Segoe UI Symbol"/>
              </a:rPr>
              <a:t>⬡ </a:t>
            </a:r>
            <a:r>
              <a:rPr lang="en-US" dirty="0">
                <a:solidFill>
                  <a:schemeClr val="bg1"/>
                </a:solidFill>
                <a:cs typeface="Arial" pitchFamily="34" charset="0"/>
              </a:rPr>
              <a:t>Programming languages.  </a:t>
            </a:r>
            <a:br>
              <a:rPr lang="en-US" spc="-130" dirty="0"/>
            </a:br>
            <a:r>
              <a:rPr lang="en-US" dirty="0">
                <a:solidFill>
                  <a:srgbClr val="A357FF"/>
                </a:solidFill>
                <a:cs typeface="Segoe UI Symbol"/>
              </a:rPr>
              <a:t>⬡ </a:t>
            </a:r>
            <a:r>
              <a:rPr lang="en-US" dirty="0">
                <a:solidFill>
                  <a:schemeClr val="bg1"/>
                </a:solidFill>
                <a:cs typeface="Arial" pitchFamily="34" charset="0"/>
              </a:rPr>
              <a:t>Compiler VS Interpreter.</a:t>
            </a:r>
            <a:endParaRPr dirty="0">
              <a:solidFill>
                <a:schemeClr val="bg1"/>
              </a:solidFill>
              <a:cs typeface="Verdana"/>
            </a:endParaRPr>
          </a:p>
        </p:txBody>
      </p:sp>
      <p:sp>
        <p:nvSpPr>
          <p:cNvPr id="8" name="TextBox 7">
            <a:extLst>
              <a:ext uri="{FF2B5EF4-FFF2-40B4-BE49-F238E27FC236}">
                <a16:creationId xmlns:a16="http://schemas.microsoft.com/office/drawing/2014/main" id="{9CDB7350-A29E-4283-83B4-92CCC8817C39}"/>
              </a:ext>
            </a:extLst>
          </p:cNvPr>
          <p:cNvSpPr txBox="1"/>
          <p:nvPr/>
        </p:nvSpPr>
        <p:spPr>
          <a:xfrm>
            <a:off x="187687" y="784167"/>
            <a:ext cx="4629150" cy="461665"/>
          </a:xfrm>
          <a:prstGeom prst="rect">
            <a:avLst/>
          </a:prstGeom>
          <a:noFill/>
        </p:spPr>
        <p:txBody>
          <a:bodyPr wrap="square">
            <a:spAutoFit/>
          </a:bodyPr>
          <a:lstStyle/>
          <a:p>
            <a:r>
              <a:rPr lang="en-US" sz="2400" spc="-130" dirty="0">
                <a:solidFill>
                  <a:schemeClr val="bg1"/>
                </a:solidFill>
              </a:rPr>
              <a:t>Session outline :</a:t>
            </a:r>
            <a:endParaRPr lang="en-US" sz="2400" dirty="0">
              <a:solidFill>
                <a:schemeClr val="bg1"/>
              </a:solidFill>
            </a:endParaRPr>
          </a:p>
        </p:txBody>
      </p:sp>
    </p:spTree>
    <p:extLst>
      <p:ext uri="{BB962C8B-B14F-4D97-AF65-F5344CB8AC3E}">
        <p14:creationId xmlns:p14="http://schemas.microsoft.com/office/powerpoint/2010/main" val="180269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1237</Words>
  <Application>Microsoft Office PowerPoint</Application>
  <PresentationFormat>On-screen Show (16:9)</PresentationFormat>
  <Paragraphs>161</Paragraphs>
  <Slides>33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LM Sans 10</vt:lpstr>
      <vt:lpstr>LM Sans 12</vt:lpstr>
      <vt:lpstr>Muli</vt:lpstr>
      <vt:lpstr>Segoe UI Symbol</vt:lpstr>
      <vt:lpstr>Tahoma</vt:lpstr>
      <vt:lpstr>Verdana</vt:lpstr>
      <vt:lpstr>Office Theme</vt:lpstr>
      <vt:lpstr>Introduction  To Computer  Science </vt:lpstr>
      <vt:lpstr>  ⬡ What is Programming ?   ⬡ Programming VS Coding.  ⬡ Program Definition. </vt:lpstr>
      <vt:lpstr>  ⬡ What is Programming ?   ⬡ Programming VS Coding.  ⬡ Program Definition. </vt:lpstr>
      <vt:lpstr>Programming Definition :  - Programming is a way to “instruct the computer to perform various tasks”.  - “Instruct the computer”: this basically means that you provide the computer a set of instructions that are written in a language that the computer can understand. The instructions could be of various  For example: </vt:lpstr>
      <vt:lpstr>  ⬡ What is Programming ?   ⬡ Programming VS Coding.  ⬡ Program Definition. </vt:lpstr>
      <vt:lpstr>Programming VS Coding :  - coding and programming are two different things. Coding refers to writing codes for applications, but programming is a much broader term. Programmers find solutions to problems and determine how they should be solved. Programmers generally deal with the big picture within an application, not just Writing lines of code.</vt:lpstr>
      <vt:lpstr>  ⬡ What is Programming ?   ⬡ Programming VS Coding.  ⬡ Program Definition. </vt:lpstr>
      <vt:lpstr>Program Definition :  - Set of ordered instructions. - Execution of the instructions solves a certain problem </vt:lpstr>
      <vt:lpstr>  ⬡ What is Programming ?   ⬡ Programming VS Coding.  ⬡ Program Definition. </vt:lpstr>
      <vt:lpstr>Algorithms Definition :  - An algorithm (pronounced AL-go-rithm) is a set of rules to be followed  for solving a problem or in calculations  - In programming, we try to solve a given problem. We break this problem down into smaller problems (tasks) and start solving them one by one </vt:lpstr>
      <vt:lpstr>PowerPoint Presentation</vt:lpstr>
      <vt:lpstr>PowerPoint Presentation</vt:lpstr>
      <vt:lpstr>Steps of making an algorithm :  </vt:lpstr>
      <vt:lpstr>  ⬡ What is Programming ?   ⬡ Programming VS Coding.  ⬡ Program Definition. </vt:lpstr>
      <vt:lpstr>Algorithms Representation  </vt:lpstr>
      <vt:lpstr> </vt:lpstr>
      <vt:lpstr> </vt:lpstr>
      <vt:lpstr> </vt:lpstr>
      <vt:lpstr> </vt:lpstr>
      <vt:lpstr> </vt:lpstr>
      <vt:lpstr> </vt:lpstr>
      <vt:lpstr> </vt:lpstr>
      <vt:lpstr> </vt:lpstr>
      <vt:lpstr> </vt:lpstr>
      <vt:lpstr>  ⬡ What is Programming ?   ⬡ Programming VS Coding.  ⬡ Program Definition. </vt:lpstr>
      <vt:lpstr>Programming language definition :  - A Programming language is a formal computer language designed to communicate instructions to a machine, particularly a computer.  - A Programming languages can be used to create programs to control the  behavior of a machine or to express algorithms.   - Examples : Python, R, Java, JavaScript, C, C++, and C#   # How do you compare them?   - Paradigms    - Syntax    - Level </vt:lpstr>
      <vt:lpstr>Programming paradigms: Are a way to classify programming languages based on their features.    </vt:lpstr>
      <vt:lpstr>Programming Syntax: the set of rules that defines how a programming languages will be written.  </vt:lpstr>
      <vt:lpstr>Levels of programming languages :  </vt:lpstr>
      <vt:lpstr>  ⬡ What is Programming ?   ⬡ Programming VS Coding.  ⬡ Program Definition. </vt:lpstr>
      <vt:lpstr>Compiler VS Interpreter :  - Compiler :                  1. scans the entire program and translates the whole of it into machine code at once.              2. the overall time taken to execute the process is much faster.              3. C and C++ for example.  - Interpreter :                 1. translates just one statement of the program at a time into machine code              2. the overall time to execute the process is much slower              3. Python for example</vt:lpstr>
      <vt:lpstr>Questions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with Python (OOP)</dc:title>
  <dc:creator>Eslam Jekso</dc:creator>
  <cp:lastModifiedBy>abdallah nabil</cp:lastModifiedBy>
  <cp:revision>21</cp:revision>
  <dcterms:created xsi:type="dcterms:W3CDTF">2021-12-12T14:16:04Z</dcterms:created>
  <dcterms:modified xsi:type="dcterms:W3CDTF">2024-12-28T01:20:33Z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2021-08-19T00:00:00Z</vt:filetime>
  </property>
  <property fmtid="{D5CDD505-2E9C-101B-9397-08002B2CF9AE}" pid="3" name="Creator">
    <vt:lpwstr>Microsoft® PowerPoint® 2016</vt:lpwstr>
  </property>
  <property fmtid="{D5CDD505-2E9C-101B-9397-08002B2CF9AE}" pid="4" name="LastSaved">
    <vt:filetime>2021-12-12T00:00:00Z</vt:filetime>
  </property>
</Properties>
</file>