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A10A84-6B7A-E314-B73E-4064AE67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6E8A542-6719-BC21-70BE-6D9BE06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DA75A8-FFC8-1B4D-0195-C27341DB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27930E1-580C-923B-B1DB-B1BF483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A59F8-0525-0DFA-E116-7C816CB1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671651-E151-AB3C-C448-A703532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D37A058-6E32-800B-D692-B1EE7C40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92C3B4-DE18-4167-7FAC-6436DE81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F05B069-A944-E6D1-14F5-D0F7000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7D872D-5775-7052-CF41-837AFCA9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B46F46F-0B51-3E67-457C-B19AA15B4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3161EC2-E4B2-78B5-0F3D-88AF78F1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10CB64-72E6-35FE-5E75-E7FE81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A6980A-A474-2D3D-21FA-FAB9CFE0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4156BF6-D866-FCD2-FC22-5652465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557719-5DF4-E5D5-CF2C-827623E9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E33187-C021-8CB1-5B79-237D70F6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68701E-90FF-E3A0-391E-A1E4A431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9F9AA0-6309-4F53-BF34-AED5ABB3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4965AC-3AB0-67C1-D090-31B7FD4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E1D26F-8110-65C9-BE87-84FA7E9C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FB30891-F93E-1FCC-6735-A9DB485D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50FB61F-4EFA-4F15-DD83-64E7BC1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1C5114F-0CF4-C49E-28C1-F4E36231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C438D2B-C083-1BFE-56C1-AAD50FF0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F49064-33E6-FCAD-2F4B-803ECE54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884EF18-0DD7-8D70-391E-AB97B8A5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D6E26F4-C5FE-3AD5-DD1F-CE3212E9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0B0D0EF-9F5D-FABD-6845-DD7E31C7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8A34C3E-568B-8C54-80C5-8B5EADE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0F559D-5808-32E1-C606-1B7D563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C7A603C-BB2F-0299-1DB0-E0401D8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B697CE0-56F5-FCB4-6ACE-B35D7DC2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6D9485-A087-86FF-33B6-3898CAB4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1768B28-EB81-AD11-847B-7982CCB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D093FC5-BFF5-57DF-E6E1-422A009E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24C2A68-EB82-36E1-1E67-BC5F177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59565BB-6957-3DB2-5867-5DA9E38A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4DF7A14-F2C3-40F3-D35C-444C97E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EAEFA0-CC87-4B29-550C-BB1879AF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A1CD557-0DC3-0B90-F2DF-862217C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76F526-1A41-F078-0BD7-2E6CBBAF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3BC54CC-A455-0942-C10A-104D276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079DEA2-ECD2-92E8-4954-21393FF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9676755-224C-9D3A-7B61-2B91BE4F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F851074-2530-C7C9-A34E-B69F1335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D073A4-2D1D-0F81-8A42-D0701D2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3D7B2E-4A9B-D614-84FF-3A6C2BD3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844FA33-7666-8520-6FF4-5D7E98A5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5D3351C-00C2-9B5C-137A-23808440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FE04CDF-146F-E353-D166-63CFA6F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689A5E-6E97-A29A-5C7F-DF3997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B41518-5F02-71BE-EEE6-6AD5543C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14F9DF4-B403-B61E-F8D4-09406885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ABF84A5-CAB9-A9DB-2051-467DB94C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941E4EF-FA22-C425-8460-0CEE923D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3463497-0D98-D600-CD65-5C989C93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ECE2E08-97E1-5D36-962E-1D18CDCA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0282B02-6B6A-DBB5-07AE-7468D87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1CF1993-FA05-4F1F-8F83-653FD2D2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16D38B-6E6B-C2CD-8B74-103F255D3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3852-1940-4B5C-8AFE-B5049DC3E301}" type="datetimeFigureOut">
              <a:rPr lang="en-US" smtClean="0"/>
              <a:t>2022-11-11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89E9F7D-3AF6-5587-BA97-05047CE0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B2E329-7671-ED5A-FE07-9297A1CB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9545E2-717A-41DE-15D8-E07361F0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429636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( INT I =1 ; I &lt;=N;I*=2)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S.O.P(“HI”);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93F2E828-A770-B831-3B55-1E6236EEA4F1}"/>
              </a:ext>
            </a:extLst>
          </p:cNvPr>
          <p:cNvCxnSpPr/>
          <p:nvPr/>
        </p:nvCxnSpPr>
        <p:spPr>
          <a:xfrm flipH="1" flipV="1">
            <a:off x="4525818" y="932873"/>
            <a:ext cx="1062182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065A6C03-7572-3990-367B-94AB20D4BAB8}"/>
              </a:ext>
            </a:extLst>
          </p:cNvPr>
          <p:cNvCxnSpPr/>
          <p:nvPr/>
        </p:nvCxnSpPr>
        <p:spPr>
          <a:xfrm flipV="1">
            <a:off x="6918036" y="637309"/>
            <a:ext cx="221673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6D29B4D5-6027-6724-1BD8-45433DB94E60}"/>
              </a:ext>
            </a:extLst>
          </p:cNvPr>
          <p:cNvCxnSpPr/>
          <p:nvPr/>
        </p:nvCxnSpPr>
        <p:spPr>
          <a:xfrm>
            <a:off x="7740073" y="2078182"/>
            <a:ext cx="1847272" cy="8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80DEC236-4DA1-5440-AC24-61CF97DC881C}"/>
              </a:ext>
            </a:extLst>
          </p:cNvPr>
          <p:cNvCxnSpPr/>
          <p:nvPr/>
        </p:nvCxnSpPr>
        <p:spPr>
          <a:xfrm flipH="1">
            <a:off x="5604166" y="2295463"/>
            <a:ext cx="203200" cy="141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B529397-2D6A-3BBD-2BF6-2A6A11B62098}"/>
              </a:ext>
            </a:extLst>
          </p:cNvPr>
          <p:cNvSpPr txBox="1"/>
          <p:nvPr/>
        </p:nvSpPr>
        <p:spPr>
          <a:xfrm>
            <a:off x="3689927" y="429636"/>
            <a:ext cx="8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7" name="جدول 17">
            <a:extLst>
              <a:ext uri="{FF2B5EF4-FFF2-40B4-BE49-F238E27FC236}">
                <a16:creationId xmlns:a16="http://schemas.microsoft.com/office/drawing/2014/main" id="{748EBC59-47F9-B9A5-A417-E699B3B0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1556"/>
              </p:ext>
            </p:extLst>
          </p:nvPr>
        </p:nvGraphicFramePr>
        <p:xfrm>
          <a:off x="62200" y="2507673"/>
          <a:ext cx="44435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19">
                  <a:extLst>
                    <a:ext uri="{9D8B030D-6E8A-4147-A177-3AD203B41FA5}">
                      <a16:colId xmlns:a16="http://schemas.microsoft.com/office/drawing/2014/main" val="1205385819"/>
                    </a:ext>
                  </a:extLst>
                </a:gridCol>
                <a:gridCol w="1628385">
                  <a:extLst>
                    <a:ext uri="{9D8B030D-6E8A-4147-A177-3AD203B41FA5}">
                      <a16:colId xmlns:a16="http://schemas.microsoft.com/office/drawing/2014/main" val="3272187848"/>
                    </a:ext>
                  </a:extLst>
                </a:gridCol>
                <a:gridCol w="1367853">
                  <a:extLst>
                    <a:ext uri="{9D8B030D-6E8A-4147-A177-3AD203B41FA5}">
                      <a16:colId xmlns:a16="http://schemas.microsoft.com/office/drawing/2014/main" val="1693484852"/>
                    </a:ext>
                  </a:extLst>
                </a:gridCol>
              </a:tblGrid>
              <a:tr h="248766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2468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 </a:t>
                      </a:r>
                      <a:r>
                        <a:rPr lang="en-US" baseline="0" dirty="0"/>
                        <a:t>== 10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0427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 </a:t>
                      </a:r>
                      <a:r>
                        <a:rPr lang="en-US" baseline="0" dirty="0"/>
                        <a:t>==100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33344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10==LOG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 </a:t>
                      </a:r>
                      <a:r>
                        <a:rPr lang="en-US" baseline="0" dirty="0"/>
                        <a:t>==1000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2000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X</a:t>
                      </a:r>
                      <a:r>
                        <a:rPr lang="en-US" baseline="0" dirty="0"/>
                        <a:t>==N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89244"/>
                  </a:ext>
                </a:extLst>
              </a:tr>
            </a:tbl>
          </a:graphicData>
        </a:graphic>
      </p:graphicFrame>
      <p:sp>
        <p:nvSpPr>
          <p:cNvPr id="18" name="مربع نص 17">
            <a:extLst>
              <a:ext uri="{FF2B5EF4-FFF2-40B4-BE49-F238E27FC236}">
                <a16:creationId xmlns:a16="http://schemas.microsoft.com/office/drawing/2014/main" id="{BC297766-FC27-6A8F-0ECA-0FCCE34EF370}"/>
              </a:ext>
            </a:extLst>
          </p:cNvPr>
          <p:cNvSpPr txBox="1"/>
          <p:nvPr/>
        </p:nvSpPr>
        <p:spPr>
          <a:xfrm>
            <a:off x="11522363" y="3633369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0AAB262F-B28B-9349-548E-C414344BD48D}"/>
              </a:ext>
            </a:extLst>
          </p:cNvPr>
          <p:cNvSpPr txBox="1"/>
          <p:nvPr/>
        </p:nvSpPr>
        <p:spPr>
          <a:xfrm>
            <a:off x="105017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DA69477-AF19-CAC6-CE7B-A42D6F1FC920}"/>
              </a:ext>
            </a:extLst>
          </p:cNvPr>
          <p:cNvSpPr txBox="1"/>
          <p:nvPr/>
        </p:nvSpPr>
        <p:spPr>
          <a:xfrm>
            <a:off x="10224654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98C5D1CA-F8D0-E862-67A0-1119AF92B3EF}"/>
              </a:ext>
            </a:extLst>
          </p:cNvPr>
          <p:cNvSpPr txBox="1"/>
          <p:nvPr/>
        </p:nvSpPr>
        <p:spPr>
          <a:xfrm>
            <a:off x="95873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6E3AA57-501D-8DB7-528B-AA5CCCB762BA}"/>
              </a:ext>
            </a:extLst>
          </p:cNvPr>
          <p:cNvSpPr txBox="1"/>
          <p:nvPr/>
        </p:nvSpPr>
        <p:spPr>
          <a:xfrm>
            <a:off x="96797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24A761F-8921-1258-F5F2-8CD1E2CBED8A}"/>
              </a:ext>
            </a:extLst>
          </p:cNvPr>
          <p:cNvSpPr txBox="1"/>
          <p:nvPr/>
        </p:nvSpPr>
        <p:spPr>
          <a:xfrm>
            <a:off x="9157854" y="3633369"/>
            <a:ext cx="4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80BFB26F-71AD-4C49-85E3-2ED5E41177D6}"/>
              </a:ext>
            </a:extLst>
          </p:cNvPr>
          <p:cNvSpPr txBox="1"/>
          <p:nvPr/>
        </p:nvSpPr>
        <p:spPr>
          <a:xfrm>
            <a:off x="87145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B47463A-0380-9758-D8BC-BCD76EAD5734}"/>
              </a:ext>
            </a:extLst>
          </p:cNvPr>
          <p:cNvSpPr txBox="1"/>
          <p:nvPr/>
        </p:nvSpPr>
        <p:spPr>
          <a:xfrm>
            <a:off x="8093364" y="3633369"/>
            <a:ext cx="6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3705AB9-1DBC-B097-ABEA-99CCB3BB410A}"/>
              </a:ext>
            </a:extLst>
          </p:cNvPr>
          <p:cNvSpPr txBox="1"/>
          <p:nvPr/>
        </p:nvSpPr>
        <p:spPr>
          <a:xfrm>
            <a:off x="7596908" y="3633369"/>
            <a:ext cx="6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C9864EE-3344-49F1-3D6A-CE7569A72A13}"/>
              </a:ext>
            </a:extLst>
          </p:cNvPr>
          <p:cNvSpPr txBox="1"/>
          <p:nvPr/>
        </p:nvSpPr>
        <p:spPr>
          <a:xfrm>
            <a:off x="6968836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67173C-94BA-2459-3BBD-F7F3746F0EA8}"/>
              </a:ext>
            </a:extLst>
          </p:cNvPr>
          <p:cNvSpPr txBox="1"/>
          <p:nvPr/>
        </p:nvSpPr>
        <p:spPr>
          <a:xfrm>
            <a:off x="6486235" y="363336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5F3BB803-34C4-9AC4-8FF6-201C903FBD4E}"/>
              </a:ext>
            </a:extLst>
          </p:cNvPr>
          <p:cNvSpPr txBox="1"/>
          <p:nvPr/>
        </p:nvSpPr>
        <p:spPr>
          <a:xfrm>
            <a:off x="7154429" y="4188875"/>
            <a:ext cx="6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X</a:t>
            </a:r>
            <a:r>
              <a:rPr lang="en-US" dirty="0"/>
              <a:t>=N</a:t>
            </a:r>
            <a:endParaRPr lang="en-US" baseline="30000" dirty="0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09946C8A-3027-7FCB-31B5-17B703A954AF}"/>
              </a:ext>
            </a:extLst>
          </p:cNvPr>
          <p:cNvSpPr/>
          <p:nvPr/>
        </p:nvSpPr>
        <p:spPr>
          <a:xfrm>
            <a:off x="6513944" y="4212382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868AD2D-22FB-A3C4-D95E-2C80DD4B73C6}"/>
              </a:ext>
            </a:extLst>
          </p:cNvPr>
          <p:cNvSpPr txBox="1"/>
          <p:nvPr/>
        </p:nvSpPr>
        <p:spPr>
          <a:xfrm>
            <a:off x="6495471" y="4170921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2B8EC130-4D67-25F5-A8C6-A6156E7B3194}"/>
              </a:ext>
            </a:extLst>
          </p:cNvPr>
          <p:cNvSpPr/>
          <p:nvPr/>
        </p:nvSpPr>
        <p:spPr>
          <a:xfrm>
            <a:off x="6493161" y="4650716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EC6C88E1-AC2D-D8D9-6B4B-C8C495926966}"/>
              </a:ext>
            </a:extLst>
          </p:cNvPr>
          <p:cNvSpPr txBox="1"/>
          <p:nvPr/>
        </p:nvSpPr>
        <p:spPr>
          <a:xfrm>
            <a:off x="6474688" y="4609255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36A1D789-8555-3B09-BE94-D2BFF6A15258}"/>
              </a:ext>
            </a:extLst>
          </p:cNvPr>
          <p:cNvSpPr txBox="1"/>
          <p:nvPr/>
        </p:nvSpPr>
        <p:spPr>
          <a:xfrm>
            <a:off x="7139709" y="4585710"/>
            <a:ext cx="22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2</a:t>
            </a:r>
            <a:r>
              <a:rPr lang="en-US" baseline="30000" dirty="0"/>
              <a:t>X </a:t>
            </a:r>
            <a:r>
              <a:rPr lang="en-US" dirty="0"/>
              <a:t>= LOG</a:t>
            </a:r>
            <a:r>
              <a:rPr lang="en-US" baseline="-25000" dirty="0"/>
              <a:t>2 </a:t>
            </a:r>
            <a:r>
              <a:rPr lang="en-US" dirty="0"/>
              <a:t>N</a:t>
            </a:r>
            <a:endParaRPr lang="en-US" baseline="30000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4835E285-B28F-3090-4A77-D347C215CECE}"/>
              </a:ext>
            </a:extLst>
          </p:cNvPr>
          <p:cNvSpPr txBox="1"/>
          <p:nvPr/>
        </p:nvSpPr>
        <p:spPr>
          <a:xfrm>
            <a:off x="6834910" y="5081802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249C6C5-D5B0-83A6-3995-74C3ACF3E4FC}"/>
              </a:ext>
            </a:extLst>
          </p:cNvPr>
          <p:cNvSpPr txBox="1"/>
          <p:nvPr/>
        </p:nvSpPr>
        <p:spPr>
          <a:xfrm>
            <a:off x="4890655" y="3702371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9FEA207A-BF2C-98C7-8A69-2C4399F62658}"/>
              </a:ext>
            </a:extLst>
          </p:cNvPr>
          <p:cNvSpPr txBox="1"/>
          <p:nvPr/>
        </p:nvSpPr>
        <p:spPr>
          <a:xfrm>
            <a:off x="4463476" y="4355007"/>
            <a:ext cx="1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baseline="-25000" dirty="0"/>
              <a:t>كمية الزيادة</a:t>
            </a:r>
            <a:r>
              <a:rPr lang="en-US" dirty="0"/>
              <a:t>LOG</a:t>
            </a:r>
          </a:p>
        </p:txBody>
      </p: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A64996C8-A638-4463-9FAF-0BA6FA3EAE15}"/>
              </a:ext>
            </a:extLst>
          </p:cNvPr>
          <p:cNvCxnSpPr/>
          <p:nvPr/>
        </p:nvCxnSpPr>
        <p:spPr>
          <a:xfrm flipH="1">
            <a:off x="5301673" y="4060458"/>
            <a:ext cx="101600" cy="3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AC50B9E4-833F-83BD-169B-435F0D84EE3F}"/>
              </a:ext>
            </a:extLst>
          </p:cNvPr>
          <p:cNvSpPr txBox="1"/>
          <p:nvPr/>
        </p:nvSpPr>
        <p:spPr>
          <a:xfrm>
            <a:off x="9072417" y="2979554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FD9DFD96-7010-7C8B-C7F0-A947EBF9C75F}"/>
              </a:ext>
            </a:extLst>
          </p:cNvPr>
          <p:cNvCxnSpPr/>
          <p:nvPr/>
        </p:nvCxnSpPr>
        <p:spPr>
          <a:xfrm>
            <a:off x="10591799" y="3164220"/>
            <a:ext cx="51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F43BDE0F-0DE3-EFB1-8ACD-7EA4E572CE25}"/>
              </a:ext>
            </a:extLst>
          </p:cNvPr>
          <p:cNvSpPr txBox="1"/>
          <p:nvPr/>
        </p:nvSpPr>
        <p:spPr>
          <a:xfrm>
            <a:off x="11134294" y="2985881"/>
            <a:ext cx="105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JO" dirty="0"/>
              <a:t>(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00C634BD-C949-193B-379E-456004326F7F}"/>
              </a:ext>
            </a:extLst>
          </p:cNvPr>
          <p:cNvSpPr txBox="1"/>
          <p:nvPr/>
        </p:nvSpPr>
        <p:spPr>
          <a:xfrm>
            <a:off x="6622332" y="164141"/>
            <a:ext cx="157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(N))+1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8FC6E380-4807-BAB8-A01B-3FB0A39471AD}"/>
              </a:ext>
            </a:extLst>
          </p:cNvPr>
          <p:cNvSpPr txBox="1"/>
          <p:nvPr/>
        </p:nvSpPr>
        <p:spPr>
          <a:xfrm>
            <a:off x="6493161" y="5642736"/>
            <a:ext cx="55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1+LOG</a:t>
            </a:r>
            <a:r>
              <a:rPr lang="en-US" baseline="-25000" dirty="0"/>
              <a:t>2</a:t>
            </a:r>
            <a:r>
              <a:rPr lang="en-US" dirty="0"/>
              <a:t>N +1+ LOG</a:t>
            </a:r>
            <a:r>
              <a:rPr lang="en-US" baseline="-25000" dirty="0"/>
              <a:t>2</a:t>
            </a:r>
            <a:r>
              <a:rPr lang="en-US" dirty="0"/>
              <a:t>N + LOG</a:t>
            </a:r>
            <a:r>
              <a:rPr lang="en-US" baseline="-25000" dirty="0"/>
              <a:t>2</a:t>
            </a:r>
            <a:r>
              <a:rPr lang="en-US" dirty="0"/>
              <a:t>N = 3LOG</a:t>
            </a:r>
            <a:r>
              <a:rPr lang="en-US" baseline="-25000" dirty="0"/>
              <a:t>2</a:t>
            </a:r>
            <a:r>
              <a:rPr lang="en-US" dirty="0"/>
              <a:t>N +2 ==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03295FA-C3B7-52F4-F81C-BDA9BF3E6470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02</a:t>
            </a:r>
          </a:p>
        </p:txBody>
      </p:sp>
    </p:spTree>
    <p:extLst>
      <p:ext uri="{BB962C8B-B14F-4D97-AF65-F5344CB8AC3E}">
        <p14:creationId xmlns:p14="http://schemas.microsoft.com/office/powerpoint/2010/main" val="2978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A98A3B5-1BAA-0D14-30D3-9AB087BF972A}"/>
              </a:ext>
            </a:extLst>
          </p:cNvPr>
          <p:cNvSpPr/>
          <p:nvPr/>
        </p:nvSpPr>
        <p:spPr>
          <a:xfrm>
            <a:off x="553898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0F3365B-9773-6258-F024-C9DB573ED66B}"/>
              </a:ext>
            </a:extLst>
          </p:cNvPr>
          <p:cNvSpPr txBox="1"/>
          <p:nvPr/>
        </p:nvSpPr>
        <p:spPr>
          <a:xfrm>
            <a:off x="475389" y="939709"/>
            <a:ext cx="37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  //Created Object with constructor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5CB17D2-0FE2-595D-E1F7-C71B71F010DB}"/>
              </a:ext>
            </a:extLst>
          </p:cNvPr>
          <p:cNvSpPr txBox="1"/>
          <p:nvPr/>
        </p:nvSpPr>
        <p:spPr>
          <a:xfrm>
            <a:off x="609316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237EFB2-CCF7-55B4-8E59-79F9DF70B0FE}"/>
              </a:ext>
            </a:extLst>
          </p:cNvPr>
          <p:cNvSpPr txBox="1"/>
          <p:nvPr/>
        </p:nvSpPr>
        <p:spPr>
          <a:xfrm>
            <a:off x="2211826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F264936-2860-595F-FBB4-A218F2E3EA2C}"/>
              </a:ext>
            </a:extLst>
          </p:cNvPr>
          <p:cNvSpPr txBox="1"/>
          <p:nvPr/>
        </p:nvSpPr>
        <p:spPr>
          <a:xfrm>
            <a:off x="710918" y="3723562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Counter = 0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106BE13-5066-A691-016D-EE4B85E958F0}"/>
              </a:ext>
            </a:extLst>
          </p:cNvPr>
          <p:cNvSpPr txBox="1"/>
          <p:nvPr/>
        </p:nvSpPr>
        <p:spPr>
          <a:xfrm>
            <a:off x="609315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EAB6D49-4D7F-48AA-C5BB-E5CF957290B9}"/>
              </a:ext>
            </a:extLst>
          </p:cNvPr>
          <p:cNvSpPr txBox="1"/>
          <p:nvPr/>
        </p:nvSpPr>
        <p:spPr>
          <a:xfrm>
            <a:off x="2068659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7F9D707-1B23-4011-2FAC-0F2B6CF0FBEC}"/>
              </a:ext>
            </a:extLst>
          </p:cNvPr>
          <p:cNvSpPr txBox="1"/>
          <p:nvPr/>
        </p:nvSpPr>
        <p:spPr>
          <a:xfrm>
            <a:off x="854080" y="341578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9705547-1E84-899F-BFA7-4EBD4BAACB3F}"/>
              </a:ext>
            </a:extLst>
          </p:cNvPr>
          <p:cNvSpPr txBox="1"/>
          <p:nvPr/>
        </p:nvSpPr>
        <p:spPr>
          <a:xfrm>
            <a:off x="1057279" y="2821315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23E0E754-CDC7-99D8-6E27-97B9CFEBA3EE}"/>
              </a:ext>
            </a:extLst>
          </p:cNvPr>
          <p:cNvCxnSpPr/>
          <p:nvPr/>
        </p:nvCxnSpPr>
        <p:spPr>
          <a:xfrm>
            <a:off x="867935" y="2226845"/>
            <a:ext cx="318654" cy="5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6964BC29-58D9-2CC9-B257-1ED367862975}"/>
              </a:ext>
            </a:extLst>
          </p:cNvPr>
          <p:cNvCxnSpPr>
            <a:endCxn id="12" idx="0"/>
          </p:cNvCxnSpPr>
          <p:nvPr/>
        </p:nvCxnSpPr>
        <p:spPr>
          <a:xfrm flipH="1">
            <a:off x="1692280" y="2343697"/>
            <a:ext cx="635001" cy="4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FBD6D19A-7187-F1ED-B0FA-399D01780AF5}"/>
              </a:ext>
            </a:extLst>
          </p:cNvPr>
          <p:cNvSpPr/>
          <p:nvPr/>
        </p:nvSpPr>
        <p:spPr>
          <a:xfrm>
            <a:off x="4973497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83FF526-E509-7FC8-BD45-8EAE33D06C5A}"/>
              </a:ext>
            </a:extLst>
          </p:cNvPr>
          <p:cNvSpPr txBox="1"/>
          <p:nvPr/>
        </p:nvSpPr>
        <p:spPr>
          <a:xfrm>
            <a:off x="5028915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5A14A32E-C27F-00EF-5F14-3BE39655EA1D}"/>
              </a:ext>
            </a:extLst>
          </p:cNvPr>
          <p:cNvSpPr txBox="1"/>
          <p:nvPr/>
        </p:nvSpPr>
        <p:spPr>
          <a:xfrm>
            <a:off x="6631425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C6B0253-BBD4-BF30-F926-9EB33629BF63}"/>
              </a:ext>
            </a:extLst>
          </p:cNvPr>
          <p:cNvSpPr txBox="1"/>
          <p:nvPr/>
        </p:nvSpPr>
        <p:spPr>
          <a:xfrm>
            <a:off x="5015062" y="4801791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1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88B541AF-A9BD-AB43-939C-8BA4E9AAE000}"/>
              </a:ext>
            </a:extLst>
          </p:cNvPr>
          <p:cNvSpPr txBox="1"/>
          <p:nvPr/>
        </p:nvSpPr>
        <p:spPr>
          <a:xfrm>
            <a:off x="5028914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66398AE7-5EFA-96E9-C2EB-A3B763923635}"/>
              </a:ext>
            </a:extLst>
          </p:cNvPr>
          <p:cNvSpPr txBox="1"/>
          <p:nvPr/>
        </p:nvSpPr>
        <p:spPr>
          <a:xfrm>
            <a:off x="6488258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6249566-E43E-F00D-741A-1AF42753C225}"/>
              </a:ext>
            </a:extLst>
          </p:cNvPr>
          <p:cNvSpPr txBox="1"/>
          <p:nvPr/>
        </p:nvSpPr>
        <p:spPr>
          <a:xfrm>
            <a:off x="5168044" y="460472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94ADE49E-16E9-5FA9-2728-6269BB9181B2}"/>
              </a:ext>
            </a:extLst>
          </p:cNvPr>
          <p:cNvSpPr txBox="1"/>
          <p:nvPr/>
        </p:nvSpPr>
        <p:spPr>
          <a:xfrm>
            <a:off x="7076786" y="3118550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1FF814E-320F-E6E6-ECF9-17F3C0DC0C82}"/>
              </a:ext>
            </a:extLst>
          </p:cNvPr>
          <p:cNvCxnSpPr>
            <a:cxnSpLocks/>
          </p:cNvCxnSpPr>
          <p:nvPr/>
        </p:nvCxnSpPr>
        <p:spPr>
          <a:xfrm>
            <a:off x="5287534" y="2226845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94A0420B-E55D-9CC6-3007-CDEC3A8F6829}"/>
              </a:ext>
            </a:extLst>
          </p:cNvPr>
          <p:cNvCxnSpPr>
            <a:cxnSpLocks/>
          </p:cNvCxnSpPr>
          <p:nvPr/>
        </p:nvCxnSpPr>
        <p:spPr>
          <a:xfrm flipH="1">
            <a:off x="6144791" y="2321001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A64DDFE-93C8-F1AF-B7E5-AEA4871D96C1}"/>
              </a:ext>
            </a:extLst>
          </p:cNvPr>
          <p:cNvSpPr txBox="1"/>
          <p:nvPr/>
        </p:nvSpPr>
        <p:spPr>
          <a:xfrm>
            <a:off x="5005826" y="969819"/>
            <a:ext cx="63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25D2BAAA-BD2B-7FCC-FDAD-C76347BEBF40}"/>
              </a:ext>
            </a:extLst>
          </p:cNvPr>
          <p:cNvCxnSpPr/>
          <p:nvPr/>
        </p:nvCxnSpPr>
        <p:spPr>
          <a:xfrm>
            <a:off x="4179172" y="2470727"/>
            <a:ext cx="65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50D36C8F-D7FA-8B06-9F41-93F602635EB8}"/>
              </a:ext>
            </a:extLst>
          </p:cNvPr>
          <p:cNvSpPr txBox="1"/>
          <p:nvPr/>
        </p:nvSpPr>
        <p:spPr>
          <a:xfrm>
            <a:off x="1035349" y="6348664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F0BBBB2-37C9-8B31-1575-11ED9E1A53D3}"/>
              </a:ext>
            </a:extLst>
          </p:cNvPr>
          <p:cNvSpPr txBox="1"/>
          <p:nvPr/>
        </p:nvSpPr>
        <p:spPr>
          <a:xfrm>
            <a:off x="5841140" y="6388678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D0B72137-DDCB-B5C5-5B2B-2DD252B984CB}"/>
              </a:ext>
            </a:extLst>
          </p:cNvPr>
          <p:cNvSpPr/>
          <p:nvPr/>
        </p:nvSpPr>
        <p:spPr>
          <a:xfrm>
            <a:off x="5420311" y="2681494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19C7F86-0962-838C-47FE-0CC6DAFF44FA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5420311" y="3415785"/>
            <a:ext cx="66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45CC709-DB75-34A8-62DB-A63124A661F3}"/>
              </a:ext>
            </a:extLst>
          </p:cNvPr>
          <p:cNvSpPr txBox="1"/>
          <p:nvPr/>
        </p:nvSpPr>
        <p:spPr>
          <a:xfrm>
            <a:off x="6631425" y="5122966"/>
            <a:ext cx="18299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en-US" sz="1400" dirty="0"/>
              <a:t>head = new node();</a:t>
            </a:r>
          </a:p>
          <a:p>
            <a:pPr algn="r" rtl="0"/>
            <a:r>
              <a:rPr lang="en-US" sz="1400" dirty="0"/>
              <a:t>            head.data = val;</a:t>
            </a:r>
          </a:p>
          <a:p>
            <a:pPr algn="l" rtl="0"/>
            <a:r>
              <a:rPr lang="en-US" sz="1400" dirty="0"/>
              <a:t>            head.next=null;</a:t>
            </a:r>
          </a:p>
          <a:p>
            <a:pPr algn="l" rtl="0"/>
            <a:r>
              <a:rPr lang="en-US" sz="1400" dirty="0"/>
              <a:t>            tail=head;</a:t>
            </a:r>
          </a:p>
          <a:p>
            <a:pPr algn="l" rtl="0"/>
            <a:r>
              <a:rPr lang="en-US" sz="1400" dirty="0"/>
              <a:t>            count++;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48867DC8-A68E-7C0E-06CA-D62BC2A8C8BE}"/>
              </a:ext>
            </a:extLst>
          </p:cNvPr>
          <p:cNvSpPr txBox="1"/>
          <p:nvPr/>
        </p:nvSpPr>
        <p:spPr>
          <a:xfrm>
            <a:off x="5413672" y="2636649"/>
            <a:ext cx="5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70A0AA8-9D2D-926F-975D-EF9F1D4B58B7}"/>
              </a:ext>
            </a:extLst>
          </p:cNvPr>
          <p:cNvSpPr txBox="1"/>
          <p:nvPr/>
        </p:nvSpPr>
        <p:spPr>
          <a:xfrm>
            <a:off x="2550119" y="5213049"/>
            <a:ext cx="1527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head = null; </a:t>
            </a:r>
          </a:p>
          <a:p>
            <a:r>
              <a:rPr lang="en-US" sz="1400" dirty="0"/>
              <a:t>   tail = null;</a:t>
            </a:r>
          </a:p>
          <a:p>
            <a:r>
              <a:rPr lang="en-US" sz="1400" dirty="0"/>
              <a:t>   count = 0;</a:t>
            </a:r>
          </a:p>
        </p:txBody>
      </p: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D58E14B1-4619-5384-9760-D65FE1279F26}"/>
              </a:ext>
            </a:extLst>
          </p:cNvPr>
          <p:cNvCxnSpPr/>
          <p:nvPr/>
        </p:nvCxnSpPr>
        <p:spPr>
          <a:xfrm flipV="1">
            <a:off x="5823243" y="3487882"/>
            <a:ext cx="1070259" cy="32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34D01A1-183A-692D-F8DF-A1FEDA091409}"/>
              </a:ext>
            </a:extLst>
          </p:cNvPr>
          <p:cNvSpPr txBox="1"/>
          <p:nvPr/>
        </p:nvSpPr>
        <p:spPr>
          <a:xfrm>
            <a:off x="4768845" y="292176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0366AC5-C171-CC75-DA5C-7DD4B70B0653}"/>
              </a:ext>
            </a:extLst>
          </p:cNvPr>
          <p:cNvSpPr txBox="1"/>
          <p:nvPr/>
        </p:nvSpPr>
        <p:spPr>
          <a:xfrm>
            <a:off x="4768844" y="359036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1FC28D19-22B3-6FEE-A223-E91A5E3D091F}"/>
              </a:ext>
            </a:extLst>
          </p:cNvPr>
          <p:cNvSpPr txBox="1"/>
          <p:nvPr/>
        </p:nvSpPr>
        <p:spPr>
          <a:xfrm>
            <a:off x="6193290" y="1439324"/>
            <a:ext cx="20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هي نفسها أول وآخر حلقة</a:t>
            </a:r>
            <a:endParaRPr lang="en-US" dirty="0"/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F6A9AF5-D468-EC85-189C-939A294BFA90}"/>
              </a:ext>
            </a:extLst>
          </p:cNvPr>
          <p:cNvSpPr txBox="1"/>
          <p:nvPr/>
        </p:nvSpPr>
        <p:spPr>
          <a:xfrm>
            <a:off x="8529497" y="1339674"/>
            <a:ext cx="355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System.out.println(head.data); 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System.out.println(tail.data);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System.out.println(head.next);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System.out.println(tail.next);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System.out.println(head");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R234sAW</a:t>
            </a:r>
          </a:p>
          <a:p>
            <a:pPr algn="l" rtl="0"/>
            <a:r>
              <a:rPr lang="en-US" sz="1400" dirty="0"/>
              <a:t>System.out.println(head.next.data);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  <a:p>
            <a:pPr algn="l" rtl="0"/>
            <a:r>
              <a:rPr lang="en-US" sz="1400" dirty="0"/>
              <a:t>System.out.println(head.next.next);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2D1FEFEE-CAF9-FDA6-3A9D-9A9F7F0AF83D}"/>
              </a:ext>
            </a:extLst>
          </p:cNvPr>
          <p:cNvSpPr txBox="1"/>
          <p:nvPr/>
        </p:nvSpPr>
        <p:spPr>
          <a:xfrm>
            <a:off x="3174725" y="652193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A.insertToHead</a:t>
            </a:r>
            <a:r>
              <a:rPr lang="en-US" dirty="0"/>
              <a:t>(5);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B704A12F-BD34-375B-1674-63147A4D9114}"/>
              </a:ext>
            </a:extLst>
          </p:cNvPr>
          <p:cNvSpPr txBox="1"/>
          <p:nvPr/>
        </p:nvSpPr>
        <p:spPr>
          <a:xfrm>
            <a:off x="5638517" y="3005981"/>
            <a:ext cx="2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F94515A1-BB3B-2192-9EBF-2F1654801583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1E48940C-03AA-DBED-EB9B-24F9EA56B6CD}"/>
              </a:ext>
            </a:extLst>
          </p:cNvPr>
          <p:cNvCxnSpPr/>
          <p:nvPr/>
        </p:nvCxnSpPr>
        <p:spPr>
          <a:xfrm>
            <a:off x="2733678" y="6474691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5BEFA6BC-1AA1-7B3C-9DCF-B0015268EB1E}"/>
              </a:ext>
            </a:extLst>
          </p:cNvPr>
          <p:cNvSpPr txBox="1"/>
          <p:nvPr/>
        </p:nvSpPr>
        <p:spPr>
          <a:xfrm>
            <a:off x="7398340" y="648866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A.insertToHead</a:t>
            </a:r>
            <a:r>
              <a:rPr lang="en-US" dirty="0"/>
              <a:t>(3);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61EBEA5-A37A-D51F-A27F-475E61FF5A16}"/>
              </a:ext>
            </a:extLst>
          </p:cNvPr>
          <p:cNvCxnSpPr/>
          <p:nvPr/>
        </p:nvCxnSpPr>
        <p:spPr>
          <a:xfrm>
            <a:off x="7241613" y="6474691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F5B4E30E-6C9E-C60F-D106-2995117C8A60}"/>
              </a:ext>
            </a:extLst>
          </p:cNvPr>
          <p:cNvSpPr/>
          <p:nvPr/>
        </p:nvSpPr>
        <p:spPr>
          <a:xfrm>
            <a:off x="1253968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A0C314E-12E2-D5EB-8061-69F0B62A1487}"/>
              </a:ext>
            </a:extLst>
          </p:cNvPr>
          <p:cNvSpPr txBox="1"/>
          <p:nvPr/>
        </p:nvSpPr>
        <p:spPr>
          <a:xfrm>
            <a:off x="1697548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BE6A2C2-7F27-BAC0-44FB-04170906B0D8}"/>
              </a:ext>
            </a:extLst>
          </p:cNvPr>
          <p:cNvSpPr txBox="1"/>
          <p:nvPr/>
        </p:nvSpPr>
        <p:spPr>
          <a:xfrm>
            <a:off x="5029333" y="1054438"/>
            <a:ext cx="6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68EEC36-B364-DCAE-928B-1C4F2F49B326}"/>
              </a:ext>
            </a:extLst>
          </p:cNvPr>
          <p:cNvSpPr txBox="1"/>
          <p:nvPr/>
        </p:nvSpPr>
        <p:spPr>
          <a:xfrm>
            <a:off x="1683695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62A00EF-FF17-61FE-F3F2-9D34D0BB77BE}"/>
              </a:ext>
            </a:extLst>
          </p:cNvPr>
          <p:cNvSpPr txBox="1"/>
          <p:nvPr/>
        </p:nvSpPr>
        <p:spPr>
          <a:xfrm>
            <a:off x="1538435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81A56D9-B418-33CE-7A0B-619030257D27}"/>
              </a:ext>
            </a:extLst>
          </p:cNvPr>
          <p:cNvSpPr txBox="1"/>
          <p:nvPr/>
        </p:nvSpPr>
        <p:spPr>
          <a:xfrm>
            <a:off x="4924700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C84CE251-36E5-4A8B-CED2-E554FBB9DE1A}"/>
              </a:ext>
            </a:extLst>
          </p:cNvPr>
          <p:cNvSpPr txBox="1"/>
          <p:nvPr/>
        </p:nvSpPr>
        <p:spPr>
          <a:xfrm>
            <a:off x="1836678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12B740A-F8D1-34B3-F32E-97ABCF28926A}"/>
              </a:ext>
            </a:extLst>
          </p:cNvPr>
          <p:cNvSpPr txBox="1"/>
          <p:nvPr/>
        </p:nvSpPr>
        <p:spPr>
          <a:xfrm>
            <a:off x="5132134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34237445-83D3-09F3-9FF5-2B716B8F6847}"/>
              </a:ext>
            </a:extLst>
          </p:cNvPr>
          <p:cNvCxnSpPr>
            <a:cxnSpLocks/>
          </p:cNvCxnSpPr>
          <p:nvPr/>
        </p:nvCxnSpPr>
        <p:spPr>
          <a:xfrm>
            <a:off x="1956167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739B6DA9-8E32-18B6-522A-E3D531452E73}"/>
              </a:ext>
            </a:extLst>
          </p:cNvPr>
          <p:cNvCxnSpPr>
            <a:cxnSpLocks/>
          </p:cNvCxnSpPr>
          <p:nvPr/>
        </p:nvCxnSpPr>
        <p:spPr>
          <a:xfrm flipH="1">
            <a:off x="4184645" y="1333393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A4209D2-19FB-BEE7-003C-E84DB7012E26}"/>
              </a:ext>
            </a:extLst>
          </p:cNvPr>
          <p:cNvSpPr txBox="1"/>
          <p:nvPr/>
        </p:nvSpPr>
        <p:spPr>
          <a:xfrm>
            <a:off x="2228357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440AC707-705C-9AFC-DD7A-D8C0BD3A3DD3}"/>
              </a:ext>
            </a:extLst>
          </p:cNvPr>
          <p:cNvSpPr/>
          <p:nvPr/>
        </p:nvSpPr>
        <p:spPr>
          <a:xfrm>
            <a:off x="2088944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F5C96A93-B764-097E-F261-64119C9A529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2088944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58CE10D-12E3-49DB-456F-54B154066AA6}"/>
              </a:ext>
            </a:extLst>
          </p:cNvPr>
          <p:cNvSpPr txBox="1"/>
          <p:nvPr/>
        </p:nvSpPr>
        <p:spPr>
          <a:xfrm>
            <a:off x="3368171" y="3971645"/>
            <a:ext cx="1796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else{</a:t>
            </a:r>
          </a:p>
          <a:p>
            <a:pPr algn="l" rtl="0"/>
            <a:r>
              <a:rPr lang="en-US" sz="1200" dirty="0"/>
              <a:t>           node nn= new node();</a:t>
            </a:r>
          </a:p>
          <a:p>
            <a:pPr algn="l" rtl="0"/>
            <a:r>
              <a:rPr lang="en-US" sz="1200" dirty="0"/>
              <a:t>           nn.data= val;</a:t>
            </a:r>
          </a:p>
          <a:p>
            <a:pPr algn="l" rtl="0"/>
            <a:r>
              <a:rPr lang="en-US" sz="1200" dirty="0"/>
              <a:t>           </a:t>
            </a:r>
            <a:r>
              <a:rPr lang="en-US" sz="1200" dirty="0" err="1"/>
              <a:t>nn.next</a:t>
            </a:r>
            <a:r>
              <a:rPr lang="en-US" sz="1200" dirty="0"/>
              <a:t>=head;</a:t>
            </a:r>
          </a:p>
          <a:p>
            <a:pPr algn="l" rtl="0"/>
            <a:r>
              <a:rPr lang="en-US" sz="1200" dirty="0"/>
              <a:t>           head=nn;</a:t>
            </a:r>
          </a:p>
          <a:p>
            <a:pPr algn="l" rtl="0"/>
            <a:r>
              <a:rPr lang="en-US" sz="1200" dirty="0"/>
              <a:t>           count++;</a:t>
            </a:r>
          </a:p>
          <a:p>
            <a:pPr algn="l" rtl="0"/>
            <a:r>
              <a:rPr lang="en-US" sz="1200" dirty="0"/>
              <a:t>       }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B8587F8-4827-F780-EE9E-8E986D300753}"/>
              </a:ext>
            </a:extLst>
          </p:cNvPr>
          <p:cNvSpPr txBox="1"/>
          <p:nvPr/>
        </p:nvSpPr>
        <p:spPr>
          <a:xfrm>
            <a:off x="2082305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E6599B35-A677-7FA5-280C-34862643667F}"/>
              </a:ext>
            </a:extLst>
          </p:cNvPr>
          <p:cNvCxnSpPr>
            <a:cxnSpLocks/>
          </p:cNvCxnSpPr>
          <p:nvPr/>
        </p:nvCxnSpPr>
        <p:spPr>
          <a:xfrm flipV="1">
            <a:off x="2614549" y="2654323"/>
            <a:ext cx="1070199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58BA1F1-2D54-474F-19B9-DE610F4258B8}"/>
              </a:ext>
            </a:extLst>
          </p:cNvPr>
          <p:cNvSpPr txBox="1"/>
          <p:nvPr/>
        </p:nvSpPr>
        <p:spPr>
          <a:xfrm>
            <a:off x="2307150" y="2316646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8EFAFE7-4797-4303-9A4C-0DC9FCE1CE73}"/>
              </a:ext>
            </a:extLst>
          </p:cNvPr>
          <p:cNvSpPr txBox="1"/>
          <p:nvPr/>
        </p:nvSpPr>
        <p:spPr>
          <a:xfrm>
            <a:off x="3469772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9E62DD74-9A9E-29FA-E2B0-351857DF27A7}"/>
              </a:ext>
            </a:extLst>
          </p:cNvPr>
          <p:cNvSpPr/>
          <p:nvPr/>
        </p:nvSpPr>
        <p:spPr>
          <a:xfrm>
            <a:off x="3747883" y="1993266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BF83ED20-406A-D13D-1237-EF81D34C93D7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3747883" y="2727557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44420F5C-9200-DE75-BBE5-92B987D4B747}"/>
              </a:ext>
            </a:extLst>
          </p:cNvPr>
          <p:cNvSpPr txBox="1"/>
          <p:nvPr/>
        </p:nvSpPr>
        <p:spPr>
          <a:xfrm>
            <a:off x="3741244" y="1948421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770B80A-73FA-4237-D57E-D262439C2B2C}"/>
              </a:ext>
            </a:extLst>
          </p:cNvPr>
          <p:cNvSpPr txBox="1"/>
          <p:nvPr/>
        </p:nvSpPr>
        <p:spPr>
          <a:xfrm>
            <a:off x="3966089" y="2317753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2618DB85-C514-B543-C4C9-397F522E6A97}"/>
              </a:ext>
            </a:extLst>
          </p:cNvPr>
          <p:cNvSpPr txBox="1"/>
          <p:nvPr/>
        </p:nvSpPr>
        <p:spPr>
          <a:xfrm>
            <a:off x="2524556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FC459E9B-8092-F52D-19CC-A3067F5932AD}"/>
              </a:ext>
            </a:extLst>
          </p:cNvPr>
          <p:cNvCxnSpPr>
            <a:cxnSpLocks/>
          </p:cNvCxnSpPr>
          <p:nvPr/>
        </p:nvCxnSpPr>
        <p:spPr>
          <a:xfrm flipH="1">
            <a:off x="2614549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AC0F3745-D6E6-BB53-2458-DFA83C159AD9}"/>
              </a:ext>
            </a:extLst>
          </p:cNvPr>
          <p:cNvCxnSpPr>
            <a:cxnSpLocks/>
          </p:cNvCxnSpPr>
          <p:nvPr/>
        </p:nvCxnSpPr>
        <p:spPr>
          <a:xfrm flipV="1">
            <a:off x="4208250" y="2821305"/>
            <a:ext cx="821084" cy="51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3ABC1410-FED3-A384-A2E8-3BF40052DF6F}"/>
              </a:ext>
            </a:extLst>
          </p:cNvPr>
          <p:cNvSpPr/>
          <p:nvPr/>
        </p:nvSpPr>
        <p:spPr>
          <a:xfrm>
            <a:off x="6096000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882BA2A6-9A53-1074-04EE-4A45C2318815}"/>
              </a:ext>
            </a:extLst>
          </p:cNvPr>
          <p:cNvSpPr txBox="1"/>
          <p:nvPr/>
        </p:nvSpPr>
        <p:spPr>
          <a:xfrm>
            <a:off x="6539580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3F17A433-C148-19F7-E51C-DAA6C2237052}"/>
              </a:ext>
            </a:extLst>
          </p:cNvPr>
          <p:cNvSpPr txBox="1"/>
          <p:nvPr/>
        </p:nvSpPr>
        <p:spPr>
          <a:xfrm>
            <a:off x="9871366" y="1054438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D8C63D0D-A055-E770-E294-42AEC251E712}"/>
              </a:ext>
            </a:extLst>
          </p:cNvPr>
          <p:cNvSpPr txBox="1"/>
          <p:nvPr/>
        </p:nvSpPr>
        <p:spPr>
          <a:xfrm>
            <a:off x="6525727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B045882D-0FF4-9559-CA0D-DF0F1BBB01E5}"/>
              </a:ext>
            </a:extLst>
          </p:cNvPr>
          <p:cNvSpPr txBox="1"/>
          <p:nvPr/>
        </p:nvSpPr>
        <p:spPr>
          <a:xfrm>
            <a:off x="6380467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C706013-F6D2-3797-2ABE-32E8E42D5994}"/>
              </a:ext>
            </a:extLst>
          </p:cNvPr>
          <p:cNvSpPr txBox="1"/>
          <p:nvPr/>
        </p:nvSpPr>
        <p:spPr>
          <a:xfrm>
            <a:off x="9766732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A3BCE9A4-D082-BECA-C238-54C6FB1198CB}"/>
              </a:ext>
            </a:extLst>
          </p:cNvPr>
          <p:cNvSpPr txBox="1"/>
          <p:nvPr/>
        </p:nvSpPr>
        <p:spPr>
          <a:xfrm>
            <a:off x="6678710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5E35FABF-D5A0-D862-40FF-F4D3B035E58B}"/>
              </a:ext>
            </a:extLst>
          </p:cNvPr>
          <p:cNvSpPr txBox="1"/>
          <p:nvPr/>
        </p:nvSpPr>
        <p:spPr>
          <a:xfrm>
            <a:off x="9974166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4E1EFBD5-A430-D8E0-3D26-6EDFE024DDF1}"/>
              </a:ext>
            </a:extLst>
          </p:cNvPr>
          <p:cNvCxnSpPr>
            <a:cxnSpLocks/>
          </p:cNvCxnSpPr>
          <p:nvPr/>
        </p:nvCxnSpPr>
        <p:spPr>
          <a:xfrm>
            <a:off x="6798199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D4861917-CDC4-75F6-69D6-0714559CB67B}"/>
              </a:ext>
            </a:extLst>
          </p:cNvPr>
          <p:cNvCxnSpPr>
            <a:cxnSpLocks/>
          </p:cNvCxnSpPr>
          <p:nvPr/>
        </p:nvCxnSpPr>
        <p:spPr>
          <a:xfrm flipH="1">
            <a:off x="9453263" y="1365760"/>
            <a:ext cx="709502" cy="5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CDE86B68-8833-22B9-1B1B-109A31CAD272}"/>
              </a:ext>
            </a:extLst>
          </p:cNvPr>
          <p:cNvSpPr txBox="1"/>
          <p:nvPr/>
        </p:nvSpPr>
        <p:spPr>
          <a:xfrm>
            <a:off x="7070389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FCC817FE-DACE-143F-CC34-91B5709FE235}"/>
              </a:ext>
            </a:extLst>
          </p:cNvPr>
          <p:cNvSpPr/>
          <p:nvPr/>
        </p:nvSpPr>
        <p:spPr>
          <a:xfrm>
            <a:off x="6930976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رابط مستقيم 53">
            <a:extLst>
              <a:ext uri="{FF2B5EF4-FFF2-40B4-BE49-F238E27FC236}">
                <a16:creationId xmlns:a16="http://schemas.microsoft.com/office/drawing/2014/main" id="{5DE19672-AD51-CE5B-3584-F31A763C3513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6930976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7B91342D-05E8-772A-8A71-2E099E1C1AC6}"/>
              </a:ext>
            </a:extLst>
          </p:cNvPr>
          <p:cNvSpPr txBox="1"/>
          <p:nvPr/>
        </p:nvSpPr>
        <p:spPr>
          <a:xfrm>
            <a:off x="6924337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63033F3E-97B5-1A3C-8FC4-5153A4F92299}"/>
              </a:ext>
            </a:extLst>
          </p:cNvPr>
          <p:cNvCxnSpPr>
            <a:cxnSpLocks/>
          </p:cNvCxnSpPr>
          <p:nvPr/>
        </p:nvCxnSpPr>
        <p:spPr>
          <a:xfrm flipV="1">
            <a:off x="7456581" y="2485041"/>
            <a:ext cx="586012" cy="8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92D6308D-A509-B619-FA95-65B3C4141939}"/>
              </a:ext>
            </a:extLst>
          </p:cNvPr>
          <p:cNvSpPr txBox="1"/>
          <p:nvPr/>
        </p:nvSpPr>
        <p:spPr>
          <a:xfrm>
            <a:off x="6976874" y="2315774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D2B7D97-CB9D-8C91-D493-62D1AB514137}"/>
              </a:ext>
            </a:extLst>
          </p:cNvPr>
          <p:cNvSpPr txBox="1"/>
          <p:nvPr/>
        </p:nvSpPr>
        <p:spPr>
          <a:xfrm>
            <a:off x="8311804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AAAF35A5-3D49-BD60-D090-781F8DC4FB79}"/>
              </a:ext>
            </a:extLst>
          </p:cNvPr>
          <p:cNvSpPr/>
          <p:nvPr/>
        </p:nvSpPr>
        <p:spPr>
          <a:xfrm>
            <a:off x="916998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رابط مستقيم 60">
            <a:extLst>
              <a:ext uri="{FF2B5EF4-FFF2-40B4-BE49-F238E27FC236}">
                <a16:creationId xmlns:a16="http://schemas.microsoft.com/office/drawing/2014/main" id="{4966FD14-C788-8352-B4CA-2B0919AE95B5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916998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A4028DD6-49F6-EACF-A2A7-8E32D5AF8B2E}"/>
              </a:ext>
            </a:extLst>
          </p:cNvPr>
          <p:cNvSpPr txBox="1"/>
          <p:nvPr/>
        </p:nvSpPr>
        <p:spPr>
          <a:xfrm>
            <a:off x="916334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A7DFC3E2-1529-8636-B9EA-C7B7D490FF5E}"/>
              </a:ext>
            </a:extLst>
          </p:cNvPr>
          <p:cNvSpPr txBox="1"/>
          <p:nvPr/>
        </p:nvSpPr>
        <p:spPr>
          <a:xfrm>
            <a:off x="938818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9F9E9F2F-8371-1394-A708-38696B468F52}"/>
              </a:ext>
            </a:extLst>
          </p:cNvPr>
          <p:cNvSpPr txBox="1"/>
          <p:nvPr/>
        </p:nvSpPr>
        <p:spPr>
          <a:xfrm>
            <a:off x="7366588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174E858C-5458-FC72-1037-BCB1076FC522}"/>
              </a:ext>
            </a:extLst>
          </p:cNvPr>
          <p:cNvCxnSpPr>
            <a:cxnSpLocks/>
          </p:cNvCxnSpPr>
          <p:nvPr/>
        </p:nvCxnSpPr>
        <p:spPr>
          <a:xfrm flipH="1">
            <a:off x="7456581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رابط كسهم مستقيم 65">
            <a:extLst>
              <a:ext uri="{FF2B5EF4-FFF2-40B4-BE49-F238E27FC236}">
                <a16:creationId xmlns:a16="http://schemas.microsoft.com/office/drawing/2014/main" id="{7D7FD910-14A7-AF32-1746-27C70A808710}"/>
              </a:ext>
            </a:extLst>
          </p:cNvPr>
          <p:cNvCxnSpPr>
            <a:cxnSpLocks/>
          </p:cNvCxnSpPr>
          <p:nvPr/>
        </p:nvCxnSpPr>
        <p:spPr>
          <a:xfrm flipV="1">
            <a:off x="9705103" y="2713542"/>
            <a:ext cx="525080" cy="29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F9E8909A-1551-AE98-D993-CB924D20E97E}"/>
              </a:ext>
            </a:extLst>
          </p:cNvPr>
          <p:cNvSpPr/>
          <p:nvPr/>
        </p:nvSpPr>
        <p:spPr>
          <a:xfrm>
            <a:off x="804923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رابط مستقيم 67">
            <a:extLst>
              <a:ext uri="{FF2B5EF4-FFF2-40B4-BE49-F238E27FC236}">
                <a16:creationId xmlns:a16="http://schemas.microsoft.com/office/drawing/2014/main" id="{F6A5EB63-BCC6-7DF6-55A1-35BFA9DA4C47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804923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A430B0E8-FC63-BB89-528F-2296E5B03DB6}"/>
              </a:ext>
            </a:extLst>
          </p:cNvPr>
          <p:cNvSpPr txBox="1"/>
          <p:nvPr/>
        </p:nvSpPr>
        <p:spPr>
          <a:xfrm>
            <a:off x="804259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70" name="مربع نص 69">
            <a:extLst>
              <a:ext uri="{FF2B5EF4-FFF2-40B4-BE49-F238E27FC236}">
                <a16:creationId xmlns:a16="http://schemas.microsoft.com/office/drawing/2014/main" id="{BF8A0BC9-82F7-AB3E-D53F-6E0427E1AC6D}"/>
              </a:ext>
            </a:extLst>
          </p:cNvPr>
          <p:cNvSpPr txBox="1"/>
          <p:nvPr/>
        </p:nvSpPr>
        <p:spPr>
          <a:xfrm>
            <a:off x="826743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4" name="رابط كسهم مستقيم 73">
            <a:extLst>
              <a:ext uri="{FF2B5EF4-FFF2-40B4-BE49-F238E27FC236}">
                <a16:creationId xmlns:a16="http://schemas.microsoft.com/office/drawing/2014/main" id="{B99B316D-69FE-0C00-F334-0948367B5E5E}"/>
              </a:ext>
            </a:extLst>
          </p:cNvPr>
          <p:cNvCxnSpPr>
            <a:cxnSpLocks/>
          </p:cNvCxnSpPr>
          <p:nvPr/>
        </p:nvCxnSpPr>
        <p:spPr>
          <a:xfrm flipV="1">
            <a:off x="8598489" y="2541784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>
            <a:extLst>
              <a:ext uri="{FF2B5EF4-FFF2-40B4-BE49-F238E27FC236}">
                <a16:creationId xmlns:a16="http://schemas.microsoft.com/office/drawing/2014/main" id="{C65C2EE0-8DAB-9E1A-3304-6F54E7C2F582}"/>
              </a:ext>
            </a:extLst>
          </p:cNvPr>
          <p:cNvSpPr txBox="1"/>
          <p:nvPr/>
        </p:nvSpPr>
        <p:spPr>
          <a:xfrm>
            <a:off x="8142160" y="5868782"/>
            <a:ext cx="249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	//no loops</a:t>
            </a:r>
          </a:p>
        </p:txBody>
      </p:sp>
      <p:cxnSp>
        <p:nvCxnSpPr>
          <p:cNvPr id="80" name="رابط كسهم مستقيم 79">
            <a:extLst>
              <a:ext uri="{FF2B5EF4-FFF2-40B4-BE49-F238E27FC236}">
                <a16:creationId xmlns:a16="http://schemas.microsoft.com/office/drawing/2014/main" id="{55ABBB65-DFEB-1E80-4731-6A0B893427EF}"/>
              </a:ext>
            </a:extLst>
          </p:cNvPr>
          <p:cNvCxnSpPr/>
          <p:nvPr/>
        </p:nvCxnSpPr>
        <p:spPr>
          <a:xfrm>
            <a:off x="8042593" y="1507750"/>
            <a:ext cx="307608" cy="3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F69256C8-9B98-C7F6-C98B-31E4F82227FA}"/>
              </a:ext>
            </a:extLst>
          </p:cNvPr>
          <p:cNvCxnSpPr>
            <a:cxnSpLocks/>
          </p:cNvCxnSpPr>
          <p:nvPr/>
        </p:nvCxnSpPr>
        <p:spPr>
          <a:xfrm>
            <a:off x="3116392" y="1406279"/>
            <a:ext cx="667831" cy="5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B4D4AC1D-DA34-0D67-9798-852B3AD19950}"/>
              </a:ext>
            </a:extLst>
          </p:cNvPr>
          <p:cNvSpPr txBox="1"/>
          <p:nvPr/>
        </p:nvSpPr>
        <p:spPr>
          <a:xfrm>
            <a:off x="3257610" y="1386514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213F498A-03DC-9A7D-B0DE-FDAF4C771C27}"/>
              </a:ext>
            </a:extLst>
          </p:cNvPr>
          <p:cNvSpPr txBox="1"/>
          <p:nvPr/>
        </p:nvSpPr>
        <p:spPr>
          <a:xfrm>
            <a:off x="8104214" y="1461431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02ECD55-5354-F5D0-ED62-28837EC19CB7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EB705746-732A-8303-9894-C336B93BB98D}"/>
              </a:ext>
            </a:extLst>
          </p:cNvPr>
          <p:cNvCxnSpPr/>
          <p:nvPr/>
        </p:nvCxnSpPr>
        <p:spPr>
          <a:xfrm>
            <a:off x="4314444" y="5868782"/>
            <a:ext cx="222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07E37981-93F9-5900-11B0-E8018A918100}"/>
              </a:ext>
            </a:extLst>
          </p:cNvPr>
          <p:cNvSpPr txBox="1"/>
          <p:nvPr/>
        </p:nvSpPr>
        <p:spPr>
          <a:xfrm>
            <a:off x="-37144" y="572746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A.insertToHead</a:t>
            </a:r>
            <a:r>
              <a:rPr lang="en-US" dirty="0"/>
              <a:t>(3);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5A18BA55-97BF-F413-227B-93C173FA7B5D}"/>
              </a:ext>
            </a:extLst>
          </p:cNvPr>
          <p:cNvSpPr txBox="1"/>
          <p:nvPr/>
        </p:nvSpPr>
        <p:spPr>
          <a:xfrm>
            <a:off x="4363968" y="5940164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A.insertToHead</a:t>
            </a:r>
            <a:r>
              <a:rPr lang="en-US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2689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94605B0B-B647-5424-1DF5-2AA5C6E8E01A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93C68AF-65F0-24A4-928F-B9112536515E}"/>
              </a:ext>
            </a:extLst>
          </p:cNvPr>
          <p:cNvSpPr/>
          <p:nvPr/>
        </p:nvSpPr>
        <p:spPr>
          <a:xfrm>
            <a:off x="2595419" y="967509"/>
            <a:ext cx="5516839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E5ACCE4-2C77-9212-957B-B610AA730050}"/>
              </a:ext>
            </a:extLst>
          </p:cNvPr>
          <p:cNvSpPr txBox="1"/>
          <p:nvPr/>
        </p:nvSpPr>
        <p:spPr>
          <a:xfrm>
            <a:off x="7011130" y="1745355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342F689-5632-E9C6-49AE-AD53B150237F}"/>
              </a:ext>
            </a:extLst>
          </p:cNvPr>
          <p:cNvSpPr txBox="1"/>
          <p:nvPr/>
        </p:nvSpPr>
        <p:spPr>
          <a:xfrm>
            <a:off x="5863652" y="1408564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0729A0-F1AC-0FB7-F14A-0CDEE1554586}"/>
              </a:ext>
            </a:extLst>
          </p:cNvPr>
          <p:cNvSpPr txBox="1"/>
          <p:nvPr/>
        </p:nvSpPr>
        <p:spPr>
          <a:xfrm>
            <a:off x="3025146" y="4416173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4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89C5775-8785-8C51-F174-CC65D29F01CB}"/>
              </a:ext>
            </a:extLst>
          </p:cNvPr>
          <p:cNvSpPr txBox="1"/>
          <p:nvPr/>
        </p:nvSpPr>
        <p:spPr>
          <a:xfrm>
            <a:off x="6961530" y="1611916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0AD9908-D9EC-B904-AFF7-A17453B4C6BA}"/>
              </a:ext>
            </a:extLst>
          </p:cNvPr>
          <p:cNvSpPr txBox="1"/>
          <p:nvPr/>
        </p:nvSpPr>
        <p:spPr>
          <a:xfrm>
            <a:off x="3178129" y="4219107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B86C61D-273A-8BDE-8C16-135DC9683D0E}"/>
              </a:ext>
            </a:extLst>
          </p:cNvPr>
          <p:cNvSpPr txBox="1"/>
          <p:nvPr/>
        </p:nvSpPr>
        <p:spPr>
          <a:xfrm>
            <a:off x="7449736" y="255575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24223DF6-1BE5-7F3C-E144-0FC49D3786F4}"/>
              </a:ext>
            </a:extLst>
          </p:cNvPr>
          <p:cNvCxnSpPr>
            <a:cxnSpLocks/>
          </p:cNvCxnSpPr>
          <p:nvPr/>
        </p:nvCxnSpPr>
        <p:spPr>
          <a:xfrm>
            <a:off x="3109012" y="1879545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004EB665-9488-1CD2-15EB-C28AFCAD18BE}"/>
              </a:ext>
            </a:extLst>
          </p:cNvPr>
          <p:cNvCxnSpPr>
            <a:cxnSpLocks/>
          </p:cNvCxnSpPr>
          <p:nvPr/>
        </p:nvCxnSpPr>
        <p:spPr>
          <a:xfrm flipH="1">
            <a:off x="5764076" y="1797640"/>
            <a:ext cx="250300" cy="4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1F224381-76BE-D481-9D63-96F22EB8A218}"/>
              </a:ext>
            </a:extLst>
          </p:cNvPr>
          <p:cNvSpPr/>
          <p:nvPr/>
        </p:nvSpPr>
        <p:spPr>
          <a:xfrm>
            <a:off x="3241789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B0F14867-15F7-E86E-3128-36FD3732B02A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241789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FEB9492E-C98D-E07E-25DC-884E9310EB88}"/>
              </a:ext>
            </a:extLst>
          </p:cNvPr>
          <p:cNvSpPr txBox="1"/>
          <p:nvPr/>
        </p:nvSpPr>
        <p:spPr>
          <a:xfrm>
            <a:off x="3235150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E69D327-B94E-6B96-CAC0-FD1DA7E06C52}"/>
              </a:ext>
            </a:extLst>
          </p:cNvPr>
          <p:cNvSpPr txBox="1"/>
          <p:nvPr/>
        </p:nvSpPr>
        <p:spPr>
          <a:xfrm>
            <a:off x="3287687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486F901A-B789-1D61-681C-BD8F3D2E971C}"/>
              </a:ext>
            </a:extLst>
          </p:cNvPr>
          <p:cNvSpPr/>
          <p:nvPr/>
        </p:nvSpPr>
        <p:spPr>
          <a:xfrm>
            <a:off x="5480795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18C1C6B2-E3D3-58E4-475D-EF77C5720CAA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5480795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FBB5532-4508-5147-B79B-49E938E86D35}"/>
              </a:ext>
            </a:extLst>
          </p:cNvPr>
          <p:cNvSpPr txBox="1"/>
          <p:nvPr/>
        </p:nvSpPr>
        <p:spPr>
          <a:xfrm>
            <a:off x="5474156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6A0F5C0-3DB7-B53A-C7D3-52F7FA0102D6}"/>
              </a:ext>
            </a:extLst>
          </p:cNvPr>
          <p:cNvSpPr txBox="1"/>
          <p:nvPr/>
        </p:nvSpPr>
        <p:spPr>
          <a:xfrm>
            <a:off x="5693099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2D3C05-38D6-2173-A0C1-86E7538A5F1F}"/>
              </a:ext>
            </a:extLst>
          </p:cNvPr>
          <p:cNvSpPr txBox="1"/>
          <p:nvPr/>
        </p:nvSpPr>
        <p:spPr>
          <a:xfrm>
            <a:off x="2714443" y="1498580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6C5C384B-B907-0D7B-0474-2727315CDC21}"/>
              </a:ext>
            </a:extLst>
          </p:cNvPr>
          <p:cNvCxnSpPr>
            <a:cxnSpLocks/>
          </p:cNvCxnSpPr>
          <p:nvPr/>
        </p:nvCxnSpPr>
        <p:spPr>
          <a:xfrm flipV="1">
            <a:off x="6043763" y="2883819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83512BF9-47D7-55BD-9442-C3CC7B5386BA}"/>
              </a:ext>
            </a:extLst>
          </p:cNvPr>
          <p:cNvSpPr/>
          <p:nvPr/>
        </p:nvSpPr>
        <p:spPr>
          <a:xfrm>
            <a:off x="4360045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27327D2B-7E2C-F9A7-C0EA-4C4C4E973489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4360045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4B172F0F-5326-9B41-83C2-B0EDC08D13DE}"/>
              </a:ext>
            </a:extLst>
          </p:cNvPr>
          <p:cNvSpPr txBox="1"/>
          <p:nvPr/>
        </p:nvSpPr>
        <p:spPr>
          <a:xfrm>
            <a:off x="4353406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1A8B4EF7-66CF-D1AF-297F-187686C4EAC7}"/>
              </a:ext>
            </a:extLst>
          </p:cNvPr>
          <p:cNvSpPr txBox="1"/>
          <p:nvPr/>
        </p:nvSpPr>
        <p:spPr>
          <a:xfrm>
            <a:off x="4576083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48800725-CA09-8D5C-E9CE-1B11B610BD67}"/>
              </a:ext>
            </a:extLst>
          </p:cNvPr>
          <p:cNvCxnSpPr>
            <a:cxnSpLocks/>
          </p:cNvCxnSpPr>
          <p:nvPr/>
        </p:nvCxnSpPr>
        <p:spPr>
          <a:xfrm flipV="1">
            <a:off x="4909302" y="2883819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F1990186-F158-44FF-A205-C609B2D3A11C}"/>
              </a:ext>
            </a:extLst>
          </p:cNvPr>
          <p:cNvSpPr/>
          <p:nvPr/>
        </p:nvSpPr>
        <p:spPr>
          <a:xfrm>
            <a:off x="6566433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60E91CE3-5F27-5BED-26BC-3CDE973888FF}"/>
              </a:ext>
            </a:extLst>
          </p:cNvPr>
          <p:cNvCxnSpPr/>
          <p:nvPr/>
        </p:nvCxnSpPr>
        <p:spPr>
          <a:xfrm>
            <a:off x="6566432" y="309839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C6664324-E8D7-766E-C121-0CF932305437}"/>
              </a:ext>
            </a:extLst>
          </p:cNvPr>
          <p:cNvCxnSpPr>
            <a:cxnSpLocks/>
          </p:cNvCxnSpPr>
          <p:nvPr/>
        </p:nvCxnSpPr>
        <p:spPr>
          <a:xfrm flipV="1">
            <a:off x="3825111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01DB1021-A242-0137-4FD5-D387504D7CFC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6126192" y="1777896"/>
            <a:ext cx="723522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D6949F67-45D2-E113-2055-2BD9EE2156D0}"/>
              </a:ext>
            </a:extLst>
          </p:cNvPr>
          <p:cNvSpPr txBox="1"/>
          <p:nvPr/>
        </p:nvSpPr>
        <p:spPr>
          <a:xfrm>
            <a:off x="5413761" y="1806854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B1168AB4-F706-D4FA-3EAD-27AEAC236174}"/>
              </a:ext>
            </a:extLst>
          </p:cNvPr>
          <p:cNvCxnSpPr>
            <a:cxnSpLocks/>
          </p:cNvCxnSpPr>
          <p:nvPr/>
        </p:nvCxnSpPr>
        <p:spPr>
          <a:xfrm flipV="1">
            <a:off x="7129400" y="2883819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A6E7173B-6B43-E2C6-BF70-9A4B5C9E9E4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6849714" y="2053060"/>
            <a:ext cx="279686" cy="3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B3985FE4-073D-A066-4887-E9DE4075B636}"/>
              </a:ext>
            </a:extLst>
          </p:cNvPr>
          <p:cNvSpPr txBox="1"/>
          <p:nvPr/>
        </p:nvSpPr>
        <p:spPr>
          <a:xfrm>
            <a:off x="2714443" y="5930963"/>
            <a:ext cx="194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A.insertToTail(35);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AA9A6C07-2EC4-2563-5690-EB0549A7FAF2}"/>
              </a:ext>
            </a:extLst>
          </p:cNvPr>
          <p:cNvSpPr txBox="1"/>
          <p:nvPr/>
        </p:nvSpPr>
        <p:spPr>
          <a:xfrm>
            <a:off x="6559856" y="2360491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CBC2AB87-E898-4E5A-01E9-7D2EF4D2A42B}"/>
              </a:ext>
            </a:extLst>
          </p:cNvPr>
          <p:cNvSpPr txBox="1"/>
          <p:nvPr/>
        </p:nvSpPr>
        <p:spPr>
          <a:xfrm>
            <a:off x="6589336" y="2657809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F3FD6BCB-33E5-D4AB-9D1F-0AFBF972B32F}"/>
              </a:ext>
            </a:extLst>
          </p:cNvPr>
          <p:cNvSpPr txBox="1"/>
          <p:nvPr/>
        </p:nvSpPr>
        <p:spPr>
          <a:xfrm>
            <a:off x="7016170" y="137806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47BDB6CB-EB6A-8442-23DD-532F1B4A671F}"/>
              </a:ext>
            </a:extLst>
          </p:cNvPr>
          <p:cNvSpPr txBox="1"/>
          <p:nvPr/>
        </p:nvSpPr>
        <p:spPr>
          <a:xfrm>
            <a:off x="7011130" y="2483531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9473780A-4C86-BF2F-8170-C404647560C2}"/>
              </a:ext>
            </a:extLst>
          </p:cNvPr>
          <p:cNvSpPr txBox="1"/>
          <p:nvPr/>
        </p:nvSpPr>
        <p:spPr>
          <a:xfrm>
            <a:off x="7274295" y="317787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8A48CF02-BA9A-56F9-9A29-BFC70996AC82}"/>
              </a:ext>
            </a:extLst>
          </p:cNvPr>
          <p:cNvSpPr txBox="1"/>
          <p:nvPr/>
        </p:nvSpPr>
        <p:spPr>
          <a:xfrm>
            <a:off x="6102575" y="317787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143285D1-E109-35FD-F617-D43069947BBA}"/>
              </a:ext>
            </a:extLst>
          </p:cNvPr>
          <p:cNvSpPr txBox="1"/>
          <p:nvPr/>
        </p:nvSpPr>
        <p:spPr>
          <a:xfrm>
            <a:off x="6294965" y="1688043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C22480A-F0FA-5123-2C88-7CF2AAC7DDDE}"/>
              </a:ext>
            </a:extLst>
          </p:cNvPr>
          <p:cNvSpPr txBox="1"/>
          <p:nvPr/>
        </p:nvSpPr>
        <p:spPr>
          <a:xfrm>
            <a:off x="8554328" y="1625989"/>
            <a:ext cx="333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1-Create node </a:t>
            </a:r>
            <a:r>
              <a:rPr lang="en-US" dirty="0">
                <a:solidFill>
                  <a:srgbClr val="FF0000"/>
                </a:solidFill>
              </a:rPr>
              <a:t>nn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2-add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3-make 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chemeClr val="accent6"/>
                </a:solidFill>
              </a:rPr>
              <a:t> point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4-make the Tail.next point on </a:t>
            </a:r>
            <a:r>
              <a:rPr lang="en-US" dirty="0">
                <a:solidFill>
                  <a:srgbClr val="FF0000"/>
                </a:solidFill>
              </a:rPr>
              <a:t>nn</a:t>
            </a: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5-make Tail = </a:t>
            </a:r>
            <a:r>
              <a:rPr lang="en-US" dirty="0">
                <a:solidFill>
                  <a:srgbClr val="FF0000"/>
                </a:solidFill>
              </a:rPr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11886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5398BDB-29D0-6AF3-3661-8B301685781D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6C048C1-F1AF-F918-49E7-8B5DE7CDF7F8}"/>
              </a:ext>
            </a:extLst>
          </p:cNvPr>
          <p:cNvSpPr txBox="1"/>
          <p:nvPr/>
        </p:nvSpPr>
        <p:spPr>
          <a:xfrm>
            <a:off x="3034558" y="1058480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FF2E25E-DF86-6289-C67D-9AEEDD6DBE07}"/>
              </a:ext>
            </a:extLst>
          </p:cNvPr>
          <p:cNvSpPr txBox="1"/>
          <p:nvPr/>
        </p:nvSpPr>
        <p:spPr>
          <a:xfrm>
            <a:off x="5056613" y="168622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D0C6B5E-BF59-425F-68EF-6A22B94CD741}"/>
              </a:ext>
            </a:extLst>
          </p:cNvPr>
          <p:cNvSpPr txBox="1"/>
          <p:nvPr/>
        </p:nvSpPr>
        <p:spPr>
          <a:xfrm>
            <a:off x="605370" y="408126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5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0943FBE-A2E1-ED45-C29C-D354850FE48B}"/>
              </a:ext>
            </a:extLst>
          </p:cNvPr>
          <p:cNvSpPr txBox="1"/>
          <p:nvPr/>
        </p:nvSpPr>
        <p:spPr>
          <a:xfrm>
            <a:off x="2968918" y="950188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C593D0B-49B6-B0DF-D3B3-BD8961FAAB2D}"/>
              </a:ext>
            </a:extLst>
          </p:cNvPr>
          <p:cNvSpPr txBox="1"/>
          <p:nvPr/>
        </p:nvSpPr>
        <p:spPr>
          <a:xfrm>
            <a:off x="758353" y="388420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CD0DC57-776F-13AB-9F6E-05C53F605CE0}"/>
              </a:ext>
            </a:extLst>
          </p:cNvPr>
          <p:cNvSpPr txBox="1"/>
          <p:nvPr/>
        </p:nvSpPr>
        <p:spPr>
          <a:xfrm>
            <a:off x="5930985" y="256363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CDCC7213-7DFA-62C1-912E-8D635CBF2D11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01C9B130-99F5-5EA4-D9F3-EE8866CEAD43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B4B56C89-2FC5-A673-9515-F8190D220293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6D48235-74C3-1CD3-29CE-6CDBB73E661E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1F8A25C-B6DF-2486-71EC-BF81C6D2E420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E115836F-949F-E283-5BE6-A4FD9587311B}"/>
              </a:ext>
            </a:extLst>
          </p:cNvPr>
          <p:cNvSpPr/>
          <p:nvPr/>
        </p:nvSpPr>
        <p:spPr>
          <a:xfrm>
            <a:off x="4032875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FCDED6C0-CF02-8BF9-7C6F-C4A09F3084AA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4032875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05DCDC9-57B4-A533-7AEF-7F4511B3CD40}"/>
              </a:ext>
            </a:extLst>
          </p:cNvPr>
          <p:cNvSpPr txBox="1"/>
          <p:nvPr/>
        </p:nvSpPr>
        <p:spPr>
          <a:xfrm>
            <a:off x="4026236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C588470-32D3-1DC7-981E-EA32D0E9C78C}"/>
              </a:ext>
            </a:extLst>
          </p:cNvPr>
          <p:cNvSpPr txBox="1"/>
          <p:nvPr/>
        </p:nvSpPr>
        <p:spPr>
          <a:xfrm>
            <a:off x="4245179" y="2674039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00267A4B-5129-C7BC-2F65-FDEC05DCDB8A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D095119F-761B-248C-54EB-D0585B19F2DD}"/>
              </a:ext>
            </a:extLst>
          </p:cNvPr>
          <p:cNvCxnSpPr>
            <a:cxnSpLocks/>
          </p:cNvCxnSpPr>
          <p:nvPr/>
        </p:nvCxnSpPr>
        <p:spPr>
          <a:xfrm flipV="1">
            <a:off x="4595843" y="2905190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CF012A92-C6E2-4A98-49C0-E07B174A4158}"/>
              </a:ext>
            </a:extLst>
          </p:cNvPr>
          <p:cNvSpPr/>
          <p:nvPr/>
        </p:nvSpPr>
        <p:spPr>
          <a:xfrm>
            <a:off x="1904606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0D4F7B25-0763-236C-382A-EBBE49825996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904606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A9351E3-27D1-B69E-2C79-9A97E52AD2CD}"/>
              </a:ext>
            </a:extLst>
          </p:cNvPr>
          <p:cNvSpPr txBox="1"/>
          <p:nvPr/>
        </p:nvSpPr>
        <p:spPr>
          <a:xfrm>
            <a:off x="1897967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0049A179-D69C-E339-2EBE-0FAAF998B1CD}"/>
              </a:ext>
            </a:extLst>
          </p:cNvPr>
          <p:cNvSpPr txBox="1"/>
          <p:nvPr/>
        </p:nvSpPr>
        <p:spPr>
          <a:xfrm>
            <a:off x="2120644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8CB62055-F13E-FE09-7E26-F2525791F6BF}"/>
              </a:ext>
            </a:extLst>
          </p:cNvPr>
          <p:cNvCxnSpPr>
            <a:cxnSpLocks/>
          </p:cNvCxnSpPr>
          <p:nvPr/>
        </p:nvCxnSpPr>
        <p:spPr>
          <a:xfrm flipV="1">
            <a:off x="2463429" y="1936211"/>
            <a:ext cx="477793" cy="130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4FA6A21A-E299-0719-9A96-ECD359C68BF4}"/>
              </a:ext>
            </a:extLst>
          </p:cNvPr>
          <p:cNvSpPr/>
          <p:nvPr/>
        </p:nvSpPr>
        <p:spPr>
          <a:xfrm>
            <a:off x="5047682" y="2371031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9A4FC23-1438-5BD3-0878-3CF9C03FBF3A}"/>
              </a:ext>
            </a:extLst>
          </p:cNvPr>
          <p:cNvCxnSpPr/>
          <p:nvPr/>
        </p:nvCxnSpPr>
        <p:spPr>
          <a:xfrm>
            <a:off x="5047681" y="3106269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55AF2028-BFB2-54DC-A3C7-9BC2BEE241AC}"/>
              </a:ext>
            </a:extLst>
          </p:cNvPr>
          <p:cNvCxnSpPr>
            <a:cxnSpLocks/>
          </p:cNvCxnSpPr>
          <p:nvPr/>
        </p:nvCxnSpPr>
        <p:spPr>
          <a:xfrm flipV="1">
            <a:off x="1369672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00E28414-CE38-5297-30B9-7FB80E217084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5319153" y="2055552"/>
            <a:ext cx="11810" cy="31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C914231-0E51-AEF2-01AC-8CD64BE1B4B1}"/>
              </a:ext>
            </a:extLst>
          </p:cNvPr>
          <p:cNvSpPr txBox="1"/>
          <p:nvPr/>
        </p:nvSpPr>
        <p:spPr>
          <a:xfrm>
            <a:off x="3107277" y="3353692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09FDF033-56EA-A587-5539-E0DD9E134473}"/>
              </a:ext>
            </a:extLst>
          </p:cNvPr>
          <p:cNvCxnSpPr>
            <a:cxnSpLocks/>
          </p:cNvCxnSpPr>
          <p:nvPr/>
        </p:nvCxnSpPr>
        <p:spPr>
          <a:xfrm flipV="1">
            <a:off x="5610649" y="289169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D18DC3D-8A56-C02F-4232-C00DF696CA0F}"/>
              </a:ext>
            </a:extLst>
          </p:cNvPr>
          <p:cNvSpPr txBox="1"/>
          <p:nvPr/>
        </p:nvSpPr>
        <p:spPr>
          <a:xfrm>
            <a:off x="5041105" y="2368370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44F3EA38-BA1D-FBB1-815C-55DE7D318D93}"/>
              </a:ext>
            </a:extLst>
          </p:cNvPr>
          <p:cNvSpPr txBox="1"/>
          <p:nvPr/>
        </p:nvSpPr>
        <p:spPr>
          <a:xfrm>
            <a:off x="5070585" y="2665688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5DC0DA1-CE21-BB7E-A4B2-FF5518272260}"/>
              </a:ext>
            </a:extLst>
          </p:cNvPr>
          <p:cNvSpPr txBox="1"/>
          <p:nvPr/>
        </p:nvSpPr>
        <p:spPr>
          <a:xfrm>
            <a:off x="1305692" y="2005337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9E80ADF3-F015-DED4-9C5F-62AF276B5617}"/>
              </a:ext>
            </a:extLst>
          </p:cNvPr>
          <p:cNvSpPr txBox="1"/>
          <p:nvPr/>
        </p:nvSpPr>
        <p:spPr>
          <a:xfrm>
            <a:off x="3485842" y="1142991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737D3B88-2802-BF05-3032-7A319B49CF63}"/>
              </a:ext>
            </a:extLst>
          </p:cNvPr>
          <p:cNvSpPr txBox="1"/>
          <p:nvPr/>
        </p:nvSpPr>
        <p:spPr>
          <a:xfrm>
            <a:off x="7740073" y="4326610"/>
            <a:ext cx="3487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solidFill>
                  <a:schemeClr val="accent6"/>
                </a:solidFill>
              </a:rPr>
              <a:t>1-Loop the indexes with t to find </a:t>
            </a:r>
            <a:r>
              <a:rPr lang="en-US" sz="1600" dirty="0">
                <a:solidFill>
                  <a:srgbClr val="FFC000"/>
                </a:solidFill>
              </a:rPr>
              <a:t>pos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2-Create node </a:t>
            </a:r>
            <a:r>
              <a:rPr lang="en-US" sz="1600" dirty="0">
                <a:solidFill>
                  <a:srgbClr val="FF0000"/>
                </a:solidFill>
              </a:rPr>
              <a:t>nn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3-Add val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4-make </a:t>
            </a:r>
            <a:r>
              <a:rPr lang="en-US" sz="1600" dirty="0" err="1">
                <a:solidFill>
                  <a:srgbClr val="FF0000"/>
                </a:solidFill>
              </a:rPr>
              <a:t>nn</a:t>
            </a:r>
            <a:r>
              <a:rPr lang="en-US" sz="1600" dirty="0" err="1">
                <a:solidFill>
                  <a:schemeClr val="accent6"/>
                </a:solidFill>
              </a:rPr>
              <a:t>.next</a:t>
            </a:r>
            <a:r>
              <a:rPr lang="en-US" sz="1600" dirty="0">
                <a:solidFill>
                  <a:schemeClr val="accent6"/>
                </a:solidFill>
              </a:rPr>
              <a:t> point on t.next</a:t>
            </a:r>
            <a:r>
              <a:rPr lang="en-US" sz="1200" dirty="0">
                <a:solidFill>
                  <a:srgbClr val="FFC000"/>
                </a:solidFill>
              </a:rPr>
              <a:t>(old next)</a:t>
            </a:r>
            <a:endParaRPr lang="en-US" sz="1600" dirty="0">
              <a:solidFill>
                <a:srgbClr val="FFC000"/>
              </a:solidFill>
            </a:endParaRPr>
          </a:p>
          <a:p>
            <a:pPr algn="l" rtl="0"/>
            <a:r>
              <a:rPr lang="en-US" sz="1600" dirty="0">
                <a:solidFill>
                  <a:schemeClr val="accent6"/>
                </a:solidFill>
              </a:rPr>
              <a:t>5-make t.next</a:t>
            </a:r>
            <a:r>
              <a:rPr lang="en-US" sz="1200" dirty="0">
                <a:solidFill>
                  <a:srgbClr val="FFC000"/>
                </a:solidFill>
              </a:rPr>
              <a:t>(old pos) </a:t>
            </a:r>
            <a:r>
              <a:rPr lang="en-US" sz="1600" dirty="0">
                <a:solidFill>
                  <a:schemeClr val="accent6"/>
                </a:solidFill>
              </a:rPr>
              <a:t>point on </a:t>
            </a:r>
            <a:r>
              <a:rPr lang="en-US" sz="1600" dirty="0">
                <a:solidFill>
                  <a:srgbClr val="FF0000"/>
                </a:solidFill>
              </a:rPr>
              <a:t>nn</a:t>
            </a:r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4132D136-9C87-CD9C-39C7-603DC1F4017C}"/>
              </a:ext>
            </a:extLst>
          </p:cNvPr>
          <p:cNvSpPr/>
          <p:nvPr/>
        </p:nvSpPr>
        <p:spPr>
          <a:xfrm>
            <a:off x="2970787" y="140295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920120EF-7921-8F23-FC28-E86214257DE2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2970787" y="213724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34B0CBFB-B085-4842-BE45-E389CDD9B0BE}"/>
              </a:ext>
            </a:extLst>
          </p:cNvPr>
          <p:cNvSpPr txBox="1"/>
          <p:nvPr/>
        </p:nvSpPr>
        <p:spPr>
          <a:xfrm>
            <a:off x="2964148" y="135810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FC708358-3F75-806C-7296-BE31DF6CCE17}"/>
              </a:ext>
            </a:extLst>
          </p:cNvPr>
          <p:cNvSpPr txBox="1"/>
          <p:nvPr/>
        </p:nvSpPr>
        <p:spPr>
          <a:xfrm>
            <a:off x="2861481" y="1670740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9FBE8EDC-955B-BE7B-98D7-7FD6D092B4FD}"/>
              </a:ext>
            </a:extLst>
          </p:cNvPr>
          <p:cNvCxnSpPr>
            <a:cxnSpLocks/>
          </p:cNvCxnSpPr>
          <p:nvPr/>
        </p:nvCxnSpPr>
        <p:spPr>
          <a:xfrm flipV="1">
            <a:off x="2494662" y="3031134"/>
            <a:ext cx="1491154" cy="7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29E2EDB-F6E6-9F4B-577D-DA1CB7E91A8B}"/>
              </a:ext>
            </a:extLst>
          </p:cNvPr>
          <p:cNvSpPr txBox="1"/>
          <p:nvPr/>
        </p:nvSpPr>
        <p:spPr>
          <a:xfrm>
            <a:off x="920796" y="1710544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035CE49E-D161-C3CB-3FC6-D3436A65485B}"/>
              </a:ext>
            </a:extLst>
          </p:cNvPr>
          <p:cNvCxnSpPr>
            <a:cxnSpLocks/>
          </p:cNvCxnSpPr>
          <p:nvPr/>
        </p:nvCxnSpPr>
        <p:spPr>
          <a:xfrm flipH="1">
            <a:off x="1185714" y="1991520"/>
            <a:ext cx="276511" cy="2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6C8BD20B-C889-CE4B-6341-D9D195BA68DB}"/>
              </a:ext>
            </a:extLst>
          </p:cNvPr>
          <p:cNvSpPr txBox="1"/>
          <p:nvPr/>
        </p:nvSpPr>
        <p:spPr>
          <a:xfrm>
            <a:off x="509310" y="4921789"/>
            <a:ext cx="2658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600" dirty="0"/>
              <a:t>node t = head;</a:t>
            </a:r>
          </a:p>
          <a:p>
            <a:pPr algn="l" rtl="0"/>
            <a:r>
              <a:rPr lang="en-US" sz="1600" dirty="0"/>
              <a:t>            for (int i =1;i&lt;2;i++)</a:t>
            </a:r>
          </a:p>
          <a:p>
            <a:pPr algn="l" rtl="0"/>
            <a:r>
              <a:rPr lang="en-US" sz="1600" dirty="0"/>
              <a:t>                t=t.next;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4816C20-3987-3D56-DD7F-60EFB4CC6927}"/>
              </a:ext>
            </a:extLst>
          </p:cNvPr>
          <p:cNvSpPr txBox="1"/>
          <p:nvPr/>
        </p:nvSpPr>
        <p:spPr>
          <a:xfrm>
            <a:off x="518092" y="5944256"/>
            <a:ext cx="181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insertToPos(3,9);</a:t>
            </a:r>
          </a:p>
        </p:txBody>
      </p:sp>
      <p:cxnSp>
        <p:nvCxnSpPr>
          <p:cNvPr id="49" name="رابط كسهم مستقيم 48">
            <a:extLst>
              <a:ext uri="{FF2B5EF4-FFF2-40B4-BE49-F238E27FC236}">
                <a16:creationId xmlns:a16="http://schemas.microsoft.com/office/drawing/2014/main" id="{F14BC3A4-C17A-9AC5-2897-58910764AF2E}"/>
              </a:ext>
            </a:extLst>
          </p:cNvPr>
          <p:cNvCxnSpPr/>
          <p:nvPr/>
        </p:nvCxnSpPr>
        <p:spPr>
          <a:xfrm>
            <a:off x="1534332" y="2005337"/>
            <a:ext cx="448095" cy="3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423E38D-95D6-8FCA-920D-4A36AE173429}"/>
              </a:ext>
            </a:extLst>
          </p:cNvPr>
          <p:cNvSpPr txBox="1"/>
          <p:nvPr/>
        </p:nvSpPr>
        <p:spPr>
          <a:xfrm>
            <a:off x="909905" y="3012498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1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670A748-18B6-68D3-4937-A19087FD2B49}"/>
              </a:ext>
            </a:extLst>
          </p:cNvPr>
          <p:cNvSpPr txBox="1"/>
          <p:nvPr/>
        </p:nvSpPr>
        <p:spPr>
          <a:xfrm>
            <a:off x="2055799" y="3020313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5ED04AB0-FA76-A10F-60F2-2E5E58122316}"/>
              </a:ext>
            </a:extLst>
          </p:cNvPr>
          <p:cNvSpPr txBox="1"/>
          <p:nvPr/>
        </p:nvSpPr>
        <p:spPr>
          <a:xfrm>
            <a:off x="4184068" y="3056970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25AE439F-BB42-1BE1-D0F1-E0F81CD207FD}"/>
              </a:ext>
            </a:extLst>
          </p:cNvPr>
          <p:cNvSpPr txBox="1"/>
          <p:nvPr/>
        </p:nvSpPr>
        <p:spPr>
          <a:xfrm>
            <a:off x="3077212" y="2129188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3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693AFC99-BC16-7725-0115-CD6C4198C277}"/>
              </a:ext>
            </a:extLst>
          </p:cNvPr>
          <p:cNvSpPr txBox="1"/>
          <p:nvPr/>
        </p:nvSpPr>
        <p:spPr>
          <a:xfrm>
            <a:off x="4170192" y="3235474"/>
            <a:ext cx="49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944EC648-7289-C15E-E601-585E682E24B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29360" y="1895210"/>
            <a:ext cx="2464777" cy="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A0517DED-69E9-1B32-0A32-C5F2DC63C295}"/>
              </a:ext>
            </a:extLst>
          </p:cNvPr>
          <p:cNvSpPr txBox="1"/>
          <p:nvPr/>
        </p:nvSpPr>
        <p:spPr>
          <a:xfrm>
            <a:off x="3498618" y="1680092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E82CD43A-FE9C-E436-C7C3-0146AEA8C607}"/>
              </a:ext>
            </a:extLst>
          </p:cNvPr>
          <p:cNvCxnSpPr>
            <a:endCxn id="18" idx="1"/>
          </p:cNvCxnSpPr>
          <p:nvPr/>
        </p:nvCxnSpPr>
        <p:spPr>
          <a:xfrm flipV="1">
            <a:off x="3546987" y="2524344"/>
            <a:ext cx="479249" cy="2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47A01581-3F7A-C610-A153-13B144AFA7A9}"/>
              </a:ext>
            </a:extLst>
          </p:cNvPr>
          <p:cNvSpPr txBox="1"/>
          <p:nvPr/>
        </p:nvSpPr>
        <p:spPr>
          <a:xfrm>
            <a:off x="3466738" y="233967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67" name="مربع نص 66">
            <a:extLst>
              <a:ext uri="{FF2B5EF4-FFF2-40B4-BE49-F238E27FC236}">
                <a16:creationId xmlns:a16="http://schemas.microsoft.com/office/drawing/2014/main" id="{32E8E511-B411-918C-0A49-6E4C941C7612}"/>
              </a:ext>
            </a:extLst>
          </p:cNvPr>
          <p:cNvSpPr txBox="1"/>
          <p:nvPr/>
        </p:nvSpPr>
        <p:spPr>
          <a:xfrm>
            <a:off x="2593839" y="253674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7180C917-130E-957F-2BB9-D40A8CD1B7AD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70" name="مربع نص 69">
            <a:extLst>
              <a:ext uri="{FF2B5EF4-FFF2-40B4-BE49-F238E27FC236}">
                <a16:creationId xmlns:a16="http://schemas.microsoft.com/office/drawing/2014/main" id="{46380422-3444-B6D3-4E7C-88DB212577FB}"/>
              </a:ext>
            </a:extLst>
          </p:cNvPr>
          <p:cNvSpPr txBox="1"/>
          <p:nvPr/>
        </p:nvSpPr>
        <p:spPr>
          <a:xfrm>
            <a:off x="1982427" y="4988330"/>
            <a:ext cx="75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>
                <a:solidFill>
                  <a:srgbClr val="FFC000"/>
                </a:solidFill>
              </a:rPr>
              <a:t>Pos-1</a:t>
            </a:r>
          </a:p>
        </p:txBody>
      </p:sp>
    </p:spTree>
    <p:extLst>
      <p:ext uri="{BB962C8B-B14F-4D97-AF65-F5344CB8AC3E}">
        <p14:creationId xmlns:p14="http://schemas.microsoft.com/office/powerpoint/2010/main" val="1066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E2FDE86-166B-E1EF-B89B-ED944F677EBD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0E5E30D-4BF4-24E9-01FC-B9A7E88BC99C}"/>
              </a:ext>
            </a:extLst>
          </p:cNvPr>
          <p:cNvSpPr txBox="1"/>
          <p:nvPr/>
        </p:nvSpPr>
        <p:spPr>
          <a:xfrm>
            <a:off x="286327" y="6324045"/>
            <a:ext cx="24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A.deleteFromHead</a:t>
            </a:r>
            <a:r>
              <a:rPr lang="en-US" dirty="0"/>
              <a:t>();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0106681-AACF-5E5B-180F-141D8F6260E3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A854CFC-24EA-0842-BC38-F5BDD6C0D207}"/>
              </a:ext>
            </a:extLst>
          </p:cNvPr>
          <p:cNvSpPr txBox="1"/>
          <p:nvPr/>
        </p:nvSpPr>
        <p:spPr>
          <a:xfrm>
            <a:off x="4523624" y="151056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5A13658-01E9-506A-5FBD-041DB95F744D}"/>
              </a:ext>
            </a:extLst>
          </p:cNvPr>
          <p:cNvSpPr txBox="1"/>
          <p:nvPr/>
        </p:nvSpPr>
        <p:spPr>
          <a:xfrm>
            <a:off x="605370" y="408126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4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7043697-E37D-343D-60D2-17F79FB664AA}"/>
              </a:ext>
            </a:extLst>
          </p:cNvPr>
          <p:cNvSpPr txBox="1"/>
          <p:nvPr/>
        </p:nvSpPr>
        <p:spPr>
          <a:xfrm>
            <a:off x="758353" y="388420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A0B46454-E39C-597E-1A9B-D74698877E38}"/>
              </a:ext>
            </a:extLst>
          </p:cNvPr>
          <p:cNvSpPr txBox="1"/>
          <p:nvPr/>
        </p:nvSpPr>
        <p:spPr>
          <a:xfrm>
            <a:off x="4794660" y="258154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EE90FFBE-0255-84B3-3719-7216BF363444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8DFCB554-0897-1609-86F6-722B75CD60CE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A00C4688-E138-408D-CAD2-410E5375BCBB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3D41346-B4AE-9F4A-FB4F-C692B65062EB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669341E-4604-AAB0-DD53-32D1D41C6F57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67734AE-FE27-932C-A758-28BAC4D830D8}"/>
              </a:ext>
            </a:extLst>
          </p:cNvPr>
          <p:cNvSpPr/>
          <p:nvPr/>
        </p:nvSpPr>
        <p:spPr>
          <a:xfrm>
            <a:off x="3914803" y="239240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344EFB95-5E8C-3CB1-864D-2B6999F7C30C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3914803" y="31266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A63004FD-CA88-2DD7-D01F-5CF2D2FA9ACF}"/>
              </a:ext>
            </a:extLst>
          </p:cNvPr>
          <p:cNvSpPr txBox="1"/>
          <p:nvPr/>
        </p:nvSpPr>
        <p:spPr>
          <a:xfrm>
            <a:off x="3908164" y="234755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243D91AE-3111-A1EB-858A-9609E73C8D63}"/>
              </a:ext>
            </a:extLst>
          </p:cNvPr>
          <p:cNvSpPr txBox="1"/>
          <p:nvPr/>
        </p:nvSpPr>
        <p:spPr>
          <a:xfrm>
            <a:off x="4127107" y="268191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403CB967-95FF-F578-39BE-397A0A64A50C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583C1446-2F15-B757-0D4B-0E703FA7AF52}"/>
              </a:ext>
            </a:extLst>
          </p:cNvPr>
          <p:cNvCxnSpPr>
            <a:cxnSpLocks/>
          </p:cNvCxnSpPr>
          <p:nvPr/>
        </p:nvCxnSpPr>
        <p:spPr>
          <a:xfrm flipV="1">
            <a:off x="4481364" y="293148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C5ADDA8D-136E-35DF-79C7-9B46094C2084}"/>
              </a:ext>
            </a:extLst>
          </p:cNvPr>
          <p:cNvSpPr/>
          <p:nvPr/>
        </p:nvSpPr>
        <p:spPr>
          <a:xfrm>
            <a:off x="1904606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AF3B8E7E-9457-8F13-630C-2EB11D2A6C10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904606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4A2BFF5D-66CD-A9DC-C8B5-8EC5953E5508}"/>
              </a:ext>
            </a:extLst>
          </p:cNvPr>
          <p:cNvSpPr txBox="1"/>
          <p:nvPr/>
        </p:nvSpPr>
        <p:spPr>
          <a:xfrm>
            <a:off x="1897967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D4818878-CDE1-5DFF-40D6-9B2C36CB3E13}"/>
              </a:ext>
            </a:extLst>
          </p:cNvPr>
          <p:cNvSpPr txBox="1"/>
          <p:nvPr/>
        </p:nvSpPr>
        <p:spPr>
          <a:xfrm>
            <a:off x="2120644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A0A2347A-3C3D-F6E9-5BA7-6D87063B1C42}"/>
              </a:ext>
            </a:extLst>
          </p:cNvPr>
          <p:cNvCxnSpPr>
            <a:cxnSpLocks/>
          </p:cNvCxnSpPr>
          <p:nvPr/>
        </p:nvCxnSpPr>
        <p:spPr>
          <a:xfrm flipV="1">
            <a:off x="2435841" y="2899237"/>
            <a:ext cx="465536" cy="79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40ED6CEF-79D4-E3A2-2D28-E63F016EC24F}"/>
              </a:ext>
            </a:extLst>
          </p:cNvPr>
          <p:cNvSpPr/>
          <p:nvPr/>
        </p:nvSpPr>
        <p:spPr>
          <a:xfrm>
            <a:off x="5824782" y="2336855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8140028D-95F6-FDC6-23E5-EBFE5BE00ACC}"/>
              </a:ext>
            </a:extLst>
          </p:cNvPr>
          <p:cNvCxnSpPr>
            <a:cxnSpLocks/>
          </p:cNvCxnSpPr>
          <p:nvPr/>
        </p:nvCxnSpPr>
        <p:spPr>
          <a:xfrm>
            <a:off x="5824781" y="30720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E9A5BA77-275B-1BFF-E664-0BB59BC902BE}"/>
              </a:ext>
            </a:extLst>
          </p:cNvPr>
          <p:cNvCxnSpPr>
            <a:cxnSpLocks/>
          </p:cNvCxnSpPr>
          <p:nvPr/>
        </p:nvCxnSpPr>
        <p:spPr>
          <a:xfrm flipV="1">
            <a:off x="1369672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C624FDB8-0792-3418-C5AB-01476851E850}"/>
              </a:ext>
            </a:extLst>
          </p:cNvPr>
          <p:cNvCxnSpPr>
            <a:cxnSpLocks/>
          </p:cNvCxnSpPr>
          <p:nvPr/>
        </p:nvCxnSpPr>
        <p:spPr>
          <a:xfrm flipH="1">
            <a:off x="4333416" y="1818863"/>
            <a:ext cx="432548" cy="5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7FA4FC5-A112-0037-6195-28FFDE05DAD9}"/>
              </a:ext>
            </a:extLst>
          </p:cNvPr>
          <p:cNvSpPr txBox="1"/>
          <p:nvPr/>
        </p:nvSpPr>
        <p:spPr>
          <a:xfrm>
            <a:off x="5818205" y="233419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67E36C0A-AC82-AAAF-E722-159143362B20}"/>
              </a:ext>
            </a:extLst>
          </p:cNvPr>
          <p:cNvSpPr txBox="1"/>
          <p:nvPr/>
        </p:nvSpPr>
        <p:spPr>
          <a:xfrm>
            <a:off x="5847685" y="2631512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7" name="مستطيل 36">
            <a:extLst>
              <a:ext uri="{FF2B5EF4-FFF2-40B4-BE49-F238E27FC236}">
                <a16:creationId xmlns:a16="http://schemas.microsoft.com/office/drawing/2014/main" id="{19BF2ACE-CF68-9334-7BBE-6079C46E2748}"/>
              </a:ext>
            </a:extLst>
          </p:cNvPr>
          <p:cNvSpPr/>
          <p:nvPr/>
        </p:nvSpPr>
        <p:spPr>
          <a:xfrm>
            <a:off x="2914619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DFAAAA63-30B9-34DC-5915-BDE43EA7128D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2914619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D5417831-7725-DE99-527C-78351B63A457}"/>
              </a:ext>
            </a:extLst>
          </p:cNvPr>
          <p:cNvSpPr txBox="1"/>
          <p:nvPr/>
        </p:nvSpPr>
        <p:spPr>
          <a:xfrm>
            <a:off x="2907980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D5E6DB4C-8FB0-DB2E-F888-6E2171178CD4}"/>
              </a:ext>
            </a:extLst>
          </p:cNvPr>
          <p:cNvSpPr txBox="1"/>
          <p:nvPr/>
        </p:nvSpPr>
        <p:spPr>
          <a:xfrm>
            <a:off x="2805313" y="2652309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3" name="رابط كسهم مستقيم 52">
            <a:extLst>
              <a:ext uri="{FF2B5EF4-FFF2-40B4-BE49-F238E27FC236}">
                <a16:creationId xmlns:a16="http://schemas.microsoft.com/office/drawing/2014/main" id="{179145FF-8BB0-0919-A910-C78AE5111116}"/>
              </a:ext>
            </a:extLst>
          </p:cNvPr>
          <p:cNvCxnSpPr>
            <a:cxnSpLocks/>
          </p:cNvCxnSpPr>
          <p:nvPr/>
        </p:nvCxnSpPr>
        <p:spPr>
          <a:xfrm flipV="1">
            <a:off x="3490819" y="2995418"/>
            <a:ext cx="404407" cy="72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B8A99D42-BF40-8F44-E9C7-E8AC3CBDD49F}"/>
              </a:ext>
            </a:extLst>
          </p:cNvPr>
          <p:cNvSpPr txBox="1"/>
          <p:nvPr/>
        </p:nvSpPr>
        <p:spPr>
          <a:xfrm>
            <a:off x="1028810" y="1442696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45804F58-F7F1-99B4-4C34-44F0E8D6F601}"/>
              </a:ext>
            </a:extLst>
          </p:cNvPr>
          <p:cNvCxnSpPr/>
          <p:nvPr/>
        </p:nvCxnSpPr>
        <p:spPr>
          <a:xfrm flipH="1">
            <a:off x="1185714" y="1812028"/>
            <a:ext cx="436182" cy="47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6F30036E-334B-B34D-305B-0CCB7670707C}"/>
              </a:ext>
            </a:extLst>
          </p:cNvPr>
          <p:cNvCxnSpPr>
            <a:endCxn id="24" idx="0"/>
          </p:cNvCxnSpPr>
          <p:nvPr/>
        </p:nvCxnSpPr>
        <p:spPr>
          <a:xfrm>
            <a:off x="1621896" y="1812028"/>
            <a:ext cx="525171" cy="50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رابط كسهم مستقيم 66">
            <a:extLst>
              <a:ext uri="{FF2B5EF4-FFF2-40B4-BE49-F238E27FC236}">
                <a16:creationId xmlns:a16="http://schemas.microsoft.com/office/drawing/2014/main" id="{DEE13E2C-7D9F-E238-431B-A8A5F5ECDCBE}"/>
              </a:ext>
            </a:extLst>
          </p:cNvPr>
          <p:cNvCxnSpPr>
            <a:stCxn id="59" idx="3"/>
            <a:endCxn id="39" idx="0"/>
          </p:cNvCxnSpPr>
          <p:nvPr/>
        </p:nvCxnSpPr>
        <p:spPr>
          <a:xfrm>
            <a:off x="1737374" y="1627362"/>
            <a:ext cx="1419706" cy="7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0F1451D8-7517-FD75-775B-E4BEC24AB29C}"/>
              </a:ext>
            </a:extLst>
          </p:cNvPr>
          <p:cNvCxnSpPr>
            <a:stCxn id="59" idx="3"/>
            <a:endCxn id="18" idx="0"/>
          </p:cNvCxnSpPr>
          <p:nvPr/>
        </p:nvCxnSpPr>
        <p:spPr>
          <a:xfrm>
            <a:off x="1737374" y="1627362"/>
            <a:ext cx="2419890" cy="7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رابط كسهم مستقيم 70">
            <a:extLst>
              <a:ext uri="{FF2B5EF4-FFF2-40B4-BE49-F238E27FC236}">
                <a16:creationId xmlns:a16="http://schemas.microsoft.com/office/drawing/2014/main" id="{B268BD57-B80D-77F8-8B1F-E87504CE56BF}"/>
              </a:ext>
            </a:extLst>
          </p:cNvPr>
          <p:cNvCxnSpPr>
            <a:cxnSpLocks/>
            <a:stCxn id="59" idx="3"/>
            <a:endCxn id="33" idx="1"/>
          </p:cNvCxnSpPr>
          <p:nvPr/>
        </p:nvCxnSpPr>
        <p:spPr>
          <a:xfrm>
            <a:off x="1737374" y="1627362"/>
            <a:ext cx="4080831" cy="89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مربع نص 76">
            <a:extLst>
              <a:ext uri="{FF2B5EF4-FFF2-40B4-BE49-F238E27FC236}">
                <a16:creationId xmlns:a16="http://schemas.microsoft.com/office/drawing/2014/main" id="{C1BDE17E-1917-6FDB-4BE0-53D5D1F28DB4}"/>
              </a:ext>
            </a:extLst>
          </p:cNvPr>
          <p:cNvSpPr txBox="1"/>
          <p:nvPr/>
        </p:nvSpPr>
        <p:spPr>
          <a:xfrm>
            <a:off x="5048704" y="4264600"/>
            <a:ext cx="217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node t =head;</a:t>
            </a:r>
          </a:p>
          <a:p>
            <a:pPr algn="l" rtl="0"/>
            <a:r>
              <a:rPr lang="en-US" dirty="0"/>
              <a:t>while(t.next != tail)</a:t>
            </a:r>
          </a:p>
          <a:p>
            <a:pPr algn="l" rtl="0"/>
            <a:r>
              <a:rPr lang="en-US" dirty="0"/>
              <a:t>t=t.next;</a:t>
            </a:r>
          </a:p>
          <a:p>
            <a:pPr algn="l" rtl="0"/>
            <a:r>
              <a:rPr lang="en-US" dirty="0"/>
              <a:t>tail = t;</a:t>
            </a:r>
          </a:p>
          <a:p>
            <a:pPr algn="l" rtl="0"/>
            <a:r>
              <a:rPr lang="en-US" dirty="0"/>
              <a:t>t.next = null</a:t>
            </a:r>
          </a:p>
        </p:txBody>
      </p:sp>
      <p:sp>
        <p:nvSpPr>
          <p:cNvPr id="81" name="مربع نص 80">
            <a:extLst>
              <a:ext uri="{FF2B5EF4-FFF2-40B4-BE49-F238E27FC236}">
                <a16:creationId xmlns:a16="http://schemas.microsoft.com/office/drawing/2014/main" id="{7005AA2D-952F-3350-3BF4-68065FA06268}"/>
              </a:ext>
            </a:extLst>
          </p:cNvPr>
          <p:cNvSpPr txBox="1"/>
          <p:nvPr/>
        </p:nvSpPr>
        <p:spPr>
          <a:xfrm>
            <a:off x="4698743" y="2060545"/>
            <a:ext cx="9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t.next</a:t>
            </a:r>
          </a:p>
        </p:txBody>
      </p:sp>
      <p:cxnSp>
        <p:nvCxnSpPr>
          <p:cNvPr id="83" name="رابط كسهم مستقيم 82">
            <a:extLst>
              <a:ext uri="{FF2B5EF4-FFF2-40B4-BE49-F238E27FC236}">
                <a16:creationId xmlns:a16="http://schemas.microsoft.com/office/drawing/2014/main" id="{D9DF7CD7-AB95-F7FD-1606-59F6A45CD57A}"/>
              </a:ext>
            </a:extLst>
          </p:cNvPr>
          <p:cNvCxnSpPr>
            <a:endCxn id="33" idx="0"/>
          </p:cNvCxnSpPr>
          <p:nvPr/>
        </p:nvCxnSpPr>
        <p:spPr>
          <a:xfrm>
            <a:off x="4867564" y="1695226"/>
            <a:ext cx="1199741" cy="63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7C5B8105-4F39-0A2B-60C8-BA1138A19910}"/>
              </a:ext>
            </a:extLst>
          </p:cNvPr>
          <p:cNvSpPr txBox="1"/>
          <p:nvPr/>
        </p:nvSpPr>
        <p:spPr>
          <a:xfrm>
            <a:off x="5436613" y="1792855"/>
            <a:ext cx="5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60950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95DA091-CE69-23B0-7151-A84E24749D7B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F3B8347-0BA4-2824-D1EA-4693E0F1F37E}"/>
              </a:ext>
            </a:extLst>
          </p:cNvPr>
          <p:cNvSpPr txBox="1"/>
          <p:nvPr/>
        </p:nvSpPr>
        <p:spPr>
          <a:xfrm>
            <a:off x="4523624" y="151056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8DDD45E-B1F3-B6DB-E8CD-FFFC9C134CA8}"/>
              </a:ext>
            </a:extLst>
          </p:cNvPr>
          <p:cNvSpPr txBox="1"/>
          <p:nvPr/>
        </p:nvSpPr>
        <p:spPr>
          <a:xfrm>
            <a:off x="6504386" y="1948739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78F1677-6BA2-C122-2ABE-EF3236743148}"/>
              </a:ext>
            </a:extLst>
          </p:cNvPr>
          <p:cNvSpPr txBox="1"/>
          <p:nvPr/>
        </p:nvSpPr>
        <p:spPr>
          <a:xfrm>
            <a:off x="6576736" y="1541337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820B6A7-7611-202C-462A-79B36CAB534A}"/>
              </a:ext>
            </a:extLst>
          </p:cNvPr>
          <p:cNvSpPr txBox="1"/>
          <p:nvPr/>
        </p:nvSpPr>
        <p:spPr>
          <a:xfrm>
            <a:off x="4794660" y="258154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59F4134B-9CC7-2E87-7D8C-295C3910F026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مستطيل 9">
            <a:extLst>
              <a:ext uri="{FF2B5EF4-FFF2-40B4-BE49-F238E27FC236}">
                <a16:creationId xmlns:a16="http://schemas.microsoft.com/office/drawing/2014/main" id="{E7E3973A-5076-5C88-46F5-31B476C1554C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266B94F9-1B59-88A7-316B-4E6C2A4F5B97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A2F3AD8-17CF-878E-357A-280AF40BCEE7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CEB7CD5-C5CC-8019-E03E-658491B0D796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DAA1D4E4-18AD-9D0D-E662-D2ADB3C1F54D}"/>
              </a:ext>
            </a:extLst>
          </p:cNvPr>
          <p:cNvSpPr/>
          <p:nvPr/>
        </p:nvSpPr>
        <p:spPr>
          <a:xfrm>
            <a:off x="3914803" y="239240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BCA5AD15-3FD7-057C-F601-56B79A7AFBDE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914803" y="31266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CC5BD9B-43ED-F4F9-BFC5-A54433144E40}"/>
              </a:ext>
            </a:extLst>
          </p:cNvPr>
          <p:cNvSpPr txBox="1"/>
          <p:nvPr/>
        </p:nvSpPr>
        <p:spPr>
          <a:xfrm>
            <a:off x="3908164" y="234755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4168D24A-CA12-31BF-C110-4F14D8D3442D}"/>
              </a:ext>
            </a:extLst>
          </p:cNvPr>
          <p:cNvSpPr txBox="1"/>
          <p:nvPr/>
        </p:nvSpPr>
        <p:spPr>
          <a:xfrm>
            <a:off x="4127107" y="268191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AF49D2EB-1D6E-465D-EB55-0C206C5F3C80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D54FF3E7-7E6A-ED12-D949-9E2ADD7744BA}"/>
              </a:ext>
            </a:extLst>
          </p:cNvPr>
          <p:cNvCxnSpPr>
            <a:cxnSpLocks/>
          </p:cNvCxnSpPr>
          <p:nvPr/>
        </p:nvCxnSpPr>
        <p:spPr>
          <a:xfrm flipV="1">
            <a:off x="4481364" y="293148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F13994F7-C74A-61DD-2BD5-316E024420C4}"/>
              </a:ext>
            </a:extLst>
          </p:cNvPr>
          <p:cNvSpPr/>
          <p:nvPr/>
        </p:nvSpPr>
        <p:spPr>
          <a:xfrm>
            <a:off x="1785551" y="362906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AA1E9BA9-A720-371E-38D4-35F3FBF7873A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1785551" y="436335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DADEA64A-CAFB-E236-2BDE-8A96546E25E1}"/>
              </a:ext>
            </a:extLst>
          </p:cNvPr>
          <p:cNvSpPr txBox="1"/>
          <p:nvPr/>
        </p:nvSpPr>
        <p:spPr>
          <a:xfrm>
            <a:off x="1778912" y="358422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04379B3-7F8E-6413-FF1F-B4A2758ECEA4}"/>
              </a:ext>
            </a:extLst>
          </p:cNvPr>
          <p:cNvSpPr txBox="1"/>
          <p:nvPr/>
        </p:nvSpPr>
        <p:spPr>
          <a:xfrm>
            <a:off x="2001589" y="3918583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FDBD38E-B804-905D-7BC6-48B6DBCFE9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369672" y="2836975"/>
            <a:ext cx="1435641" cy="78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172DD58F-1C22-A87A-1493-EF928A723283}"/>
              </a:ext>
            </a:extLst>
          </p:cNvPr>
          <p:cNvCxnSpPr>
            <a:cxnSpLocks/>
          </p:cNvCxnSpPr>
          <p:nvPr/>
        </p:nvCxnSpPr>
        <p:spPr>
          <a:xfrm flipH="1">
            <a:off x="4333416" y="1818863"/>
            <a:ext cx="432548" cy="5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2C1C853A-89A4-CE84-1C04-AB824908CB78}"/>
              </a:ext>
            </a:extLst>
          </p:cNvPr>
          <p:cNvSpPr/>
          <p:nvPr/>
        </p:nvSpPr>
        <p:spPr>
          <a:xfrm>
            <a:off x="2914619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رابط مستقيم 31">
            <a:extLst>
              <a:ext uri="{FF2B5EF4-FFF2-40B4-BE49-F238E27FC236}">
                <a16:creationId xmlns:a16="http://schemas.microsoft.com/office/drawing/2014/main" id="{60F780CE-4DE8-CCEC-2D4B-1577477C4B69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2914619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E63E5DA0-C4F6-2210-2A58-85AB611C9D0E}"/>
              </a:ext>
            </a:extLst>
          </p:cNvPr>
          <p:cNvSpPr txBox="1"/>
          <p:nvPr/>
        </p:nvSpPr>
        <p:spPr>
          <a:xfrm>
            <a:off x="2907980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F993024C-A310-6CCF-B107-67F4A7587294}"/>
              </a:ext>
            </a:extLst>
          </p:cNvPr>
          <p:cNvSpPr txBox="1"/>
          <p:nvPr/>
        </p:nvSpPr>
        <p:spPr>
          <a:xfrm>
            <a:off x="2805313" y="2652309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B0B74E1C-72DB-CFD8-512B-8B9D03A08BD6}"/>
              </a:ext>
            </a:extLst>
          </p:cNvPr>
          <p:cNvCxnSpPr>
            <a:cxnSpLocks/>
          </p:cNvCxnSpPr>
          <p:nvPr/>
        </p:nvCxnSpPr>
        <p:spPr>
          <a:xfrm flipV="1">
            <a:off x="3490819" y="2995418"/>
            <a:ext cx="404407" cy="72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3A5D0D5-0A83-8C25-867C-F5CCC6C780E3}"/>
              </a:ext>
            </a:extLst>
          </p:cNvPr>
          <p:cNvSpPr txBox="1"/>
          <p:nvPr/>
        </p:nvSpPr>
        <p:spPr>
          <a:xfrm>
            <a:off x="1028810" y="1442696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452319FE-C6FF-D5FB-380E-6A3D751EC172}"/>
              </a:ext>
            </a:extLst>
          </p:cNvPr>
          <p:cNvCxnSpPr/>
          <p:nvPr/>
        </p:nvCxnSpPr>
        <p:spPr>
          <a:xfrm flipH="1">
            <a:off x="1185714" y="1812028"/>
            <a:ext cx="436182" cy="47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DF282C67-68FE-5DED-32B3-2474148F2602}"/>
              </a:ext>
            </a:extLst>
          </p:cNvPr>
          <p:cNvSpPr txBox="1"/>
          <p:nvPr/>
        </p:nvSpPr>
        <p:spPr>
          <a:xfrm>
            <a:off x="5048704" y="4264600"/>
            <a:ext cx="2691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node t =head;</a:t>
            </a:r>
          </a:p>
          <a:p>
            <a:pPr algn="l" rtl="0"/>
            <a:r>
              <a:rPr lang="en-US" dirty="0"/>
              <a:t>for (int i=1;i&lt;1;i++)</a:t>
            </a:r>
          </a:p>
          <a:p>
            <a:pPr algn="l" rtl="0"/>
            <a:r>
              <a:rPr lang="en-US" dirty="0"/>
              <a:t>                t=t.next;</a:t>
            </a:r>
          </a:p>
          <a:p>
            <a:pPr algn="l" rtl="0"/>
            <a:r>
              <a:rPr lang="en-US" dirty="0"/>
              <a:t>            int x =t.next.data;</a:t>
            </a:r>
          </a:p>
          <a:p>
            <a:pPr algn="l" rtl="0"/>
            <a:r>
              <a:rPr lang="en-US" dirty="0"/>
              <a:t>            t.next = t.next.next;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7086D4FA-F4FE-C411-7574-FD11A2671693}"/>
              </a:ext>
            </a:extLst>
          </p:cNvPr>
          <p:cNvSpPr txBox="1"/>
          <p:nvPr/>
        </p:nvSpPr>
        <p:spPr>
          <a:xfrm>
            <a:off x="534496" y="6276113"/>
            <a:ext cx="217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 err="1"/>
              <a:t>A.deleteFromPos</a:t>
            </a:r>
            <a:r>
              <a:rPr lang="en-US" dirty="0"/>
              <a:t>(2);</a:t>
            </a:r>
          </a:p>
        </p:txBody>
      </p: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C31DB366-B9E6-D4ED-6930-C4EC943D611D}"/>
              </a:ext>
            </a:extLst>
          </p:cNvPr>
          <p:cNvCxnSpPr/>
          <p:nvPr/>
        </p:nvCxnSpPr>
        <p:spPr>
          <a:xfrm>
            <a:off x="1352911" y="3629067"/>
            <a:ext cx="432640" cy="95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DAF9FD04-B31C-4B6B-092C-D5FA893886E8}"/>
              </a:ext>
            </a:extLst>
          </p:cNvPr>
          <p:cNvSpPr txBox="1"/>
          <p:nvPr/>
        </p:nvSpPr>
        <p:spPr>
          <a:xfrm rot="4074512">
            <a:off x="1330990" y="3721069"/>
            <a:ext cx="5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172FEAAE-60F9-9820-51AE-6A44969D1E3A}"/>
              </a:ext>
            </a:extLst>
          </p:cNvPr>
          <p:cNvSpPr txBox="1"/>
          <p:nvPr/>
        </p:nvSpPr>
        <p:spPr>
          <a:xfrm rot="3640773">
            <a:off x="839225" y="3829816"/>
            <a:ext cx="10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t.next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73567A60-3370-3C9E-EFCE-A68F871CE074}"/>
              </a:ext>
            </a:extLst>
          </p:cNvPr>
          <p:cNvSpPr txBox="1"/>
          <p:nvPr/>
        </p:nvSpPr>
        <p:spPr>
          <a:xfrm rot="19728160">
            <a:off x="966272" y="3056334"/>
            <a:ext cx="176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t.next.next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0369450F-9714-38E9-6355-FB1E234126D9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03</a:t>
            </a:r>
          </a:p>
        </p:txBody>
      </p:sp>
    </p:spTree>
    <p:extLst>
      <p:ext uri="{BB962C8B-B14F-4D97-AF65-F5344CB8AC3E}">
        <p14:creationId xmlns:p14="http://schemas.microsoft.com/office/powerpoint/2010/main" val="35242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4CA5A18A-8646-8D79-40F5-D7F5AFABD464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379AD33E-8944-928D-5879-F4D8B7CF745F}"/>
              </a:ext>
            </a:extLst>
          </p:cNvPr>
          <p:cNvGrpSpPr/>
          <p:nvPr/>
        </p:nvGrpSpPr>
        <p:grpSpPr>
          <a:xfrm>
            <a:off x="1919111" y="2533073"/>
            <a:ext cx="1780167" cy="895927"/>
            <a:chOff x="4729018" y="1911927"/>
            <a:chExt cx="2355273" cy="895927"/>
          </a:xfrm>
        </p:grpSpPr>
        <p:grpSp>
          <p:nvGrpSpPr>
            <p:cNvPr id="8" name="مجموعة 7">
              <a:extLst>
                <a:ext uri="{FF2B5EF4-FFF2-40B4-BE49-F238E27FC236}">
                  <a16:creationId xmlns:a16="http://schemas.microsoft.com/office/drawing/2014/main" id="{5C6EC6A7-1E65-BC25-EE39-33636BC456F3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A4D83A8E-49A1-F5EB-9371-7C5FEA647677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EBE87047-377E-6EE0-C4E6-BAA6D1655968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3BD36E6A-4883-4129-CF10-FAD9E3C5398B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30</a:t>
              </a:r>
            </a:p>
          </p:txBody>
        </p: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3ED88FD0-B837-4735-29F3-D127A5D493AE}"/>
              </a:ext>
            </a:extLst>
          </p:cNvPr>
          <p:cNvGrpSpPr/>
          <p:nvPr/>
        </p:nvGrpSpPr>
        <p:grpSpPr>
          <a:xfrm>
            <a:off x="4648456" y="2533073"/>
            <a:ext cx="1780167" cy="895927"/>
            <a:chOff x="4729018" y="1911927"/>
            <a:chExt cx="2355273" cy="895927"/>
          </a:xfrm>
        </p:grpSpPr>
        <p:grpSp>
          <p:nvGrpSpPr>
            <p:cNvPr id="12" name="مجموعة 11">
              <a:extLst>
                <a:ext uri="{FF2B5EF4-FFF2-40B4-BE49-F238E27FC236}">
                  <a16:creationId xmlns:a16="http://schemas.microsoft.com/office/drawing/2014/main" id="{5AEBC4EB-A108-56E8-768E-4F7C64291367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4" name="مستطيل 13">
                <a:extLst>
                  <a:ext uri="{FF2B5EF4-FFF2-40B4-BE49-F238E27FC236}">
                    <a16:creationId xmlns:a16="http://schemas.microsoft.com/office/drawing/2014/main" id="{E25F927A-60CD-8A2E-B577-F1337594EBA6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مستطيل 14">
                <a:extLst>
                  <a:ext uri="{FF2B5EF4-FFF2-40B4-BE49-F238E27FC236}">
                    <a16:creationId xmlns:a16="http://schemas.microsoft.com/office/drawing/2014/main" id="{0DB0931B-8E0A-7231-8099-6B9323126D9A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00EA24E7-E960-8DCB-0FA2-19AE8872FA27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20</a:t>
              </a:r>
            </a:p>
          </p:txBody>
        </p:sp>
      </p:grp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9F25E3BE-3D0C-4D67-61BD-487D805C5A99}"/>
              </a:ext>
            </a:extLst>
          </p:cNvPr>
          <p:cNvCxnSpPr/>
          <p:nvPr/>
        </p:nvCxnSpPr>
        <p:spPr>
          <a:xfrm flipH="1">
            <a:off x="3507766" y="1819564"/>
            <a:ext cx="369454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EF932C0-99AA-7CEC-E9D5-60CC30F506AE}"/>
              </a:ext>
            </a:extLst>
          </p:cNvPr>
          <p:cNvSpPr txBox="1"/>
          <p:nvPr/>
        </p:nvSpPr>
        <p:spPr>
          <a:xfrm>
            <a:off x="3600129" y="1440995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591D956D-B0CC-3CA2-5AEF-F2905E946F8C}"/>
              </a:ext>
            </a:extLst>
          </p:cNvPr>
          <p:cNvCxnSpPr>
            <a:cxnSpLocks/>
          </p:cNvCxnSpPr>
          <p:nvPr/>
        </p:nvCxnSpPr>
        <p:spPr>
          <a:xfrm>
            <a:off x="2815038" y="1819564"/>
            <a:ext cx="0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9D5B2AC8-5401-9D1B-9345-28B90A914026}"/>
              </a:ext>
            </a:extLst>
          </p:cNvPr>
          <p:cNvSpPr txBox="1"/>
          <p:nvPr/>
        </p:nvSpPr>
        <p:spPr>
          <a:xfrm>
            <a:off x="2371693" y="145023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DB77AB9-E60A-B668-99A6-DE84937CC48E}"/>
              </a:ext>
            </a:extLst>
          </p:cNvPr>
          <p:cNvSpPr txBox="1"/>
          <p:nvPr/>
        </p:nvSpPr>
        <p:spPr>
          <a:xfrm>
            <a:off x="1371856" y="1450232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30D7DCE3-15DA-9573-747B-FFA47F25C6C8}"/>
              </a:ext>
            </a:extLst>
          </p:cNvPr>
          <p:cNvCxnSpPr>
            <a:stCxn id="25" idx="2"/>
          </p:cNvCxnSpPr>
          <p:nvPr/>
        </p:nvCxnSpPr>
        <p:spPr>
          <a:xfrm>
            <a:off x="1919111" y="1819564"/>
            <a:ext cx="203200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شكل حر: شكل 28">
            <a:extLst>
              <a:ext uri="{FF2B5EF4-FFF2-40B4-BE49-F238E27FC236}">
                <a16:creationId xmlns:a16="http://schemas.microsoft.com/office/drawing/2014/main" id="{B9E40ED5-CCF1-8C2E-ABC8-50B038C59557}"/>
              </a:ext>
            </a:extLst>
          </p:cNvPr>
          <p:cNvSpPr/>
          <p:nvPr/>
        </p:nvSpPr>
        <p:spPr>
          <a:xfrm>
            <a:off x="3600129" y="1794978"/>
            <a:ext cx="1893455" cy="1142186"/>
          </a:xfrm>
          <a:custGeom>
            <a:avLst/>
            <a:gdLst>
              <a:gd name="connsiteX0" fmla="*/ 0 w 1893455"/>
              <a:gd name="connsiteY0" fmla="*/ 1142186 h 1142186"/>
              <a:gd name="connsiteX1" fmla="*/ 849746 w 1893455"/>
              <a:gd name="connsiteY1" fmla="*/ 6113 h 1142186"/>
              <a:gd name="connsiteX2" fmla="*/ 1893455 w 1893455"/>
              <a:gd name="connsiteY2" fmla="*/ 772731 h 11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3455" h="1142186">
                <a:moveTo>
                  <a:pt x="0" y="1142186"/>
                </a:moveTo>
                <a:cubicBezTo>
                  <a:pt x="267085" y="604937"/>
                  <a:pt x="534170" y="67689"/>
                  <a:pt x="849746" y="6113"/>
                </a:cubicBezTo>
                <a:cubicBezTo>
                  <a:pt x="1165322" y="-55463"/>
                  <a:pt x="1529388" y="358634"/>
                  <a:pt x="1893455" y="7727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موصل: منحني 30">
            <a:extLst>
              <a:ext uri="{FF2B5EF4-FFF2-40B4-BE49-F238E27FC236}">
                <a16:creationId xmlns:a16="http://schemas.microsoft.com/office/drawing/2014/main" id="{DE8F53A1-83D4-7C6A-91F2-9CFEC460AC95}"/>
              </a:ext>
            </a:extLst>
          </p:cNvPr>
          <p:cNvCxnSpPr>
            <a:cxnSpLocks/>
          </p:cNvCxnSpPr>
          <p:nvPr/>
        </p:nvCxnSpPr>
        <p:spPr>
          <a:xfrm>
            <a:off x="9257117" y="2971800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موصل: منحني 32">
            <a:extLst>
              <a:ext uri="{FF2B5EF4-FFF2-40B4-BE49-F238E27FC236}">
                <a16:creationId xmlns:a16="http://schemas.microsoft.com/office/drawing/2014/main" id="{3B3438C5-11F4-C233-7CF6-10C52F1336C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076293" y="2981037"/>
            <a:ext cx="842818" cy="79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B601243-2BCF-68F8-7D55-BB1B686C99B6}"/>
              </a:ext>
            </a:extLst>
          </p:cNvPr>
          <p:cNvSpPr txBox="1"/>
          <p:nvPr/>
        </p:nvSpPr>
        <p:spPr>
          <a:xfrm>
            <a:off x="468490" y="3601138"/>
            <a:ext cx="7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Null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FFAF7E11-37E6-D88F-B589-3286C4970417}"/>
              </a:ext>
            </a:extLst>
          </p:cNvPr>
          <p:cNvCxnSpPr/>
          <p:nvPr/>
        </p:nvCxnSpPr>
        <p:spPr>
          <a:xfrm flipH="1">
            <a:off x="3144284" y="688622"/>
            <a:ext cx="548209" cy="16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C601FA9-8881-DA62-267F-5B122D1096C0}"/>
              </a:ext>
            </a:extLst>
          </p:cNvPr>
          <p:cNvSpPr txBox="1"/>
          <p:nvPr/>
        </p:nvSpPr>
        <p:spPr>
          <a:xfrm>
            <a:off x="2251753" y="369639"/>
            <a:ext cx="17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0" name="شكل حر: شكل 39">
            <a:extLst>
              <a:ext uri="{FF2B5EF4-FFF2-40B4-BE49-F238E27FC236}">
                <a16:creationId xmlns:a16="http://schemas.microsoft.com/office/drawing/2014/main" id="{F0504E2C-DA61-F225-A1C4-BA08EFE07472}"/>
              </a:ext>
            </a:extLst>
          </p:cNvPr>
          <p:cNvSpPr/>
          <p:nvPr/>
        </p:nvSpPr>
        <p:spPr>
          <a:xfrm>
            <a:off x="6428623" y="1797288"/>
            <a:ext cx="1893455" cy="1142186"/>
          </a:xfrm>
          <a:custGeom>
            <a:avLst/>
            <a:gdLst>
              <a:gd name="connsiteX0" fmla="*/ 0 w 1893455"/>
              <a:gd name="connsiteY0" fmla="*/ 1142186 h 1142186"/>
              <a:gd name="connsiteX1" fmla="*/ 849746 w 1893455"/>
              <a:gd name="connsiteY1" fmla="*/ 6113 h 1142186"/>
              <a:gd name="connsiteX2" fmla="*/ 1893455 w 1893455"/>
              <a:gd name="connsiteY2" fmla="*/ 772731 h 11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3455" h="1142186">
                <a:moveTo>
                  <a:pt x="0" y="1142186"/>
                </a:moveTo>
                <a:cubicBezTo>
                  <a:pt x="267085" y="604937"/>
                  <a:pt x="534170" y="67689"/>
                  <a:pt x="849746" y="6113"/>
                </a:cubicBezTo>
                <a:cubicBezTo>
                  <a:pt x="1165322" y="-55463"/>
                  <a:pt x="1529388" y="358634"/>
                  <a:pt x="1893455" y="7727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مجموعة 40">
            <a:extLst>
              <a:ext uri="{FF2B5EF4-FFF2-40B4-BE49-F238E27FC236}">
                <a16:creationId xmlns:a16="http://schemas.microsoft.com/office/drawing/2014/main" id="{40BD6F6F-4A9E-1173-1D2C-ED51327E1EB9}"/>
              </a:ext>
            </a:extLst>
          </p:cNvPr>
          <p:cNvGrpSpPr/>
          <p:nvPr/>
        </p:nvGrpSpPr>
        <p:grpSpPr>
          <a:xfrm>
            <a:off x="7375350" y="2514857"/>
            <a:ext cx="1780167" cy="895927"/>
            <a:chOff x="4729018" y="1911927"/>
            <a:chExt cx="2355273" cy="895927"/>
          </a:xfrm>
        </p:grpSpPr>
        <p:grpSp>
          <p:nvGrpSpPr>
            <p:cNvPr id="42" name="مجموعة 41">
              <a:extLst>
                <a:ext uri="{FF2B5EF4-FFF2-40B4-BE49-F238E27FC236}">
                  <a16:creationId xmlns:a16="http://schemas.microsoft.com/office/drawing/2014/main" id="{68FFA816-FB86-AB96-F4AB-45628E85E495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44" name="مستطيل 43">
                <a:extLst>
                  <a:ext uri="{FF2B5EF4-FFF2-40B4-BE49-F238E27FC236}">
                    <a16:creationId xmlns:a16="http://schemas.microsoft.com/office/drawing/2014/main" id="{13AB1D4A-D39F-1F85-CB0B-25D391C411B3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مستطيل 44">
                <a:extLst>
                  <a:ext uri="{FF2B5EF4-FFF2-40B4-BE49-F238E27FC236}">
                    <a16:creationId xmlns:a16="http://schemas.microsoft.com/office/drawing/2014/main" id="{0D1504FC-3886-6710-3919-DB8243C01C29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مربع نص 42">
              <a:extLst>
                <a:ext uri="{FF2B5EF4-FFF2-40B4-BE49-F238E27FC236}">
                  <a16:creationId xmlns:a16="http://schemas.microsoft.com/office/drawing/2014/main" id="{9DFA7F19-76EB-E400-A606-285A62E090D6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ADF1249D-7438-4F6E-B77D-BD10406AACE6}"/>
              </a:ext>
            </a:extLst>
          </p:cNvPr>
          <p:cNvSpPr txBox="1"/>
          <p:nvPr/>
        </p:nvSpPr>
        <p:spPr>
          <a:xfrm>
            <a:off x="10047112" y="3701534"/>
            <a:ext cx="7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Null</a:t>
            </a:r>
          </a:p>
        </p:txBody>
      </p: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BA99D689-B51C-52A4-A5EA-E61A0649D5FB}"/>
              </a:ext>
            </a:extLst>
          </p:cNvPr>
          <p:cNvCxnSpPr>
            <a:endCxn id="45" idx="0"/>
          </p:cNvCxnSpPr>
          <p:nvPr/>
        </p:nvCxnSpPr>
        <p:spPr>
          <a:xfrm flipH="1">
            <a:off x="8265434" y="1291295"/>
            <a:ext cx="128123" cy="122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413AF02D-8A28-2D25-E158-C9DCF075A056}"/>
              </a:ext>
            </a:extLst>
          </p:cNvPr>
          <p:cNvSpPr txBox="1"/>
          <p:nvPr/>
        </p:nvSpPr>
        <p:spPr>
          <a:xfrm>
            <a:off x="8304037" y="921646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grpSp>
        <p:nvGrpSpPr>
          <p:cNvPr id="65" name="مجموعة 64">
            <a:extLst>
              <a:ext uri="{FF2B5EF4-FFF2-40B4-BE49-F238E27FC236}">
                <a16:creationId xmlns:a16="http://schemas.microsoft.com/office/drawing/2014/main" id="{876DDC4E-DFEF-7809-FA1D-5616B0A5FCFE}"/>
              </a:ext>
            </a:extLst>
          </p:cNvPr>
          <p:cNvGrpSpPr/>
          <p:nvPr/>
        </p:nvGrpSpPr>
        <p:grpSpPr>
          <a:xfrm>
            <a:off x="1919111" y="4360847"/>
            <a:ext cx="1780167" cy="895927"/>
            <a:chOff x="4729018" y="1911927"/>
            <a:chExt cx="2355273" cy="895927"/>
          </a:xfrm>
        </p:grpSpPr>
        <p:grpSp>
          <p:nvGrpSpPr>
            <p:cNvPr id="66" name="مجموعة 65">
              <a:extLst>
                <a:ext uri="{FF2B5EF4-FFF2-40B4-BE49-F238E27FC236}">
                  <a16:creationId xmlns:a16="http://schemas.microsoft.com/office/drawing/2014/main" id="{40D92C3D-7800-DD0A-4975-75E6008E3C31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68" name="مستطيل 67">
                <a:extLst>
                  <a:ext uri="{FF2B5EF4-FFF2-40B4-BE49-F238E27FC236}">
                    <a16:creationId xmlns:a16="http://schemas.microsoft.com/office/drawing/2014/main" id="{CD23F8D3-DE63-6424-20B9-99587F47C312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مستطيل 68">
                <a:extLst>
                  <a:ext uri="{FF2B5EF4-FFF2-40B4-BE49-F238E27FC236}">
                    <a16:creationId xmlns:a16="http://schemas.microsoft.com/office/drawing/2014/main" id="{8A47C2AA-6D27-E590-4FBF-1D62689CCC52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مربع نص 66">
              <a:extLst>
                <a:ext uri="{FF2B5EF4-FFF2-40B4-BE49-F238E27FC236}">
                  <a16:creationId xmlns:a16="http://schemas.microsoft.com/office/drawing/2014/main" id="{628CA9D7-0367-CD8A-EEB0-3860F6345362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30</a:t>
              </a:r>
            </a:p>
          </p:txBody>
        </p:sp>
      </p:grpSp>
      <p:grpSp>
        <p:nvGrpSpPr>
          <p:cNvPr id="70" name="مجموعة 69">
            <a:extLst>
              <a:ext uri="{FF2B5EF4-FFF2-40B4-BE49-F238E27FC236}">
                <a16:creationId xmlns:a16="http://schemas.microsoft.com/office/drawing/2014/main" id="{9738AF4C-F536-00AF-118E-44872D92385B}"/>
              </a:ext>
            </a:extLst>
          </p:cNvPr>
          <p:cNvGrpSpPr/>
          <p:nvPr/>
        </p:nvGrpSpPr>
        <p:grpSpPr>
          <a:xfrm>
            <a:off x="4648456" y="4360847"/>
            <a:ext cx="1780167" cy="895927"/>
            <a:chOff x="4729018" y="1911927"/>
            <a:chExt cx="2355273" cy="895927"/>
          </a:xfrm>
        </p:grpSpPr>
        <p:grpSp>
          <p:nvGrpSpPr>
            <p:cNvPr id="71" name="مجموعة 70">
              <a:extLst>
                <a:ext uri="{FF2B5EF4-FFF2-40B4-BE49-F238E27FC236}">
                  <a16:creationId xmlns:a16="http://schemas.microsoft.com/office/drawing/2014/main" id="{0B31EFF6-4497-DE52-B764-3E8CBAE23163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3" name="مستطيل 72">
                <a:extLst>
                  <a:ext uri="{FF2B5EF4-FFF2-40B4-BE49-F238E27FC236}">
                    <a16:creationId xmlns:a16="http://schemas.microsoft.com/office/drawing/2014/main" id="{FCC462C8-3027-0607-72C9-F7F508E24FF3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مستطيل 73">
                <a:extLst>
                  <a:ext uri="{FF2B5EF4-FFF2-40B4-BE49-F238E27FC236}">
                    <a16:creationId xmlns:a16="http://schemas.microsoft.com/office/drawing/2014/main" id="{AC0F2DF0-0C99-F112-8FE9-2444E9C70415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مربع نص 71">
              <a:extLst>
                <a:ext uri="{FF2B5EF4-FFF2-40B4-BE49-F238E27FC236}">
                  <a16:creationId xmlns:a16="http://schemas.microsoft.com/office/drawing/2014/main" id="{639CD7CD-A481-A40B-4312-D429465B1744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20</a:t>
              </a:r>
            </a:p>
          </p:txBody>
        </p:sp>
      </p:grpSp>
      <p:grpSp>
        <p:nvGrpSpPr>
          <p:cNvPr id="75" name="مجموعة 74">
            <a:extLst>
              <a:ext uri="{FF2B5EF4-FFF2-40B4-BE49-F238E27FC236}">
                <a16:creationId xmlns:a16="http://schemas.microsoft.com/office/drawing/2014/main" id="{7333A84A-DD8A-D409-51CA-2DF3B5FC1FB5}"/>
              </a:ext>
            </a:extLst>
          </p:cNvPr>
          <p:cNvGrpSpPr/>
          <p:nvPr/>
        </p:nvGrpSpPr>
        <p:grpSpPr>
          <a:xfrm>
            <a:off x="7375350" y="4360847"/>
            <a:ext cx="1780167" cy="895927"/>
            <a:chOff x="4729018" y="1911927"/>
            <a:chExt cx="2355273" cy="895927"/>
          </a:xfrm>
        </p:grpSpPr>
        <p:grpSp>
          <p:nvGrpSpPr>
            <p:cNvPr id="76" name="مجموعة 75">
              <a:extLst>
                <a:ext uri="{FF2B5EF4-FFF2-40B4-BE49-F238E27FC236}">
                  <a16:creationId xmlns:a16="http://schemas.microsoft.com/office/drawing/2014/main" id="{6D774A5B-BB1A-A4E5-1CC1-4D2F415897F4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8" name="مستطيل 77">
                <a:extLst>
                  <a:ext uri="{FF2B5EF4-FFF2-40B4-BE49-F238E27FC236}">
                    <a16:creationId xmlns:a16="http://schemas.microsoft.com/office/drawing/2014/main" id="{FBC0882A-6157-9706-8743-FE699C309609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مستطيل 78">
                <a:extLst>
                  <a:ext uri="{FF2B5EF4-FFF2-40B4-BE49-F238E27FC236}">
                    <a16:creationId xmlns:a16="http://schemas.microsoft.com/office/drawing/2014/main" id="{45D68CFA-E67E-10CD-640C-AAEDA92961B8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مربع نص 76">
              <a:extLst>
                <a:ext uri="{FF2B5EF4-FFF2-40B4-BE49-F238E27FC236}">
                  <a16:creationId xmlns:a16="http://schemas.microsoft.com/office/drawing/2014/main" id="{66894070-4621-603C-860E-E3F306F9F759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454B4858-2C55-7C6D-4865-9726B22BEE72}"/>
              </a:ext>
            </a:extLst>
          </p:cNvPr>
          <p:cNvCxnSpPr>
            <a:cxnSpLocks/>
          </p:cNvCxnSpPr>
          <p:nvPr/>
        </p:nvCxnSpPr>
        <p:spPr>
          <a:xfrm>
            <a:off x="3600129" y="4564046"/>
            <a:ext cx="117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رابط كسهم مستقيم 82">
            <a:extLst>
              <a:ext uri="{FF2B5EF4-FFF2-40B4-BE49-F238E27FC236}">
                <a16:creationId xmlns:a16="http://schemas.microsoft.com/office/drawing/2014/main" id="{73D53926-922D-2C3A-95DE-077A4D44231F}"/>
              </a:ext>
            </a:extLst>
          </p:cNvPr>
          <p:cNvCxnSpPr>
            <a:cxnSpLocks/>
          </p:cNvCxnSpPr>
          <p:nvPr/>
        </p:nvCxnSpPr>
        <p:spPr>
          <a:xfrm>
            <a:off x="6334409" y="4564046"/>
            <a:ext cx="117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رابط كسهم مستقيم 85">
            <a:extLst>
              <a:ext uri="{FF2B5EF4-FFF2-40B4-BE49-F238E27FC236}">
                <a16:creationId xmlns:a16="http://schemas.microsoft.com/office/drawing/2014/main" id="{D72DD508-DFB4-80D2-E8DA-DFD023804B3F}"/>
              </a:ext>
            </a:extLst>
          </p:cNvPr>
          <p:cNvCxnSpPr/>
          <p:nvPr/>
        </p:nvCxnSpPr>
        <p:spPr>
          <a:xfrm flipH="1">
            <a:off x="6334409" y="5034844"/>
            <a:ext cx="117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رابط كسهم مستقيم 86">
            <a:extLst>
              <a:ext uri="{FF2B5EF4-FFF2-40B4-BE49-F238E27FC236}">
                <a16:creationId xmlns:a16="http://schemas.microsoft.com/office/drawing/2014/main" id="{E2DD7CD8-3601-6F7C-C91B-D295BE89C1C6}"/>
              </a:ext>
            </a:extLst>
          </p:cNvPr>
          <p:cNvCxnSpPr/>
          <p:nvPr/>
        </p:nvCxnSpPr>
        <p:spPr>
          <a:xfrm flipH="1">
            <a:off x="3600128" y="5017910"/>
            <a:ext cx="117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رابط كسهم مستقيم 88">
            <a:extLst>
              <a:ext uri="{FF2B5EF4-FFF2-40B4-BE49-F238E27FC236}">
                <a16:creationId xmlns:a16="http://schemas.microsoft.com/office/drawing/2014/main" id="{F3277EA7-8563-042E-09C9-EDD1B21F97B4}"/>
              </a:ext>
            </a:extLst>
          </p:cNvPr>
          <p:cNvCxnSpPr>
            <a:stCxn id="78" idx="3"/>
          </p:cNvCxnSpPr>
          <p:nvPr/>
        </p:nvCxnSpPr>
        <p:spPr>
          <a:xfrm flipV="1">
            <a:off x="9155517" y="4070866"/>
            <a:ext cx="1016000" cy="73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رابط كسهم مستقيم 90">
            <a:extLst>
              <a:ext uri="{FF2B5EF4-FFF2-40B4-BE49-F238E27FC236}">
                <a16:creationId xmlns:a16="http://schemas.microsoft.com/office/drawing/2014/main" id="{A435F038-D68F-1515-865C-B44804E81BC4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1076293" y="3970470"/>
            <a:ext cx="842818" cy="83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مربع نص 91">
            <a:extLst>
              <a:ext uri="{FF2B5EF4-FFF2-40B4-BE49-F238E27FC236}">
                <a16:creationId xmlns:a16="http://schemas.microsoft.com/office/drawing/2014/main" id="{7204538A-79BD-1B0E-A150-3364ADC2BFF8}"/>
              </a:ext>
            </a:extLst>
          </p:cNvPr>
          <p:cNvSpPr txBox="1"/>
          <p:nvPr/>
        </p:nvSpPr>
        <p:spPr>
          <a:xfrm>
            <a:off x="4401428" y="3929495"/>
            <a:ext cx="211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Arrows Design</a:t>
            </a:r>
          </a:p>
        </p:txBody>
      </p:sp>
      <p:sp>
        <p:nvSpPr>
          <p:cNvPr id="95" name="شكل حر: شكل 94">
            <a:extLst>
              <a:ext uri="{FF2B5EF4-FFF2-40B4-BE49-F238E27FC236}">
                <a16:creationId xmlns:a16="http://schemas.microsoft.com/office/drawing/2014/main" id="{19493B92-7104-2761-1B9E-80B3DCE729B7}"/>
              </a:ext>
            </a:extLst>
          </p:cNvPr>
          <p:cNvSpPr/>
          <p:nvPr/>
        </p:nvSpPr>
        <p:spPr>
          <a:xfrm>
            <a:off x="5633156" y="3285067"/>
            <a:ext cx="1930400" cy="621651"/>
          </a:xfrm>
          <a:custGeom>
            <a:avLst/>
            <a:gdLst>
              <a:gd name="connsiteX0" fmla="*/ 1930400 w 1930400"/>
              <a:gd name="connsiteY0" fmla="*/ 0 h 621651"/>
              <a:gd name="connsiteX1" fmla="*/ 1004711 w 1930400"/>
              <a:gd name="connsiteY1" fmla="*/ 620889 h 621651"/>
              <a:gd name="connsiteX2" fmla="*/ 0 w 1930400"/>
              <a:gd name="connsiteY2" fmla="*/ 101600 h 62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621651">
                <a:moveTo>
                  <a:pt x="1930400" y="0"/>
                </a:moveTo>
                <a:cubicBezTo>
                  <a:pt x="1628422" y="301978"/>
                  <a:pt x="1326444" y="603956"/>
                  <a:pt x="1004711" y="620889"/>
                </a:cubicBezTo>
                <a:cubicBezTo>
                  <a:pt x="682978" y="637822"/>
                  <a:pt x="341489" y="369711"/>
                  <a:pt x="0" y="101600"/>
                </a:cubicBezTo>
              </a:path>
            </a:pathLst>
          </a:custGeom>
          <a:noFill/>
          <a:ln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شكل حر: شكل 95">
            <a:extLst>
              <a:ext uri="{FF2B5EF4-FFF2-40B4-BE49-F238E27FC236}">
                <a16:creationId xmlns:a16="http://schemas.microsoft.com/office/drawing/2014/main" id="{6AAC9E28-26E8-3783-BD30-0B6E2FDE31B6}"/>
              </a:ext>
            </a:extLst>
          </p:cNvPr>
          <p:cNvSpPr/>
          <p:nvPr/>
        </p:nvSpPr>
        <p:spPr>
          <a:xfrm>
            <a:off x="2865838" y="3252618"/>
            <a:ext cx="1930400" cy="621651"/>
          </a:xfrm>
          <a:custGeom>
            <a:avLst/>
            <a:gdLst>
              <a:gd name="connsiteX0" fmla="*/ 1930400 w 1930400"/>
              <a:gd name="connsiteY0" fmla="*/ 0 h 621651"/>
              <a:gd name="connsiteX1" fmla="*/ 1004711 w 1930400"/>
              <a:gd name="connsiteY1" fmla="*/ 620889 h 621651"/>
              <a:gd name="connsiteX2" fmla="*/ 0 w 1930400"/>
              <a:gd name="connsiteY2" fmla="*/ 101600 h 62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621651">
                <a:moveTo>
                  <a:pt x="1930400" y="0"/>
                </a:moveTo>
                <a:cubicBezTo>
                  <a:pt x="1628422" y="301978"/>
                  <a:pt x="1326444" y="603956"/>
                  <a:pt x="1004711" y="620889"/>
                </a:cubicBezTo>
                <a:cubicBezTo>
                  <a:pt x="682978" y="637822"/>
                  <a:pt x="341489" y="369711"/>
                  <a:pt x="0" y="101600"/>
                </a:cubicBezTo>
              </a:path>
            </a:pathLst>
          </a:custGeom>
          <a:noFill/>
          <a:ln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BDE638CA-E3BA-1B7B-43E6-F6FC7E1B852A}"/>
              </a:ext>
            </a:extLst>
          </p:cNvPr>
          <p:cNvGrpSpPr/>
          <p:nvPr/>
        </p:nvGrpSpPr>
        <p:grpSpPr>
          <a:xfrm>
            <a:off x="7670914" y="2533073"/>
            <a:ext cx="1780167" cy="895927"/>
            <a:chOff x="4729018" y="1911927"/>
            <a:chExt cx="2355273" cy="895927"/>
          </a:xfrm>
        </p:grpSpPr>
        <p:grpSp>
          <p:nvGrpSpPr>
            <p:cNvPr id="5" name="مجموعة 4">
              <a:extLst>
                <a:ext uri="{FF2B5EF4-FFF2-40B4-BE49-F238E27FC236}">
                  <a16:creationId xmlns:a16="http://schemas.microsoft.com/office/drawing/2014/main" id="{A7D7C1FE-90FC-5F7B-030C-8EECA266FDCD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B28D7F0D-5AC5-67F3-8DAB-B16EFB23F2AC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85BC19D7-9973-E43D-D167-055E85771035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AC96C75C-2234-1D3F-EE8F-AAD2CA179547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BC7F981C-E6B5-2FE3-75DD-48486050E13C}"/>
              </a:ext>
            </a:extLst>
          </p:cNvPr>
          <p:cNvGrpSpPr/>
          <p:nvPr/>
        </p:nvGrpSpPr>
        <p:grpSpPr>
          <a:xfrm>
            <a:off x="5205916" y="2533072"/>
            <a:ext cx="1780167" cy="895927"/>
            <a:chOff x="4729018" y="1911927"/>
            <a:chExt cx="2355273" cy="895927"/>
          </a:xfrm>
        </p:grpSpPr>
        <p:grpSp>
          <p:nvGrpSpPr>
            <p:cNvPr id="10" name="مجموعة 9">
              <a:extLst>
                <a:ext uri="{FF2B5EF4-FFF2-40B4-BE49-F238E27FC236}">
                  <a16:creationId xmlns:a16="http://schemas.microsoft.com/office/drawing/2014/main" id="{86AABC32-1990-D054-CB3E-423338210305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2" name="مستطيل 11">
                <a:extLst>
                  <a:ext uri="{FF2B5EF4-FFF2-40B4-BE49-F238E27FC236}">
                    <a16:creationId xmlns:a16="http://schemas.microsoft.com/office/drawing/2014/main" id="{1612736C-2FF7-E6B6-AF5A-3BC51AB911C6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مستطيل 12">
                <a:extLst>
                  <a:ext uri="{FF2B5EF4-FFF2-40B4-BE49-F238E27FC236}">
                    <a16:creationId xmlns:a16="http://schemas.microsoft.com/office/drawing/2014/main" id="{5BA60753-398A-57C0-08A9-69FB96175B51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مربع نص 10">
              <a:extLst>
                <a:ext uri="{FF2B5EF4-FFF2-40B4-BE49-F238E27FC236}">
                  <a16:creationId xmlns:a16="http://schemas.microsoft.com/office/drawing/2014/main" id="{C0899483-E9F2-3BBE-A09A-96D984DA409A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35</a:t>
              </a:r>
            </a:p>
          </p:txBody>
        </p:sp>
      </p:grp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476FC546-75B0-9B40-E60C-5486789BCBA9}"/>
              </a:ext>
            </a:extLst>
          </p:cNvPr>
          <p:cNvSpPr txBox="1"/>
          <p:nvPr/>
        </p:nvSpPr>
        <p:spPr>
          <a:xfrm>
            <a:off x="7000964" y="2442203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B30A764-629E-7A00-7413-40C4468316A9}"/>
              </a:ext>
            </a:extLst>
          </p:cNvPr>
          <p:cNvCxnSpPr>
            <a:cxnSpLocks/>
          </p:cNvCxnSpPr>
          <p:nvPr/>
        </p:nvCxnSpPr>
        <p:spPr>
          <a:xfrm>
            <a:off x="7670914" y="1346516"/>
            <a:ext cx="554993" cy="11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F0B3B7AF-08D5-77A2-34A0-2205022517E9}"/>
              </a:ext>
            </a:extLst>
          </p:cNvPr>
          <p:cNvCxnSpPr/>
          <p:nvPr/>
        </p:nvCxnSpPr>
        <p:spPr>
          <a:xfrm flipH="1">
            <a:off x="8954194" y="1346516"/>
            <a:ext cx="128123" cy="122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D5E2BE6-B57C-7886-6B01-9BF3C55F72E6}"/>
              </a:ext>
            </a:extLst>
          </p:cNvPr>
          <p:cNvSpPr txBox="1"/>
          <p:nvPr/>
        </p:nvSpPr>
        <p:spPr>
          <a:xfrm>
            <a:off x="8808212" y="977184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1F39342-20B3-0D7F-6C53-A34953DB0763}"/>
              </a:ext>
            </a:extLst>
          </p:cNvPr>
          <p:cNvSpPr txBox="1"/>
          <p:nvPr/>
        </p:nvSpPr>
        <p:spPr>
          <a:xfrm>
            <a:off x="6431089" y="977183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188BA4-4C41-2828-46BD-71D9C0D49C9E}"/>
              </a:ext>
            </a:extLst>
          </p:cNvPr>
          <p:cNvSpPr txBox="1"/>
          <p:nvPr/>
        </p:nvSpPr>
        <p:spPr>
          <a:xfrm rot="3728456">
            <a:off x="7786118" y="1639631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DE56CCF0-F02C-B90A-4EC9-AC4D92756D5C}"/>
              </a:ext>
            </a:extLst>
          </p:cNvPr>
          <p:cNvCxnSpPr>
            <a:endCxn id="13" idx="0"/>
          </p:cNvCxnSpPr>
          <p:nvPr/>
        </p:nvCxnSpPr>
        <p:spPr>
          <a:xfrm flipH="1">
            <a:off x="6096000" y="1346515"/>
            <a:ext cx="1485726" cy="118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CBBA6D52-B7E6-409E-77D6-27A391283DA1}"/>
              </a:ext>
            </a:extLst>
          </p:cNvPr>
          <p:cNvCxnSpPr>
            <a:endCxn id="13" idx="0"/>
          </p:cNvCxnSpPr>
          <p:nvPr/>
        </p:nvCxnSpPr>
        <p:spPr>
          <a:xfrm>
            <a:off x="5892800" y="977183"/>
            <a:ext cx="203200" cy="15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5DCA035A-DF56-C930-E09A-8A9C0C59ECE6}"/>
              </a:ext>
            </a:extLst>
          </p:cNvPr>
          <p:cNvSpPr txBox="1"/>
          <p:nvPr/>
        </p:nvSpPr>
        <p:spPr>
          <a:xfrm>
            <a:off x="5252289" y="618746"/>
            <a:ext cx="7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nn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1895664A-DBAE-FF06-B144-091FD2C33AC6}"/>
              </a:ext>
            </a:extLst>
          </p:cNvPr>
          <p:cNvCxnSpPr/>
          <p:nvPr/>
        </p:nvCxnSpPr>
        <p:spPr>
          <a:xfrm flipH="1">
            <a:off x="7073726" y="3308802"/>
            <a:ext cx="725069" cy="61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89D01208-8CE5-D419-3EBD-B33519496700}"/>
              </a:ext>
            </a:extLst>
          </p:cNvPr>
          <p:cNvSpPr txBox="1"/>
          <p:nvPr/>
        </p:nvSpPr>
        <p:spPr>
          <a:xfrm rot="19152440">
            <a:off x="7082718" y="3330720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7A8172DC-7584-74BA-1D9D-DEA10C60EF06}"/>
              </a:ext>
            </a:extLst>
          </p:cNvPr>
          <p:cNvSpPr txBox="1"/>
          <p:nvPr/>
        </p:nvSpPr>
        <p:spPr>
          <a:xfrm>
            <a:off x="6389021" y="3835396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0599250F-67F8-3A39-FF45-A42F4F709F0E}"/>
              </a:ext>
            </a:extLst>
          </p:cNvPr>
          <p:cNvCxnSpPr/>
          <p:nvPr/>
        </p:nvCxnSpPr>
        <p:spPr>
          <a:xfrm flipH="1">
            <a:off x="6838863" y="3308802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رابط كسهم مستقيم 40">
            <a:extLst>
              <a:ext uri="{FF2B5EF4-FFF2-40B4-BE49-F238E27FC236}">
                <a16:creationId xmlns:a16="http://schemas.microsoft.com/office/drawing/2014/main" id="{EF36D3A3-8461-F5B7-629A-B6EE54DE857A}"/>
              </a:ext>
            </a:extLst>
          </p:cNvPr>
          <p:cNvCxnSpPr/>
          <p:nvPr/>
        </p:nvCxnSpPr>
        <p:spPr>
          <a:xfrm>
            <a:off x="6843986" y="2736271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11244681-6D4C-8400-5B73-2D9715ED671D}"/>
              </a:ext>
            </a:extLst>
          </p:cNvPr>
          <p:cNvCxnSpPr/>
          <p:nvPr/>
        </p:nvCxnSpPr>
        <p:spPr>
          <a:xfrm>
            <a:off x="9349514" y="2719983"/>
            <a:ext cx="72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42C7A6BE-9BE8-687C-D6F2-04CD7270E804}"/>
              </a:ext>
            </a:extLst>
          </p:cNvPr>
          <p:cNvSpPr txBox="1"/>
          <p:nvPr/>
        </p:nvSpPr>
        <p:spPr>
          <a:xfrm>
            <a:off x="9486775" y="251229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47" name="رابط كسهم مستقيم 46">
            <a:extLst>
              <a:ext uri="{FF2B5EF4-FFF2-40B4-BE49-F238E27FC236}">
                <a16:creationId xmlns:a16="http://schemas.microsoft.com/office/drawing/2014/main" id="{00B392BE-4EBB-90FD-7908-B13EB678E6DD}"/>
              </a:ext>
            </a:extLst>
          </p:cNvPr>
          <p:cNvCxnSpPr/>
          <p:nvPr/>
        </p:nvCxnSpPr>
        <p:spPr>
          <a:xfrm flipH="1">
            <a:off x="4502149" y="3308802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84B1F0E7-F561-864B-3D53-E6D479FC461D}"/>
              </a:ext>
            </a:extLst>
          </p:cNvPr>
          <p:cNvSpPr txBox="1"/>
          <p:nvPr/>
        </p:nvSpPr>
        <p:spPr>
          <a:xfrm>
            <a:off x="3750536" y="3124136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97A96FCF-7515-4EB8-A294-327BF0E9157C}"/>
              </a:ext>
            </a:extLst>
          </p:cNvPr>
          <p:cNvSpPr txBox="1"/>
          <p:nvPr/>
        </p:nvSpPr>
        <p:spPr>
          <a:xfrm>
            <a:off x="6463837" y="2995133"/>
            <a:ext cx="133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05E4FAFE-7A6E-4D14-5F6E-81FD539F0A0F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A267AD2-C735-13BC-4542-7DD2A84420D5}"/>
              </a:ext>
            </a:extLst>
          </p:cNvPr>
          <p:cNvSpPr txBox="1"/>
          <p:nvPr/>
        </p:nvSpPr>
        <p:spPr>
          <a:xfrm>
            <a:off x="5054268" y="81256"/>
            <a:ext cx="188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To head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394537C4-832B-2A6E-74CC-77E37CC033DD}"/>
              </a:ext>
            </a:extLst>
          </p:cNvPr>
          <p:cNvSpPr txBox="1"/>
          <p:nvPr/>
        </p:nvSpPr>
        <p:spPr>
          <a:xfrm>
            <a:off x="336636" y="2533072"/>
            <a:ext cx="2337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/>
              <a:t> if(isEmpty()){</a:t>
            </a:r>
          </a:p>
          <a:p>
            <a:pPr algn="l" rtl="0"/>
            <a:r>
              <a:rPr lang="en-US" sz="1400" dirty="0"/>
              <a:t>           head = new node();</a:t>
            </a:r>
          </a:p>
          <a:p>
            <a:pPr algn="l" rtl="0"/>
            <a:r>
              <a:rPr lang="en-US" sz="1400" dirty="0"/>
              <a:t>            head.data = val;</a:t>
            </a:r>
          </a:p>
          <a:p>
            <a:pPr algn="l" rtl="0"/>
            <a:r>
              <a:rPr lang="en-US" sz="1400" dirty="0"/>
              <a:t>            head.next=null;</a:t>
            </a:r>
          </a:p>
          <a:p>
            <a:pPr algn="l" rtl="0"/>
            <a:r>
              <a:rPr lang="en-US" sz="1400" dirty="0"/>
              <a:t>            </a:t>
            </a:r>
            <a:r>
              <a:rPr lang="en-US" sz="1400" dirty="0">
                <a:solidFill>
                  <a:schemeClr val="accent6"/>
                </a:solidFill>
              </a:rPr>
              <a:t>head.previous=null;</a:t>
            </a:r>
          </a:p>
          <a:p>
            <a:pPr algn="l" rtl="0"/>
            <a:r>
              <a:rPr lang="en-US" sz="1400" dirty="0"/>
              <a:t>            tail = head;</a:t>
            </a:r>
          </a:p>
          <a:p>
            <a:pPr algn="l" rtl="0"/>
            <a:r>
              <a:rPr lang="en-US" sz="1400" dirty="0"/>
              <a:t>            count++;        </a:t>
            </a:r>
          </a:p>
          <a:p>
            <a:pPr algn="l" rtl="0"/>
            <a:r>
              <a:rPr lang="en-US" sz="1400" dirty="0"/>
              <a:t>       }</a:t>
            </a:r>
          </a:p>
          <a:p>
            <a:pPr algn="l" rtl="0"/>
            <a:r>
              <a:rPr lang="en-US" sz="1400" dirty="0"/>
              <a:t>       else{</a:t>
            </a:r>
          </a:p>
          <a:p>
            <a:pPr algn="l" rtl="0"/>
            <a:r>
              <a:rPr lang="en-US" sz="1400" dirty="0"/>
              <a:t>           node nn= new node();</a:t>
            </a:r>
          </a:p>
          <a:p>
            <a:pPr algn="l" rtl="0"/>
            <a:r>
              <a:rPr lang="en-US" sz="1400" dirty="0"/>
              <a:t>           nn.data= val;</a:t>
            </a:r>
          </a:p>
          <a:p>
            <a:pPr algn="l" rtl="0"/>
            <a:r>
              <a:rPr lang="en-US" sz="1400" dirty="0"/>
              <a:t>           nn.next=head;</a:t>
            </a:r>
          </a:p>
          <a:p>
            <a:pPr algn="l" rtl="0"/>
            <a:r>
              <a:rPr lang="en-US" sz="1400" dirty="0">
                <a:solidFill>
                  <a:schemeClr val="accent6"/>
                </a:solidFill>
              </a:rPr>
              <a:t>           nn.previous = null;</a:t>
            </a:r>
          </a:p>
          <a:p>
            <a:pPr algn="l" rtl="0"/>
            <a:r>
              <a:rPr lang="en-US" sz="1400" dirty="0">
                <a:solidFill>
                  <a:schemeClr val="accent6"/>
                </a:solidFill>
              </a:rPr>
              <a:t>           head.previous = nn;</a:t>
            </a:r>
          </a:p>
          <a:p>
            <a:pPr algn="l" rtl="0"/>
            <a:r>
              <a:rPr lang="en-US" sz="1400" dirty="0"/>
              <a:t>           head= nn;</a:t>
            </a:r>
          </a:p>
          <a:p>
            <a:pPr algn="l" rtl="0"/>
            <a:r>
              <a:rPr lang="en-US" sz="1400" dirty="0"/>
              <a:t>           count++;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858AB2EB-8BF7-2412-DC30-31D8CEBD9F11}"/>
              </a:ext>
            </a:extLst>
          </p:cNvPr>
          <p:cNvSpPr txBox="1"/>
          <p:nvPr/>
        </p:nvSpPr>
        <p:spPr>
          <a:xfrm>
            <a:off x="5867348" y="81992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6BF31878-4F85-F737-C04B-F96149413690}"/>
              </a:ext>
            </a:extLst>
          </p:cNvPr>
          <p:cNvSpPr txBox="1"/>
          <p:nvPr/>
        </p:nvSpPr>
        <p:spPr>
          <a:xfrm>
            <a:off x="5863753" y="3004437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63DDC47B-646E-1723-4D83-3AA93DF0DA8E}"/>
              </a:ext>
            </a:extLst>
          </p:cNvPr>
          <p:cNvSpPr txBox="1"/>
          <p:nvPr/>
        </p:nvSpPr>
        <p:spPr>
          <a:xfrm>
            <a:off x="7051623" y="227162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9D9FED45-4A51-3CEA-886A-365EBCB5D261}"/>
              </a:ext>
            </a:extLst>
          </p:cNvPr>
          <p:cNvSpPr txBox="1"/>
          <p:nvPr/>
        </p:nvSpPr>
        <p:spPr>
          <a:xfrm>
            <a:off x="4612065" y="2981035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5163BA8B-D7EE-DB76-2B60-7B16CF71618E}"/>
              </a:ext>
            </a:extLst>
          </p:cNvPr>
          <p:cNvSpPr txBox="1"/>
          <p:nvPr/>
        </p:nvSpPr>
        <p:spPr>
          <a:xfrm>
            <a:off x="7041273" y="282455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51BC039D-E25F-11DD-ADD1-F55E18956708}"/>
              </a:ext>
            </a:extLst>
          </p:cNvPr>
          <p:cNvSpPr txBox="1"/>
          <p:nvPr/>
        </p:nvSpPr>
        <p:spPr>
          <a:xfrm>
            <a:off x="6606135" y="1575909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*6</a:t>
            </a:r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B3B8EEBA-35CB-4757-5858-487A52AD599F}"/>
              </a:ext>
            </a:extLst>
          </p:cNvPr>
          <p:cNvSpPr txBox="1"/>
          <p:nvPr/>
        </p:nvSpPr>
        <p:spPr>
          <a:xfrm>
            <a:off x="7872468" y="5405257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2</a:t>
            </a:r>
          </a:p>
        </p:txBody>
      </p: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68B7A4CA-F910-4A8E-3F2F-3C7CE2703561}"/>
              </a:ext>
            </a:extLst>
          </p:cNvPr>
          <p:cNvSpPr txBox="1"/>
          <p:nvPr/>
        </p:nvSpPr>
        <p:spPr>
          <a:xfrm>
            <a:off x="8103715" y="515262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*7</a:t>
            </a:r>
          </a:p>
        </p:txBody>
      </p:sp>
    </p:spTree>
    <p:extLst>
      <p:ext uri="{BB962C8B-B14F-4D97-AF65-F5344CB8AC3E}">
        <p14:creationId xmlns:p14="http://schemas.microsoft.com/office/powerpoint/2010/main" val="59935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92B4DAAF-624D-7BB2-2B12-DA5D79DEE641}"/>
              </a:ext>
            </a:extLst>
          </p:cNvPr>
          <p:cNvGrpSpPr/>
          <p:nvPr/>
        </p:nvGrpSpPr>
        <p:grpSpPr>
          <a:xfrm>
            <a:off x="5472660" y="2422262"/>
            <a:ext cx="1780167" cy="895927"/>
            <a:chOff x="4729018" y="1911927"/>
            <a:chExt cx="2355273" cy="895927"/>
          </a:xfrm>
        </p:grpSpPr>
        <p:grpSp>
          <p:nvGrpSpPr>
            <p:cNvPr id="5" name="مجموعة 4">
              <a:extLst>
                <a:ext uri="{FF2B5EF4-FFF2-40B4-BE49-F238E27FC236}">
                  <a16:creationId xmlns:a16="http://schemas.microsoft.com/office/drawing/2014/main" id="{EE596095-7590-DD4A-5F58-335393E8A2E2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DA7ADE5E-7B71-804C-76AD-05BC9C3C5DA7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CA310D1C-5421-55EE-81F2-85F6E7955A98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A96A42CD-16AB-CD16-7416-CD19D98770C6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F9015F94-68E3-1E86-C8F3-5216D4EE3BE4}"/>
              </a:ext>
            </a:extLst>
          </p:cNvPr>
          <p:cNvGrpSpPr/>
          <p:nvPr/>
        </p:nvGrpSpPr>
        <p:grpSpPr>
          <a:xfrm>
            <a:off x="3007662" y="2422261"/>
            <a:ext cx="1780167" cy="895927"/>
            <a:chOff x="4729018" y="1911927"/>
            <a:chExt cx="2355273" cy="895927"/>
          </a:xfrm>
        </p:grpSpPr>
        <p:grpSp>
          <p:nvGrpSpPr>
            <p:cNvPr id="10" name="مجموعة 9">
              <a:extLst>
                <a:ext uri="{FF2B5EF4-FFF2-40B4-BE49-F238E27FC236}">
                  <a16:creationId xmlns:a16="http://schemas.microsoft.com/office/drawing/2014/main" id="{9C7A5EE8-9967-EA4F-10F7-4C104688B1C5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2" name="مستطيل 11">
                <a:extLst>
                  <a:ext uri="{FF2B5EF4-FFF2-40B4-BE49-F238E27FC236}">
                    <a16:creationId xmlns:a16="http://schemas.microsoft.com/office/drawing/2014/main" id="{E4222D54-605D-018B-2C04-7C1462AB2153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مستطيل 12">
                <a:extLst>
                  <a:ext uri="{FF2B5EF4-FFF2-40B4-BE49-F238E27FC236}">
                    <a16:creationId xmlns:a16="http://schemas.microsoft.com/office/drawing/2014/main" id="{F41EC0B1-5C89-B207-E7A7-AE96E6C3C809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مربع نص 10">
              <a:extLst>
                <a:ext uri="{FF2B5EF4-FFF2-40B4-BE49-F238E27FC236}">
                  <a16:creationId xmlns:a16="http://schemas.microsoft.com/office/drawing/2014/main" id="{0805C300-6163-293C-E447-6C9C3345218E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35</a:t>
              </a:r>
            </a:p>
          </p:txBody>
        </p:sp>
      </p:grp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D2CED7FF-B46D-76F2-C504-14B749597B1F}"/>
              </a:ext>
            </a:extLst>
          </p:cNvPr>
          <p:cNvCxnSpPr/>
          <p:nvPr/>
        </p:nvCxnSpPr>
        <p:spPr>
          <a:xfrm flipH="1">
            <a:off x="6755940" y="1235705"/>
            <a:ext cx="128123" cy="122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DE03303-1FD2-3BC4-DE95-CC66704DE8F6}"/>
              </a:ext>
            </a:extLst>
          </p:cNvPr>
          <p:cNvSpPr txBox="1"/>
          <p:nvPr/>
        </p:nvSpPr>
        <p:spPr>
          <a:xfrm>
            <a:off x="6609958" y="866373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BCA6C9B-9224-1284-98B9-E6EC8E0563D1}"/>
              </a:ext>
            </a:extLst>
          </p:cNvPr>
          <p:cNvSpPr txBox="1"/>
          <p:nvPr/>
        </p:nvSpPr>
        <p:spPr>
          <a:xfrm>
            <a:off x="2051840" y="1321883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4B1A7841-A7C2-A571-76AB-0E8D1671FEC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314994" y="1691215"/>
            <a:ext cx="582752" cy="7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5B6CF084-E7E7-AC4F-D542-42DFAF90A248}"/>
              </a:ext>
            </a:extLst>
          </p:cNvPr>
          <p:cNvCxnSpPr/>
          <p:nvPr/>
        </p:nvCxnSpPr>
        <p:spPr>
          <a:xfrm flipH="1">
            <a:off x="4640609" y="3197991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D63A63C6-5690-8055-DB9C-FCFBDC21F8B1}"/>
              </a:ext>
            </a:extLst>
          </p:cNvPr>
          <p:cNvCxnSpPr/>
          <p:nvPr/>
        </p:nvCxnSpPr>
        <p:spPr>
          <a:xfrm>
            <a:off x="4645732" y="2625460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5570EAAC-9399-2F44-0F5F-9FDA64489AF3}"/>
              </a:ext>
            </a:extLst>
          </p:cNvPr>
          <p:cNvCxnSpPr>
            <a:cxnSpLocks/>
          </p:cNvCxnSpPr>
          <p:nvPr/>
        </p:nvCxnSpPr>
        <p:spPr>
          <a:xfrm>
            <a:off x="7151260" y="2609172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967AF442-2BA3-69DF-3196-FF75862BF865}"/>
              </a:ext>
            </a:extLst>
          </p:cNvPr>
          <p:cNvSpPr txBox="1"/>
          <p:nvPr/>
        </p:nvSpPr>
        <p:spPr>
          <a:xfrm>
            <a:off x="9973620" y="2422261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2ED58883-D8CE-D5B2-EC7C-DABE3A923F2C}"/>
              </a:ext>
            </a:extLst>
          </p:cNvPr>
          <p:cNvCxnSpPr/>
          <p:nvPr/>
        </p:nvCxnSpPr>
        <p:spPr>
          <a:xfrm flipH="1">
            <a:off x="2303895" y="3197991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5305ACBC-36BA-7AC2-9E95-9D3D7D372C78}"/>
              </a:ext>
            </a:extLst>
          </p:cNvPr>
          <p:cNvSpPr txBox="1"/>
          <p:nvPr/>
        </p:nvSpPr>
        <p:spPr>
          <a:xfrm>
            <a:off x="1555041" y="3013325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189B0355-33F7-ACA3-285C-5D672370B8DA}"/>
              </a:ext>
            </a:extLst>
          </p:cNvPr>
          <p:cNvSpPr txBox="1"/>
          <p:nvPr/>
        </p:nvSpPr>
        <p:spPr>
          <a:xfrm>
            <a:off x="5054268" y="81256"/>
            <a:ext cx="188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To Tail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445E37D2-6711-B8FD-F55C-75773FBADC13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45A82866-E34B-97EE-C3C1-C1776430466C}"/>
              </a:ext>
            </a:extLst>
          </p:cNvPr>
          <p:cNvSpPr txBox="1"/>
          <p:nvPr/>
        </p:nvSpPr>
        <p:spPr>
          <a:xfrm>
            <a:off x="100358" y="3789093"/>
            <a:ext cx="32775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if(isEmpty()){</a:t>
            </a:r>
          </a:p>
          <a:p>
            <a:pPr algn="l" rtl="0"/>
            <a:r>
              <a:rPr lang="en-US" sz="1400" dirty="0"/>
              <a:t>            insertToHead(val);</a:t>
            </a:r>
          </a:p>
          <a:p>
            <a:pPr algn="l" rtl="0"/>
            <a:r>
              <a:rPr lang="en-US" sz="1400" dirty="0"/>
              <a:t>         }</a:t>
            </a:r>
          </a:p>
          <a:p>
            <a:pPr algn="l" rtl="0"/>
            <a:r>
              <a:rPr lang="en-US" sz="1400" dirty="0"/>
              <a:t>        else{</a:t>
            </a:r>
          </a:p>
          <a:p>
            <a:pPr algn="l" rtl="0"/>
            <a:r>
              <a:rPr lang="en-US" sz="1400" dirty="0"/>
              <a:t>            node nn = new node();</a:t>
            </a:r>
          </a:p>
          <a:p>
            <a:pPr algn="l" rtl="0"/>
            <a:r>
              <a:rPr lang="en-US" sz="1400" dirty="0"/>
              <a:t>            nn.data = val;</a:t>
            </a:r>
          </a:p>
          <a:p>
            <a:pPr algn="l" rtl="0"/>
            <a:r>
              <a:rPr lang="en-US" sz="1400" dirty="0"/>
              <a:t>            nn.next= null;</a:t>
            </a:r>
          </a:p>
          <a:p>
            <a:pPr algn="l" rtl="0"/>
            <a:r>
              <a:rPr lang="en-US" sz="1400" dirty="0"/>
              <a:t>            </a:t>
            </a:r>
            <a:r>
              <a:rPr lang="en-US" sz="1400" dirty="0">
                <a:solidFill>
                  <a:schemeClr val="accent6"/>
                </a:solidFill>
              </a:rPr>
              <a:t>nn.previous =tail;</a:t>
            </a:r>
          </a:p>
          <a:p>
            <a:pPr algn="l" rtl="0"/>
            <a:r>
              <a:rPr lang="en-US" sz="1400" dirty="0">
                <a:solidFill>
                  <a:schemeClr val="accent6"/>
                </a:solidFill>
              </a:rPr>
              <a:t>            tail.next =nn;</a:t>
            </a:r>
          </a:p>
          <a:p>
            <a:pPr algn="l" rtl="0"/>
            <a:r>
              <a:rPr lang="en-US" sz="1400" dirty="0"/>
              <a:t>            tail =nn;</a:t>
            </a:r>
          </a:p>
          <a:p>
            <a:pPr algn="l" rtl="0"/>
            <a:r>
              <a:rPr lang="en-US" sz="1400" dirty="0"/>
              <a:t>            count++;</a:t>
            </a:r>
          </a:p>
          <a:p>
            <a:pPr algn="l" rtl="0"/>
            <a:r>
              <a:rPr lang="en-US" sz="1400" dirty="0"/>
              <a:t>        }</a:t>
            </a:r>
          </a:p>
        </p:txBody>
      </p: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20B8418E-BD36-D900-76DF-EDCEBE0E654E}"/>
              </a:ext>
            </a:extLst>
          </p:cNvPr>
          <p:cNvCxnSpPr/>
          <p:nvPr/>
        </p:nvCxnSpPr>
        <p:spPr>
          <a:xfrm flipH="1">
            <a:off x="7151260" y="3167873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DABF2FE9-3839-1211-63F3-B5403F5B3B6B}"/>
              </a:ext>
            </a:extLst>
          </p:cNvPr>
          <p:cNvCxnSpPr/>
          <p:nvPr/>
        </p:nvCxnSpPr>
        <p:spPr>
          <a:xfrm>
            <a:off x="9694214" y="2610907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1" name="مجموعة 40">
            <a:extLst>
              <a:ext uri="{FF2B5EF4-FFF2-40B4-BE49-F238E27FC236}">
                <a16:creationId xmlns:a16="http://schemas.microsoft.com/office/drawing/2014/main" id="{B0995C2F-0AB4-6375-8F83-1D420498882B}"/>
              </a:ext>
            </a:extLst>
          </p:cNvPr>
          <p:cNvGrpSpPr/>
          <p:nvPr/>
        </p:nvGrpSpPr>
        <p:grpSpPr>
          <a:xfrm>
            <a:off x="8071285" y="2380635"/>
            <a:ext cx="1780167" cy="895927"/>
            <a:chOff x="4729018" y="1911927"/>
            <a:chExt cx="2355273" cy="895927"/>
          </a:xfrm>
        </p:grpSpPr>
        <p:grpSp>
          <p:nvGrpSpPr>
            <p:cNvPr id="42" name="مجموعة 41">
              <a:extLst>
                <a:ext uri="{FF2B5EF4-FFF2-40B4-BE49-F238E27FC236}">
                  <a16:creationId xmlns:a16="http://schemas.microsoft.com/office/drawing/2014/main" id="{42C034CE-98B7-DE1E-16B0-2EDEA1C076F4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44" name="مستطيل 43">
                <a:extLst>
                  <a:ext uri="{FF2B5EF4-FFF2-40B4-BE49-F238E27FC236}">
                    <a16:creationId xmlns:a16="http://schemas.microsoft.com/office/drawing/2014/main" id="{0E3BBF47-D829-5CB8-CB03-90D26EC0931E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مستطيل 44">
                <a:extLst>
                  <a:ext uri="{FF2B5EF4-FFF2-40B4-BE49-F238E27FC236}">
                    <a16:creationId xmlns:a16="http://schemas.microsoft.com/office/drawing/2014/main" id="{80B03646-CFD9-7B5A-8D96-984CA40D2C1D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مربع نص 42">
              <a:extLst>
                <a:ext uri="{FF2B5EF4-FFF2-40B4-BE49-F238E27FC236}">
                  <a16:creationId xmlns:a16="http://schemas.microsoft.com/office/drawing/2014/main" id="{748BB6DF-45CD-7EB6-1C5A-DAC0BCF7C68A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15</a:t>
              </a:r>
            </a:p>
          </p:txBody>
        </p:sp>
      </p:grp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0573C809-BCB4-058B-063B-19856B764821}"/>
              </a:ext>
            </a:extLst>
          </p:cNvPr>
          <p:cNvCxnSpPr>
            <a:cxnSpLocks/>
          </p:cNvCxnSpPr>
          <p:nvPr/>
        </p:nvCxnSpPr>
        <p:spPr>
          <a:xfrm flipV="1">
            <a:off x="7158167" y="2056738"/>
            <a:ext cx="563433" cy="50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2020FE0-1BC0-8F19-3573-9D47E90DF6EB}"/>
              </a:ext>
            </a:extLst>
          </p:cNvPr>
          <p:cNvSpPr txBox="1"/>
          <p:nvPr/>
        </p:nvSpPr>
        <p:spPr>
          <a:xfrm>
            <a:off x="6939343" y="1747032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CB9C72F4-9C4D-D9D2-5EC4-C5FCC1F0DFA0}"/>
              </a:ext>
            </a:extLst>
          </p:cNvPr>
          <p:cNvSpPr txBox="1"/>
          <p:nvPr/>
        </p:nvSpPr>
        <p:spPr>
          <a:xfrm rot="19113305">
            <a:off x="7129216" y="2049435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E4F19CF5-1891-7890-BC40-68CCAB37F644}"/>
              </a:ext>
            </a:extLst>
          </p:cNvPr>
          <p:cNvSpPr txBox="1"/>
          <p:nvPr/>
        </p:nvSpPr>
        <p:spPr>
          <a:xfrm rot="16488963">
            <a:off x="6404422" y="1597153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8ADA13F9-BBCE-CAF6-418F-FF2EF2739B54}"/>
              </a:ext>
            </a:extLst>
          </p:cNvPr>
          <p:cNvCxnSpPr>
            <a:endCxn id="45" idx="0"/>
          </p:cNvCxnSpPr>
          <p:nvPr/>
        </p:nvCxnSpPr>
        <p:spPr>
          <a:xfrm>
            <a:off x="7068530" y="1154545"/>
            <a:ext cx="1892839" cy="122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A18E109B-81B9-BE25-8E00-5BA25684EFE2}"/>
              </a:ext>
            </a:extLst>
          </p:cNvPr>
          <p:cNvCxnSpPr/>
          <p:nvPr/>
        </p:nvCxnSpPr>
        <p:spPr>
          <a:xfrm>
            <a:off x="9190182" y="1235705"/>
            <a:ext cx="0" cy="11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E72F0D22-7C36-FECC-8054-A8A4506866EB}"/>
              </a:ext>
            </a:extLst>
          </p:cNvPr>
          <p:cNvSpPr txBox="1"/>
          <p:nvPr/>
        </p:nvSpPr>
        <p:spPr>
          <a:xfrm>
            <a:off x="8626279" y="866373"/>
            <a:ext cx="7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nn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B7D9893B-F575-5018-0B21-8E77E2B8F594}"/>
              </a:ext>
            </a:extLst>
          </p:cNvPr>
          <p:cNvSpPr txBox="1"/>
          <p:nvPr/>
        </p:nvSpPr>
        <p:spPr>
          <a:xfrm>
            <a:off x="9292177" y="91071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FE975FAB-7510-626A-8B0E-EDA9F85D3A60}"/>
              </a:ext>
            </a:extLst>
          </p:cNvPr>
          <p:cNvSpPr txBox="1"/>
          <p:nvPr/>
        </p:nvSpPr>
        <p:spPr>
          <a:xfrm>
            <a:off x="8713626" y="287463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7877FCCA-B054-98BC-60F2-885AE7D5F536}"/>
              </a:ext>
            </a:extLst>
          </p:cNvPr>
          <p:cNvSpPr txBox="1"/>
          <p:nvPr/>
        </p:nvSpPr>
        <p:spPr>
          <a:xfrm>
            <a:off x="9997564" y="2310999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8C4B927D-D702-7709-E7F0-DC87CAF4F6A4}"/>
              </a:ext>
            </a:extLst>
          </p:cNvPr>
          <p:cNvSpPr txBox="1"/>
          <p:nvPr/>
        </p:nvSpPr>
        <p:spPr>
          <a:xfrm>
            <a:off x="7371037" y="2844913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A9FA0A0A-9853-5DCD-D3E4-DE96035CC49E}"/>
              </a:ext>
            </a:extLst>
          </p:cNvPr>
          <p:cNvSpPr txBox="1"/>
          <p:nvPr/>
        </p:nvSpPr>
        <p:spPr>
          <a:xfrm>
            <a:off x="7342464" y="2288282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AE701C84-7587-B6B7-F15A-DE351B076064}"/>
              </a:ext>
            </a:extLst>
          </p:cNvPr>
          <p:cNvSpPr txBox="1"/>
          <p:nvPr/>
        </p:nvSpPr>
        <p:spPr>
          <a:xfrm>
            <a:off x="7616497" y="1327923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*6</a:t>
            </a:r>
          </a:p>
        </p:txBody>
      </p: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12EB3912-C24A-3C02-6A02-AF4961C247B4}"/>
              </a:ext>
            </a:extLst>
          </p:cNvPr>
          <p:cNvSpPr txBox="1"/>
          <p:nvPr/>
        </p:nvSpPr>
        <p:spPr>
          <a:xfrm>
            <a:off x="7872468" y="5405257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42EA23B8-9269-3B56-4A1B-D9A8E96A4D42}"/>
              </a:ext>
            </a:extLst>
          </p:cNvPr>
          <p:cNvSpPr txBox="1"/>
          <p:nvPr/>
        </p:nvSpPr>
        <p:spPr>
          <a:xfrm>
            <a:off x="8103715" y="515262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*7</a:t>
            </a:r>
          </a:p>
        </p:txBody>
      </p:sp>
    </p:spTree>
    <p:extLst>
      <p:ext uri="{BB962C8B-B14F-4D97-AF65-F5344CB8AC3E}">
        <p14:creationId xmlns:p14="http://schemas.microsoft.com/office/powerpoint/2010/main" val="255758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9177ADCF-6F48-949A-927F-9D73AF4BE846}"/>
              </a:ext>
            </a:extLst>
          </p:cNvPr>
          <p:cNvSpPr txBox="1"/>
          <p:nvPr/>
        </p:nvSpPr>
        <p:spPr>
          <a:xfrm>
            <a:off x="5210779" y="293430"/>
            <a:ext cx="150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insertToPos(3)</a:t>
            </a: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E199FE2A-27ED-81C8-1491-788A61885C40}"/>
              </a:ext>
            </a:extLst>
          </p:cNvPr>
          <p:cNvGrpSpPr/>
          <p:nvPr/>
        </p:nvGrpSpPr>
        <p:grpSpPr>
          <a:xfrm>
            <a:off x="4878395" y="2525614"/>
            <a:ext cx="1780167" cy="895927"/>
            <a:chOff x="4729018" y="1911927"/>
            <a:chExt cx="2355273" cy="895927"/>
          </a:xfrm>
        </p:grpSpPr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5B3FF2F7-3A2B-A28B-89D6-7591F6B8AF88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9" name="مستطيل 8">
                <a:extLst>
                  <a:ext uri="{FF2B5EF4-FFF2-40B4-BE49-F238E27FC236}">
                    <a16:creationId xmlns:a16="http://schemas.microsoft.com/office/drawing/2014/main" id="{72AA6391-4A31-428A-BB5F-936A9BB99DB1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مستطيل 9">
                <a:extLst>
                  <a:ext uri="{FF2B5EF4-FFF2-40B4-BE49-F238E27FC236}">
                    <a16:creationId xmlns:a16="http://schemas.microsoft.com/office/drawing/2014/main" id="{7439AC50-FAD6-6464-3AE2-E69159FD2508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305599AD-AEA0-B191-080A-C0F4A1FE9384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7810447B-8B8C-6DD3-E115-98C994021C2C}"/>
              </a:ext>
            </a:extLst>
          </p:cNvPr>
          <p:cNvGrpSpPr/>
          <p:nvPr/>
        </p:nvGrpSpPr>
        <p:grpSpPr>
          <a:xfrm>
            <a:off x="2811426" y="2525983"/>
            <a:ext cx="1780167" cy="895927"/>
            <a:chOff x="4729018" y="1911927"/>
            <a:chExt cx="2355273" cy="895927"/>
          </a:xfrm>
        </p:grpSpPr>
        <p:grpSp>
          <p:nvGrpSpPr>
            <p:cNvPr id="12" name="مجموعة 11">
              <a:extLst>
                <a:ext uri="{FF2B5EF4-FFF2-40B4-BE49-F238E27FC236}">
                  <a16:creationId xmlns:a16="http://schemas.microsoft.com/office/drawing/2014/main" id="{30F19827-DA98-D2D5-CD5B-AF6E83D93429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4" name="مستطيل 13">
                <a:extLst>
                  <a:ext uri="{FF2B5EF4-FFF2-40B4-BE49-F238E27FC236}">
                    <a16:creationId xmlns:a16="http://schemas.microsoft.com/office/drawing/2014/main" id="{72D0FAF6-824B-44CE-7E76-A6F3ADB2C83F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مستطيل 14">
                <a:extLst>
                  <a:ext uri="{FF2B5EF4-FFF2-40B4-BE49-F238E27FC236}">
                    <a16:creationId xmlns:a16="http://schemas.microsoft.com/office/drawing/2014/main" id="{3BD0A0EF-EF30-9D44-AC8A-F2635E441FA6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2AB129C1-4138-5614-6B50-DE37D7DBCC45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35</a:t>
              </a:r>
            </a:p>
          </p:txBody>
        </p:sp>
      </p:grp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DD92D298-33E2-8695-116A-5B9FDA96AB6A}"/>
              </a:ext>
            </a:extLst>
          </p:cNvPr>
          <p:cNvSpPr txBox="1"/>
          <p:nvPr/>
        </p:nvSpPr>
        <p:spPr>
          <a:xfrm>
            <a:off x="9522660" y="1063362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EFDE751E-C161-0D1B-8C65-0AB979D59D46}"/>
              </a:ext>
            </a:extLst>
          </p:cNvPr>
          <p:cNvSpPr txBox="1"/>
          <p:nvPr/>
        </p:nvSpPr>
        <p:spPr>
          <a:xfrm>
            <a:off x="1855604" y="1425605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0939535A-CE29-3266-5423-1946664093A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118758" y="1794937"/>
            <a:ext cx="582752" cy="7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49A32676-93C4-1597-779E-C822881F02C6}"/>
              </a:ext>
            </a:extLst>
          </p:cNvPr>
          <p:cNvCxnSpPr>
            <a:cxnSpLocks/>
          </p:cNvCxnSpPr>
          <p:nvPr/>
        </p:nvCxnSpPr>
        <p:spPr>
          <a:xfrm flipH="1">
            <a:off x="4046344" y="3301343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C505745C-C710-75B3-5FD1-432F0C28F1F1}"/>
              </a:ext>
            </a:extLst>
          </p:cNvPr>
          <p:cNvCxnSpPr>
            <a:cxnSpLocks/>
          </p:cNvCxnSpPr>
          <p:nvPr/>
        </p:nvCxnSpPr>
        <p:spPr>
          <a:xfrm>
            <a:off x="4051467" y="2728812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FAAA4BBA-B454-C9E7-448D-70D300835753}"/>
              </a:ext>
            </a:extLst>
          </p:cNvPr>
          <p:cNvCxnSpPr>
            <a:cxnSpLocks/>
          </p:cNvCxnSpPr>
          <p:nvPr/>
        </p:nvCxnSpPr>
        <p:spPr>
          <a:xfrm>
            <a:off x="6556995" y="2712524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46C8CBE-CE40-D0A2-1A55-087FE1B932D0}"/>
              </a:ext>
            </a:extLst>
          </p:cNvPr>
          <p:cNvSpPr txBox="1"/>
          <p:nvPr/>
        </p:nvSpPr>
        <p:spPr>
          <a:xfrm>
            <a:off x="10921949" y="257331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FB4A5B48-6550-5CC3-6ACA-6E82D9F66433}"/>
              </a:ext>
            </a:extLst>
          </p:cNvPr>
          <p:cNvCxnSpPr>
            <a:cxnSpLocks/>
          </p:cNvCxnSpPr>
          <p:nvPr/>
        </p:nvCxnSpPr>
        <p:spPr>
          <a:xfrm>
            <a:off x="3022578" y="3301713"/>
            <a:ext cx="0" cy="60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9871ECB-60AD-15DC-2DCE-136A72D3B95F}"/>
              </a:ext>
            </a:extLst>
          </p:cNvPr>
          <p:cNvSpPr txBox="1"/>
          <p:nvPr/>
        </p:nvSpPr>
        <p:spPr>
          <a:xfrm>
            <a:off x="2606898" y="3874244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47EA9DB1-A293-3125-79BF-07E845AC6B4C}"/>
              </a:ext>
            </a:extLst>
          </p:cNvPr>
          <p:cNvCxnSpPr>
            <a:cxnSpLocks/>
          </p:cNvCxnSpPr>
          <p:nvPr/>
        </p:nvCxnSpPr>
        <p:spPr>
          <a:xfrm flipH="1">
            <a:off x="6556995" y="3271225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12843F1A-42B6-1EE2-45F8-9DA0A82A0BD8}"/>
              </a:ext>
            </a:extLst>
          </p:cNvPr>
          <p:cNvCxnSpPr>
            <a:cxnSpLocks/>
          </p:cNvCxnSpPr>
          <p:nvPr/>
        </p:nvCxnSpPr>
        <p:spPr>
          <a:xfrm>
            <a:off x="10642543" y="2761960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AF596CC0-62ED-F02E-63F7-36B8057E9AF6}"/>
              </a:ext>
            </a:extLst>
          </p:cNvPr>
          <p:cNvGrpSpPr/>
          <p:nvPr/>
        </p:nvGrpSpPr>
        <p:grpSpPr>
          <a:xfrm>
            <a:off x="9019614" y="2531688"/>
            <a:ext cx="1780167" cy="895927"/>
            <a:chOff x="4729018" y="1911927"/>
            <a:chExt cx="2355273" cy="895927"/>
          </a:xfrm>
        </p:grpSpPr>
        <p:grpSp>
          <p:nvGrpSpPr>
            <p:cNvPr id="29" name="مجموعة 28">
              <a:extLst>
                <a:ext uri="{FF2B5EF4-FFF2-40B4-BE49-F238E27FC236}">
                  <a16:creationId xmlns:a16="http://schemas.microsoft.com/office/drawing/2014/main" id="{4CC2224D-4782-5314-3001-A9F319D5E891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31" name="مستطيل 30">
                <a:extLst>
                  <a:ext uri="{FF2B5EF4-FFF2-40B4-BE49-F238E27FC236}">
                    <a16:creationId xmlns:a16="http://schemas.microsoft.com/office/drawing/2014/main" id="{5E2F3125-1333-4542-3161-129713070D5A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مستطيل 31">
                <a:extLst>
                  <a:ext uri="{FF2B5EF4-FFF2-40B4-BE49-F238E27FC236}">
                    <a16:creationId xmlns:a16="http://schemas.microsoft.com/office/drawing/2014/main" id="{E4D8B038-AF38-17A5-47E6-86377BCE2748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مربع نص 29">
              <a:extLst>
                <a:ext uri="{FF2B5EF4-FFF2-40B4-BE49-F238E27FC236}">
                  <a16:creationId xmlns:a16="http://schemas.microsoft.com/office/drawing/2014/main" id="{F727FD2D-DC35-D30D-89EB-52858E9BBC79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15</a:t>
              </a:r>
            </a:p>
          </p:txBody>
        </p:sp>
      </p:grp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BA053F38-6DA4-0780-A5DE-7BBAD938F7C6}"/>
              </a:ext>
            </a:extLst>
          </p:cNvPr>
          <p:cNvSpPr txBox="1"/>
          <p:nvPr/>
        </p:nvSpPr>
        <p:spPr>
          <a:xfrm>
            <a:off x="7614473" y="424357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75AB7B14-7732-02BE-FF7B-53D1265ACB45}"/>
              </a:ext>
            </a:extLst>
          </p:cNvPr>
          <p:cNvGrpSpPr/>
          <p:nvPr/>
        </p:nvGrpSpPr>
        <p:grpSpPr>
          <a:xfrm rot="2436482">
            <a:off x="5685403" y="4190776"/>
            <a:ext cx="601765" cy="531286"/>
            <a:chOff x="3591690" y="4865268"/>
            <a:chExt cx="601765" cy="531286"/>
          </a:xfrm>
        </p:grpSpPr>
        <p:cxnSp>
          <p:nvCxnSpPr>
            <p:cNvPr id="33" name="رابط كسهم مستقيم 32">
              <a:extLst>
                <a:ext uri="{FF2B5EF4-FFF2-40B4-BE49-F238E27FC236}">
                  <a16:creationId xmlns:a16="http://schemas.microsoft.com/office/drawing/2014/main" id="{C60E32E7-189C-29AC-8771-92DBD040D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22" y="4888031"/>
              <a:ext cx="563433" cy="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مربع نص 34">
              <a:extLst>
                <a:ext uri="{FF2B5EF4-FFF2-40B4-BE49-F238E27FC236}">
                  <a16:creationId xmlns:a16="http://schemas.microsoft.com/office/drawing/2014/main" id="{CA3BBEA0-F9D2-7D07-EF51-5FC390CE9115}"/>
                </a:ext>
              </a:extLst>
            </p:cNvPr>
            <p:cNvSpPr txBox="1"/>
            <p:nvPr/>
          </p:nvSpPr>
          <p:spPr>
            <a:xfrm rot="19113305">
              <a:off x="3591690" y="4865268"/>
              <a:ext cx="49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old</a:t>
              </a:r>
            </a:p>
          </p:txBody>
        </p:sp>
      </p:grp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AEF6DBB7-3A42-0EAF-9FB5-1AA78D2252A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909697" y="1472936"/>
            <a:ext cx="1" cy="105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22AF1F3F-0A93-77A2-6EBC-22F95F9268A7}"/>
              </a:ext>
            </a:extLst>
          </p:cNvPr>
          <p:cNvSpPr txBox="1"/>
          <p:nvPr/>
        </p:nvSpPr>
        <p:spPr>
          <a:xfrm>
            <a:off x="7255094" y="1619605"/>
            <a:ext cx="7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C0CC4FE6-8AC3-2B0A-6221-C226B57D9A6A}"/>
              </a:ext>
            </a:extLst>
          </p:cNvPr>
          <p:cNvSpPr txBox="1"/>
          <p:nvPr/>
        </p:nvSpPr>
        <p:spPr>
          <a:xfrm>
            <a:off x="6651569" y="299383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07D0D1B3-336C-1AEB-72A8-185BC9DCCBD9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grpSp>
        <p:nvGrpSpPr>
          <p:cNvPr id="51" name="مجموعة 50">
            <a:extLst>
              <a:ext uri="{FF2B5EF4-FFF2-40B4-BE49-F238E27FC236}">
                <a16:creationId xmlns:a16="http://schemas.microsoft.com/office/drawing/2014/main" id="{D71F87A6-EC1A-FABC-4A55-50233E30D158}"/>
              </a:ext>
            </a:extLst>
          </p:cNvPr>
          <p:cNvGrpSpPr/>
          <p:nvPr/>
        </p:nvGrpSpPr>
        <p:grpSpPr>
          <a:xfrm>
            <a:off x="6941293" y="2533933"/>
            <a:ext cx="1780167" cy="895927"/>
            <a:chOff x="4729018" y="1911927"/>
            <a:chExt cx="2355273" cy="895927"/>
          </a:xfrm>
        </p:grpSpPr>
        <p:grpSp>
          <p:nvGrpSpPr>
            <p:cNvPr id="52" name="مجموعة 51">
              <a:extLst>
                <a:ext uri="{FF2B5EF4-FFF2-40B4-BE49-F238E27FC236}">
                  <a16:creationId xmlns:a16="http://schemas.microsoft.com/office/drawing/2014/main" id="{1781BAD2-759C-20FD-0B16-6E7F2D527478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54" name="مستطيل 53">
                <a:extLst>
                  <a:ext uri="{FF2B5EF4-FFF2-40B4-BE49-F238E27FC236}">
                    <a16:creationId xmlns:a16="http://schemas.microsoft.com/office/drawing/2014/main" id="{C67B2D22-FBAD-14BA-4DDE-B765B3E71EE6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مستطيل 54">
                <a:extLst>
                  <a:ext uri="{FF2B5EF4-FFF2-40B4-BE49-F238E27FC236}">
                    <a16:creationId xmlns:a16="http://schemas.microsoft.com/office/drawing/2014/main" id="{5FAFFAA4-8500-4578-750C-2FB971D0FAB3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مربع نص 52">
              <a:extLst>
                <a:ext uri="{FF2B5EF4-FFF2-40B4-BE49-F238E27FC236}">
                  <a16:creationId xmlns:a16="http://schemas.microsoft.com/office/drawing/2014/main" id="{D117E2FE-4162-4A71-5E25-9C21F41C0A27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23</a:t>
              </a:r>
            </a:p>
          </p:txBody>
        </p:sp>
      </p:grp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0C2D35DF-3757-C7D4-0B5A-19673BA229FD}"/>
              </a:ext>
            </a:extLst>
          </p:cNvPr>
          <p:cNvCxnSpPr>
            <a:cxnSpLocks/>
          </p:cNvCxnSpPr>
          <p:nvPr/>
        </p:nvCxnSpPr>
        <p:spPr>
          <a:xfrm>
            <a:off x="8193774" y="2718598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9AECBD8E-5C31-7C61-ABFD-F679464230B8}"/>
              </a:ext>
            </a:extLst>
          </p:cNvPr>
          <p:cNvCxnSpPr>
            <a:cxnSpLocks/>
          </p:cNvCxnSpPr>
          <p:nvPr/>
        </p:nvCxnSpPr>
        <p:spPr>
          <a:xfrm flipH="1">
            <a:off x="8193774" y="3277299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EAE0B1A5-4ABF-CCD4-4FE8-63A1B21D57D8}"/>
              </a:ext>
            </a:extLst>
          </p:cNvPr>
          <p:cNvCxnSpPr>
            <a:endCxn id="55" idx="0"/>
          </p:cNvCxnSpPr>
          <p:nvPr/>
        </p:nvCxnSpPr>
        <p:spPr>
          <a:xfrm>
            <a:off x="7831376" y="2004557"/>
            <a:ext cx="1" cy="52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D88F5F3A-3670-C555-6596-C076AEC903C6}"/>
              </a:ext>
            </a:extLst>
          </p:cNvPr>
          <p:cNvSpPr txBox="1"/>
          <p:nvPr/>
        </p:nvSpPr>
        <p:spPr>
          <a:xfrm>
            <a:off x="-12969" y="1425605"/>
            <a:ext cx="28022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/>
              <a:t>if(pos&lt;1 || pos &gt; count+1){</a:t>
            </a:r>
          </a:p>
          <a:p>
            <a:pPr algn="l" rtl="0"/>
            <a:r>
              <a:rPr lang="en-US" sz="1400" dirty="0"/>
              <a:t>            insertToHead(val);</a:t>
            </a:r>
          </a:p>
          <a:p>
            <a:pPr algn="l" rtl="0"/>
            <a:r>
              <a:rPr lang="en-US" sz="1400" dirty="0"/>
              <a:t>        </a:t>
            </a:r>
          </a:p>
          <a:p>
            <a:pPr algn="l" rtl="0"/>
            <a:r>
              <a:rPr lang="en-US" sz="1400" dirty="0"/>
              <a:t>        }</a:t>
            </a:r>
          </a:p>
          <a:p>
            <a:pPr algn="l" rtl="0"/>
            <a:r>
              <a:rPr lang="en-US" sz="1400" dirty="0"/>
              <a:t>        else if(pos ==1){</a:t>
            </a:r>
          </a:p>
          <a:p>
            <a:pPr algn="l" rtl="0"/>
            <a:r>
              <a:rPr lang="en-US" sz="1400" dirty="0"/>
              <a:t>            insertToHead(val); </a:t>
            </a:r>
          </a:p>
          <a:p>
            <a:pPr algn="l" rtl="0"/>
            <a:r>
              <a:rPr lang="en-US" sz="1400" dirty="0"/>
              <a:t>        }</a:t>
            </a:r>
          </a:p>
          <a:p>
            <a:pPr algn="l" rtl="0"/>
            <a:r>
              <a:rPr lang="en-US" sz="1400" dirty="0"/>
              <a:t>        else if (pos == count+1){</a:t>
            </a:r>
          </a:p>
          <a:p>
            <a:pPr algn="l" rtl="0"/>
            <a:r>
              <a:rPr lang="en-US" sz="1400" dirty="0"/>
              <a:t>            insertToTail(val);  </a:t>
            </a:r>
          </a:p>
          <a:p>
            <a:pPr algn="l" rtl="0"/>
            <a:r>
              <a:rPr lang="en-US" sz="1400" dirty="0"/>
              <a:t>        }</a:t>
            </a:r>
          </a:p>
          <a:p>
            <a:pPr algn="l" rtl="0"/>
            <a:r>
              <a:rPr lang="en-US" sz="1400" dirty="0"/>
              <a:t>        else{</a:t>
            </a:r>
          </a:p>
          <a:p>
            <a:pPr algn="l" rtl="0"/>
            <a:r>
              <a:rPr lang="en-US" sz="1400" dirty="0"/>
              <a:t>            node t = head;</a:t>
            </a:r>
          </a:p>
          <a:p>
            <a:pPr algn="l" rtl="0"/>
            <a:r>
              <a:rPr lang="en-US" sz="1400" dirty="0"/>
              <a:t>            for (int i=1;i&lt;pos-1;i++)</a:t>
            </a:r>
          </a:p>
          <a:p>
            <a:pPr algn="l" rtl="0"/>
            <a:r>
              <a:rPr lang="en-US" sz="1400" dirty="0"/>
              <a:t>                t=t.next;</a:t>
            </a:r>
          </a:p>
          <a:p>
            <a:pPr algn="l" rtl="0"/>
            <a:r>
              <a:rPr lang="en-US" sz="1400" dirty="0"/>
              <a:t>            node nn =new node();</a:t>
            </a:r>
          </a:p>
          <a:p>
            <a:pPr algn="l" rtl="0"/>
            <a:r>
              <a:rPr lang="en-US" sz="1400" dirty="0"/>
              <a:t>            nn.data =val;</a:t>
            </a:r>
          </a:p>
          <a:p>
            <a:pPr algn="l" rtl="0"/>
            <a:r>
              <a:rPr lang="en-US" sz="1400" dirty="0"/>
              <a:t>            </a:t>
            </a:r>
            <a:r>
              <a:rPr lang="en-US" sz="1400" dirty="0">
                <a:solidFill>
                  <a:schemeClr val="accent6"/>
                </a:solidFill>
              </a:rPr>
              <a:t>nn.previous =t;</a:t>
            </a:r>
          </a:p>
          <a:p>
            <a:pPr algn="l" rtl="0"/>
            <a:r>
              <a:rPr lang="en-US" sz="1400" dirty="0">
                <a:solidFill>
                  <a:schemeClr val="accent6"/>
                </a:solidFill>
              </a:rPr>
              <a:t>            </a:t>
            </a:r>
            <a:r>
              <a:rPr lang="en-US" sz="1400" dirty="0" err="1">
                <a:solidFill>
                  <a:schemeClr val="accent6"/>
                </a:solidFill>
              </a:rPr>
              <a:t>nn.next.previous</a:t>
            </a:r>
            <a:r>
              <a:rPr lang="en-US" sz="1400" dirty="0">
                <a:solidFill>
                  <a:schemeClr val="accent6"/>
                </a:solidFill>
              </a:rPr>
              <a:t> =nn;</a:t>
            </a:r>
          </a:p>
          <a:p>
            <a:pPr algn="l" rtl="0"/>
            <a:r>
              <a:rPr lang="en-US" sz="1400" dirty="0"/>
              <a:t>            nn.next = t.next;</a:t>
            </a:r>
          </a:p>
          <a:p>
            <a:pPr algn="l" rtl="0"/>
            <a:r>
              <a:rPr lang="en-US" sz="1400" dirty="0"/>
              <a:t>            t.next =nn;</a:t>
            </a:r>
          </a:p>
          <a:p>
            <a:pPr algn="l" rtl="0"/>
            <a:r>
              <a:rPr lang="en-US" sz="1400" dirty="0"/>
              <a:t>            count++; </a:t>
            </a:r>
          </a:p>
          <a:p>
            <a:pPr algn="l" rtl="0"/>
            <a:r>
              <a:rPr lang="en-US" sz="1400" dirty="0"/>
              <a:t>        }</a:t>
            </a:r>
          </a:p>
        </p:txBody>
      </p:sp>
      <p:sp>
        <p:nvSpPr>
          <p:cNvPr id="87" name="مربع نص 86">
            <a:extLst>
              <a:ext uri="{FF2B5EF4-FFF2-40B4-BE49-F238E27FC236}">
                <a16:creationId xmlns:a16="http://schemas.microsoft.com/office/drawing/2014/main" id="{7843F245-56C4-41A1-5AD4-11D0E5FDA4D5}"/>
              </a:ext>
            </a:extLst>
          </p:cNvPr>
          <p:cNvSpPr txBox="1"/>
          <p:nvPr/>
        </p:nvSpPr>
        <p:spPr>
          <a:xfrm>
            <a:off x="3936685" y="1214410"/>
            <a:ext cx="71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9" name="رابط كسهم مستقيم 88">
            <a:extLst>
              <a:ext uri="{FF2B5EF4-FFF2-40B4-BE49-F238E27FC236}">
                <a16:creationId xmlns:a16="http://schemas.microsoft.com/office/drawing/2014/main" id="{AB3E36A4-AF47-0B47-3117-AC9A7B19F8B7}"/>
              </a:ext>
            </a:extLst>
          </p:cNvPr>
          <p:cNvCxnSpPr/>
          <p:nvPr/>
        </p:nvCxnSpPr>
        <p:spPr>
          <a:xfrm flipH="1">
            <a:off x="4046344" y="1472936"/>
            <a:ext cx="457459" cy="105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رابط كسهم مستقيم 89">
            <a:extLst>
              <a:ext uri="{FF2B5EF4-FFF2-40B4-BE49-F238E27FC236}">
                <a16:creationId xmlns:a16="http://schemas.microsoft.com/office/drawing/2014/main" id="{A76096DC-B1A9-B1E2-8042-14251B391986}"/>
              </a:ext>
            </a:extLst>
          </p:cNvPr>
          <p:cNvCxnSpPr>
            <a:cxnSpLocks/>
          </p:cNvCxnSpPr>
          <p:nvPr/>
        </p:nvCxnSpPr>
        <p:spPr>
          <a:xfrm>
            <a:off x="4616127" y="1480169"/>
            <a:ext cx="1017905" cy="100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مربع نص 91">
            <a:extLst>
              <a:ext uri="{FF2B5EF4-FFF2-40B4-BE49-F238E27FC236}">
                <a16:creationId xmlns:a16="http://schemas.microsoft.com/office/drawing/2014/main" id="{E9037135-4217-3198-C730-336D7E78087A}"/>
              </a:ext>
            </a:extLst>
          </p:cNvPr>
          <p:cNvSpPr txBox="1"/>
          <p:nvPr/>
        </p:nvSpPr>
        <p:spPr>
          <a:xfrm>
            <a:off x="4192350" y="1599432"/>
            <a:ext cx="2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مربع نص 94">
            <a:extLst>
              <a:ext uri="{FF2B5EF4-FFF2-40B4-BE49-F238E27FC236}">
                <a16:creationId xmlns:a16="http://schemas.microsoft.com/office/drawing/2014/main" id="{9370D3AB-E79A-D6FE-4D4B-159C752A9116}"/>
              </a:ext>
            </a:extLst>
          </p:cNvPr>
          <p:cNvSpPr txBox="1"/>
          <p:nvPr/>
        </p:nvSpPr>
        <p:spPr>
          <a:xfrm>
            <a:off x="5018824" y="1582730"/>
            <a:ext cx="2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7" name="رابط كسهم مستقيم 96">
            <a:extLst>
              <a:ext uri="{FF2B5EF4-FFF2-40B4-BE49-F238E27FC236}">
                <a16:creationId xmlns:a16="http://schemas.microsoft.com/office/drawing/2014/main" id="{FE8E2141-A8CB-1B54-B9D8-0345AF17918B}"/>
              </a:ext>
            </a:extLst>
          </p:cNvPr>
          <p:cNvCxnSpPr>
            <a:cxnSpLocks/>
          </p:cNvCxnSpPr>
          <p:nvPr/>
        </p:nvCxnSpPr>
        <p:spPr>
          <a:xfrm>
            <a:off x="4755777" y="1425605"/>
            <a:ext cx="2576960" cy="9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مربع نص 97">
            <a:extLst>
              <a:ext uri="{FF2B5EF4-FFF2-40B4-BE49-F238E27FC236}">
                <a16:creationId xmlns:a16="http://schemas.microsoft.com/office/drawing/2014/main" id="{108C179C-C3B7-447D-E26A-5D882983C770}"/>
              </a:ext>
            </a:extLst>
          </p:cNvPr>
          <p:cNvSpPr txBox="1"/>
          <p:nvPr/>
        </p:nvSpPr>
        <p:spPr>
          <a:xfrm>
            <a:off x="5967457" y="1629943"/>
            <a:ext cx="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101" name="مربع نص 100">
            <a:extLst>
              <a:ext uri="{FF2B5EF4-FFF2-40B4-BE49-F238E27FC236}">
                <a16:creationId xmlns:a16="http://schemas.microsoft.com/office/drawing/2014/main" id="{FDEF0152-5100-6896-CCCF-F8DE16B99687}"/>
              </a:ext>
            </a:extLst>
          </p:cNvPr>
          <p:cNvSpPr txBox="1"/>
          <p:nvPr/>
        </p:nvSpPr>
        <p:spPr>
          <a:xfrm>
            <a:off x="4311345" y="943835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مربع نص 101">
            <a:extLst>
              <a:ext uri="{FF2B5EF4-FFF2-40B4-BE49-F238E27FC236}">
                <a16:creationId xmlns:a16="http://schemas.microsoft.com/office/drawing/2014/main" id="{69B6198C-8520-C021-6638-57EED9F51FC9}"/>
              </a:ext>
            </a:extLst>
          </p:cNvPr>
          <p:cNvSpPr txBox="1"/>
          <p:nvPr/>
        </p:nvSpPr>
        <p:spPr>
          <a:xfrm>
            <a:off x="5164198" y="162457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رابط كسهم مستقيم 103">
            <a:extLst>
              <a:ext uri="{FF2B5EF4-FFF2-40B4-BE49-F238E27FC236}">
                <a16:creationId xmlns:a16="http://schemas.microsoft.com/office/drawing/2014/main" id="{AEC46783-12B1-7F7C-563A-EDA4B401DD50}"/>
              </a:ext>
            </a:extLst>
          </p:cNvPr>
          <p:cNvCxnSpPr>
            <a:cxnSpLocks/>
            <a:stCxn id="92" idx="2"/>
            <a:endCxn id="98" idx="2"/>
          </p:cNvCxnSpPr>
          <p:nvPr/>
        </p:nvCxnSpPr>
        <p:spPr>
          <a:xfrm>
            <a:off x="4296168" y="1968764"/>
            <a:ext cx="1962665" cy="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مربع نص 104">
            <a:extLst>
              <a:ext uri="{FF2B5EF4-FFF2-40B4-BE49-F238E27FC236}">
                <a16:creationId xmlns:a16="http://schemas.microsoft.com/office/drawing/2014/main" id="{E4F1A35C-032A-1F5C-1300-A2FF27789307}"/>
              </a:ext>
            </a:extLst>
          </p:cNvPr>
          <p:cNvSpPr txBox="1"/>
          <p:nvPr/>
        </p:nvSpPr>
        <p:spPr>
          <a:xfrm>
            <a:off x="7561354" y="1477321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7" name="مربع نص 106">
            <a:extLst>
              <a:ext uri="{FF2B5EF4-FFF2-40B4-BE49-F238E27FC236}">
                <a16:creationId xmlns:a16="http://schemas.microsoft.com/office/drawing/2014/main" id="{8FF7FE24-AF93-C784-6AED-F1F07DF77D15}"/>
              </a:ext>
            </a:extLst>
          </p:cNvPr>
          <p:cNvSpPr txBox="1"/>
          <p:nvPr/>
        </p:nvSpPr>
        <p:spPr>
          <a:xfrm>
            <a:off x="7602528" y="2953529"/>
            <a:ext cx="57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مربع نص 108">
            <a:extLst>
              <a:ext uri="{FF2B5EF4-FFF2-40B4-BE49-F238E27FC236}">
                <a16:creationId xmlns:a16="http://schemas.microsoft.com/office/drawing/2014/main" id="{385B0F9C-5236-3070-2E20-6D56CD3EFCA9}"/>
              </a:ext>
            </a:extLst>
          </p:cNvPr>
          <p:cNvSpPr txBox="1"/>
          <p:nvPr/>
        </p:nvSpPr>
        <p:spPr>
          <a:xfrm rot="2648012">
            <a:off x="4788543" y="2018653"/>
            <a:ext cx="83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-1</a:t>
            </a:r>
          </a:p>
        </p:txBody>
      </p:sp>
      <p:sp>
        <p:nvSpPr>
          <p:cNvPr id="110" name="مربع نص 109">
            <a:extLst>
              <a:ext uri="{FF2B5EF4-FFF2-40B4-BE49-F238E27FC236}">
                <a16:creationId xmlns:a16="http://schemas.microsoft.com/office/drawing/2014/main" id="{D727568C-E213-3D74-0537-E0246115AF53}"/>
              </a:ext>
            </a:extLst>
          </p:cNvPr>
          <p:cNvSpPr txBox="1"/>
          <p:nvPr/>
        </p:nvSpPr>
        <p:spPr>
          <a:xfrm>
            <a:off x="8575437" y="240023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*6</a:t>
            </a:r>
          </a:p>
        </p:txBody>
      </p:sp>
      <p:sp>
        <p:nvSpPr>
          <p:cNvPr id="111" name="مربع نص 110">
            <a:extLst>
              <a:ext uri="{FF2B5EF4-FFF2-40B4-BE49-F238E27FC236}">
                <a16:creationId xmlns:a16="http://schemas.microsoft.com/office/drawing/2014/main" id="{A86662C3-00A0-A04E-FADC-6EB4CFEB9E72}"/>
              </a:ext>
            </a:extLst>
          </p:cNvPr>
          <p:cNvSpPr txBox="1"/>
          <p:nvPr/>
        </p:nvSpPr>
        <p:spPr>
          <a:xfrm>
            <a:off x="6554978" y="242484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*7</a:t>
            </a:r>
          </a:p>
        </p:txBody>
      </p:sp>
      <p:sp>
        <p:nvSpPr>
          <p:cNvPr id="112" name="مربع نص 111">
            <a:extLst>
              <a:ext uri="{FF2B5EF4-FFF2-40B4-BE49-F238E27FC236}">
                <a16:creationId xmlns:a16="http://schemas.microsoft.com/office/drawing/2014/main" id="{0BE31BF8-B6A5-7F6C-952E-C3E656ABE09F}"/>
              </a:ext>
            </a:extLst>
          </p:cNvPr>
          <p:cNvSpPr txBox="1"/>
          <p:nvPr/>
        </p:nvSpPr>
        <p:spPr>
          <a:xfrm>
            <a:off x="8196806" y="402680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*8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E931D109-606D-80B8-3F73-B05229F06894}"/>
              </a:ext>
            </a:extLst>
          </p:cNvPr>
          <p:cNvSpPr txBox="1"/>
          <p:nvPr/>
        </p:nvSpPr>
        <p:spPr>
          <a:xfrm>
            <a:off x="7872468" y="5405257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4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5436E92-CA73-169D-DDFF-2F9960FD4512}"/>
              </a:ext>
            </a:extLst>
          </p:cNvPr>
          <p:cNvSpPr txBox="1"/>
          <p:nvPr/>
        </p:nvSpPr>
        <p:spPr>
          <a:xfrm>
            <a:off x="8205343" y="519662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28282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357746" y="2752436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/>
          <p:nvPr/>
        </p:nvCxnSpPr>
        <p:spPr>
          <a:xfrm>
            <a:off x="3103418" y="3038764"/>
            <a:ext cx="258618" cy="9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/>
          <p:nvPr/>
        </p:nvCxnSpPr>
        <p:spPr>
          <a:xfrm flipH="1">
            <a:off x="2244436" y="3398767"/>
            <a:ext cx="110837" cy="74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1311563" y="414712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2844799" y="403653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+1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/>
          <p:nvPr/>
        </p:nvCxnSpPr>
        <p:spPr>
          <a:xfrm flipV="1">
            <a:off x="8562109" y="2585691"/>
            <a:ext cx="1542473" cy="3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10016837" y="221180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22BA9B47-5EB1-D0D9-69DA-3009ACB0C096}"/>
              </a:ext>
            </a:extLst>
          </p:cNvPr>
          <p:cNvSpPr txBox="1"/>
          <p:nvPr/>
        </p:nvSpPr>
        <p:spPr>
          <a:xfrm>
            <a:off x="8474364" y="3074972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لأنها اكبر من اللوغاريتم فالتأثير الأكبر بكون الها </a:t>
            </a:r>
            <a:endParaRPr lang="en-US" dirty="0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18F4D47D-C1A0-F01C-5B6E-6891C705D23B}"/>
              </a:ext>
            </a:extLst>
          </p:cNvPr>
          <p:cNvSpPr txBox="1"/>
          <p:nvPr/>
        </p:nvSpPr>
        <p:spPr>
          <a:xfrm>
            <a:off x="1219201" y="4867777"/>
            <a:ext cx="2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1+3 * Log</a:t>
            </a:r>
            <a:r>
              <a:rPr lang="en-US" baseline="-25000" dirty="0"/>
              <a:t>3</a:t>
            </a:r>
            <a:r>
              <a:rPr lang="en-US" dirty="0"/>
              <a:t>n + 1 + 300n </a:t>
            </a:r>
          </a:p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             O(n)</a:t>
            </a:r>
          </a:p>
        </p:txBody>
      </p:sp>
      <p:sp>
        <p:nvSpPr>
          <p:cNvPr id="44" name="سهم: لليمين 43">
            <a:extLst>
              <a:ext uri="{FF2B5EF4-FFF2-40B4-BE49-F238E27FC236}">
                <a16:creationId xmlns:a16="http://schemas.microsoft.com/office/drawing/2014/main" id="{FA459A01-4127-B0A9-7CDE-96E51EC0AE9B}"/>
              </a:ext>
            </a:extLst>
          </p:cNvPr>
          <p:cNvSpPr/>
          <p:nvPr/>
        </p:nvSpPr>
        <p:spPr>
          <a:xfrm>
            <a:off x="2355273" y="5227782"/>
            <a:ext cx="406400" cy="18472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F79545CB-B8BB-E52E-95A7-6B7F807FE4C8}"/>
              </a:ext>
            </a:extLst>
          </p:cNvPr>
          <p:cNvGrpSpPr/>
          <p:nvPr/>
        </p:nvGrpSpPr>
        <p:grpSpPr>
          <a:xfrm>
            <a:off x="4878395" y="2525614"/>
            <a:ext cx="1780167" cy="895927"/>
            <a:chOff x="4729018" y="1911927"/>
            <a:chExt cx="2355273" cy="895927"/>
          </a:xfrm>
        </p:grpSpPr>
        <p:grpSp>
          <p:nvGrpSpPr>
            <p:cNvPr id="5" name="مجموعة 4">
              <a:extLst>
                <a:ext uri="{FF2B5EF4-FFF2-40B4-BE49-F238E27FC236}">
                  <a16:creationId xmlns:a16="http://schemas.microsoft.com/office/drawing/2014/main" id="{AC0A4262-84E9-CA3D-D04F-43E9B4575458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B254737F-7843-AC1E-163E-14B7707C28D4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D6A31381-4455-433D-35AE-1F3B37C5519F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5A4DF132-451C-B7BE-7483-4245BFAF8E5D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03B8BB64-1136-C392-09E2-504334ED5A9A}"/>
              </a:ext>
            </a:extLst>
          </p:cNvPr>
          <p:cNvGrpSpPr/>
          <p:nvPr/>
        </p:nvGrpSpPr>
        <p:grpSpPr>
          <a:xfrm>
            <a:off x="2811426" y="2525983"/>
            <a:ext cx="1780167" cy="895927"/>
            <a:chOff x="4729018" y="1911927"/>
            <a:chExt cx="2355273" cy="895927"/>
          </a:xfrm>
        </p:grpSpPr>
        <p:grpSp>
          <p:nvGrpSpPr>
            <p:cNvPr id="10" name="مجموعة 9">
              <a:extLst>
                <a:ext uri="{FF2B5EF4-FFF2-40B4-BE49-F238E27FC236}">
                  <a16:creationId xmlns:a16="http://schemas.microsoft.com/office/drawing/2014/main" id="{E57282E4-9706-DA88-18D4-1E19260A9DEB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2" name="مستطيل 11">
                <a:extLst>
                  <a:ext uri="{FF2B5EF4-FFF2-40B4-BE49-F238E27FC236}">
                    <a16:creationId xmlns:a16="http://schemas.microsoft.com/office/drawing/2014/main" id="{809788DD-57D6-5DBB-4D35-41747503FB7B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مستطيل 12">
                <a:extLst>
                  <a:ext uri="{FF2B5EF4-FFF2-40B4-BE49-F238E27FC236}">
                    <a16:creationId xmlns:a16="http://schemas.microsoft.com/office/drawing/2014/main" id="{A004B6BA-4A14-6AF8-AEB7-B33EED42F555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مربع نص 10">
              <a:extLst>
                <a:ext uri="{FF2B5EF4-FFF2-40B4-BE49-F238E27FC236}">
                  <a16:creationId xmlns:a16="http://schemas.microsoft.com/office/drawing/2014/main" id="{8EB16D92-AE3C-D565-09BB-184F5AA5AF6F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rgbClr val="FF0000"/>
                  </a:solidFill>
                </a:rPr>
                <a:t>35</a:t>
              </a:r>
            </a:p>
          </p:txBody>
        </p:sp>
      </p:grp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669DB1F2-46D8-EB17-049C-BAB31A4BCF63}"/>
              </a:ext>
            </a:extLst>
          </p:cNvPr>
          <p:cNvSpPr txBox="1"/>
          <p:nvPr/>
        </p:nvSpPr>
        <p:spPr>
          <a:xfrm>
            <a:off x="9522660" y="1063362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EAD09649-CFEE-41F2-ABCC-8F46D8653C0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118758" y="1794937"/>
            <a:ext cx="582752" cy="7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EE361D9C-D598-FC5A-47DD-117D5CBC5BCB}"/>
              </a:ext>
            </a:extLst>
          </p:cNvPr>
          <p:cNvCxnSpPr>
            <a:cxnSpLocks/>
          </p:cNvCxnSpPr>
          <p:nvPr/>
        </p:nvCxnSpPr>
        <p:spPr>
          <a:xfrm flipH="1">
            <a:off x="4046344" y="3301343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B379A5F4-64C0-9C67-B8D0-B726E8274A22}"/>
              </a:ext>
            </a:extLst>
          </p:cNvPr>
          <p:cNvCxnSpPr>
            <a:cxnSpLocks/>
          </p:cNvCxnSpPr>
          <p:nvPr/>
        </p:nvCxnSpPr>
        <p:spPr>
          <a:xfrm>
            <a:off x="4051467" y="2728812"/>
            <a:ext cx="9097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D667D3A1-50FF-D750-D664-37449C10DFB7}"/>
              </a:ext>
            </a:extLst>
          </p:cNvPr>
          <p:cNvCxnSpPr>
            <a:cxnSpLocks/>
          </p:cNvCxnSpPr>
          <p:nvPr/>
        </p:nvCxnSpPr>
        <p:spPr>
          <a:xfrm>
            <a:off x="6556995" y="2712524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D9AE6D5F-19C7-E158-1003-D909E691E0EE}"/>
              </a:ext>
            </a:extLst>
          </p:cNvPr>
          <p:cNvCxnSpPr>
            <a:cxnSpLocks/>
          </p:cNvCxnSpPr>
          <p:nvPr/>
        </p:nvCxnSpPr>
        <p:spPr>
          <a:xfrm>
            <a:off x="3022578" y="3301713"/>
            <a:ext cx="0" cy="60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1B9DC32A-7214-8347-AF9C-8CB523135B12}"/>
              </a:ext>
            </a:extLst>
          </p:cNvPr>
          <p:cNvCxnSpPr>
            <a:cxnSpLocks/>
          </p:cNvCxnSpPr>
          <p:nvPr/>
        </p:nvCxnSpPr>
        <p:spPr>
          <a:xfrm flipH="1">
            <a:off x="6556995" y="3271225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E5DD887A-0284-6E59-E251-0136A21C01B3}"/>
              </a:ext>
            </a:extLst>
          </p:cNvPr>
          <p:cNvGrpSpPr/>
          <p:nvPr/>
        </p:nvGrpSpPr>
        <p:grpSpPr>
          <a:xfrm>
            <a:off x="9019614" y="2531688"/>
            <a:ext cx="1780167" cy="895927"/>
            <a:chOff x="4729018" y="1911927"/>
            <a:chExt cx="2355273" cy="895927"/>
          </a:xfrm>
        </p:grpSpPr>
        <p:grpSp>
          <p:nvGrpSpPr>
            <p:cNvPr id="22" name="مجموعة 21">
              <a:extLst>
                <a:ext uri="{FF2B5EF4-FFF2-40B4-BE49-F238E27FC236}">
                  <a16:creationId xmlns:a16="http://schemas.microsoft.com/office/drawing/2014/main" id="{1A4E6090-B041-91A6-29AA-CDDB6376AB60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24" name="مستطيل 23">
                <a:extLst>
                  <a:ext uri="{FF2B5EF4-FFF2-40B4-BE49-F238E27FC236}">
                    <a16:creationId xmlns:a16="http://schemas.microsoft.com/office/drawing/2014/main" id="{D261454B-9BBC-571F-55A4-E555E985B9B2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مستطيل 24">
                <a:extLst>
                  <a:ext uri="{FF2B5EF4-FFF2-40B4-BE49-F238E27FC236}">
                    <a16:creationId xmlns:a16="http://schemas.microsoft.com/office/drawing/2014/main" id="{9FBFEA32-85FC-1C34-C60F-2471D90F102F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مربع نص 22">
              <a:extLst>
                <a:ext uri="{FF2B5EF4-FFF2-40B4-BE49-F238E27FC236}">
                  <a16:creationId xmlns:a16="http://schemas.microsoft.com/office/drawing/2014/main" id="{DC0EF420-85D4-D77C-2602-E4FD128A79F0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15</a:t>
              </a:r>
            </a:p>
          </p:txBody>
        </p:sp>
      </p:grp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16577ACA-C426-DBC4-68F1-61769A5E2EF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909697" y="1472936"/>
            <a:ext cx="1" cy="105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EEDAD72B-FD51-DD1B-A3BD-1570EFCD847F}"/>
              </a:ext>
            </a:extLst>
          </p:cNvPr>
          <p:cNvGrpSpPr/>
          <p:nvPr/>
        </p:nvGrpSpPr>
        <p:grpSpPr>
          <a:xfrm>
            <a:off x="6941293" y="2533933"/>
            <a:ext cx="1780167" cy="895927"/>
            <a:chOff x="4729018" y="1911927"/>
            <a:chExt cx="2355273" cy="895927"/>
          </a:xfrm>
        </p:grpSpPr>
        <p:grpSp>
          <p:nvGrpSpPr>
            <p:cNvPr id="29" name="مجموعة 28">
              <a:extLst>
                <a:ext uri="{FF2B5EF4-FFF2-40B4-BE49-F238E27FC236}">
                  <a16:creationId xmlns:a16="http://schemas.microsoft.com/office/drawing/2014/main" id="{9E7E3F61-65F8-CFE7-0C2E-50CE011D321E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31" name="مستطيل 30">
                <a:extLst>
                  <a:ext uri="{FF2B5EF4-FFF2-40B4-BE49-F238E27FC236}">
                    <a16:creationId xmlns:a16="http://schemas.microsoft.com/office/drawing/2014/main" id="{840B3A05-5C24-24D9-4C2A-BE655CF61514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مستطيل 31">
                <a:extLst>
                  <a:ext uri="{FF2B5EF4-FFF2-40B4-BE49-F238E27FC236}">
                    <a16:creationId xmlns:a16="http://schemas.microsoft.com/office/drawing/2014/main" id="{217FE877-8B7E-7079-F488-1DF505F7E5F5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مربع نص 29">
              <a:extLst>
                <a:ext uri="{FF2B5EF4-FFF2-40B4-BE49-F238E27FC236}">
                  <a16:creationId xmlns:a16="http://schemas.microsoft.com/office/drawing/2014/main" id="{595937F1-FCE5-649B-FB0E-4A51E86EE1AB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23</a:t>
              </a:r>
            </a:p>
          </p:txBody>
        </p:sp>
      </p:grp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ADA23ECD-193C-143A-D71E-77D54FF5417C}"/>
              </a:ext>
            </a:extLst>
          </p:cNvPr>
          <p:cNvCxnSpPr>
            <a:cxnSpLocks/>
          </p:cNvCxnSpPr>
          <p:nvPr/>
        </p:nvCxnSpPr>
        <p:spPr>
          <a:xfrm>
            <a:off x="8193774" y="2718598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9DC233D7-4313-C636-6BA7-C3A69BF035BA}"/>
              </a:ext>
            </a:extLst>
          </p:cNvPr>
          <p:cNvCxnSpPr>
            <a:cxnSpLocks/>
          </p:cNvCxnSpPr>
          <p:nvPr/>
        </p:nvCxnSpPr>
        <p:spPr>
          <a:xfrm flipH="1">
            <a:off x="8193774" y="3277299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496D19F2-FF80-B48F-DC83-A815FF296D6F}"/>
              </a:ext>
            </a:extLst>
          </p:cNvPr>
          <p:cNvSpPr txBox="1"/>
          <p:nvPr/>
        </p:nvSpPr>
        <p:spPr>
          <a:xfrm>
            <a:off x="1855604" y="1425605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184B1F2C-32E7-24EB-AFBC-733ED814FC6D}"/>
              </a:ext>
            </a:extLst>
          </p:cNvPr>
          <p:cNvSpPr txBox="1"/>
          <p:nvPr/>
        </p:nvSpPr>
        <p:spPr>
          <a:xfrm>
            <a:off x="2606898" y="3874244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A6C93E54-72F6-715E-6335-8E168C21CEC5}"/>
              </a:ext>
            </a:extLst>
          </p:cNvPr>
          <p:cNvSpPr txBox="1"/>
          <p:nvPr/>
        </p:nvSpPr>
        <p:spPr>
          <a:xfrm>
            <a:off x="70758" y="3504173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if(!isEmpty()){</a:t>
            </a:r>
          </a:p>
          <a:p>
            <a:pPr algn="l" rtl="0"/>
            <a:r>
              <a:rPr lang="en-US" sz="1400" dirty="0"/>
              <a:t>            int x = head.data;</a:t>
            </a:r>
          </a:p>
          <a:p>
            <a:pPr algn="l" rtl="0"/>
            <a:r>
              <a:rPr lang="en-US" sz="1400" dirty="0"/>
              <a:t>            </a:t>
            </a:r>
          </a:p>
          <a:p>
            <a:pPr algn="l" rtl="0"/>
            <a:r>
              <a:rPr lang="en-US" sz="1400" dirty="0"/>
              <a:t>            if (head==tail) // or count==1</a:t>
            </a:r>
          </a:p>
          <a:p>
            <a:pPr algn="l" rtl="0"/>
            <a:r>
              <a:rPr lang="en-US" sz="1400" dirty="0"/>
              <a:t>                head=tail=null;</a:t>
            </a:r>
          </a:p>
          <a:p>
            <a:pPr algn="l" rtl="0"/>
            <a:r>
              <a:rPr lang="en-US" sz="1400" dirty="0"/>
              <a:t>            else</a:t>
            </a:r>
          </a:p>
          <a:p>
            <a:pPr algn="l" rtl="0"/>
            <a:r>
              <a:rPr lang="en-US" sz="1400" dirty="0"/>
              <a:t>                head = head.next;</a:t>
            </a:r>
          </a:p>
          <a:p>
            <a:pPr algn="l" rtl="0"/>
            <a:r>
              <a:rPr lang="en-US" sz="1400" dirty="0"/>
              <a:t>                </a:t>
            </a:r>
            <a:r>
              <a:rPr lang="en-US" sz="1400" dirty="0">
                <a:solidFill>
                  <a:schemeClr val="accent6"/>
                </a:solidFill>
              </a:rPr>
              <a:t>head.previous=null;</a:t>
            </a:r>
          </a:p>
          <a:p>
            <a:pPr algn="l" rtl="0"/>
            <a:r>
              <a:rPr lang="en-US" sz="1400" dirty="0"/>
              <a:t>            count--;</a:t>
            </a:r>
          </a:p>
          <a:p>
            <a:pPr algn="l" rtl="0"/>
            <a:r>
              <a:rPr lang="en-US" sz="1400" dirty="0"/>
              <a:t>            return x ;</a:t>
            </a:r>
          </a:p>
          <a:p>
            <a:pPr algn="l" rtl="0"/>
            <a:r>
              <a:rPr lang="en-US" sz="1400" dirty="0"/>
              <a:t>        }</a:t>
            </a:r>
          </a:p>
          <a:p>
            <a:pPr algn="l" rtl="0"/>
            <a:r>
              <a:rPr lang="en-US" sz="1400" dirty="0"/>
              <a:t>        return -1;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53A16F09-6A47-1312-03C9-1E5E3A065CF7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2EAFCF2-EFCB-C80C-C6C1-2B3D3B3E5DBA}"/>
              </a:ext>
            </a:extLst>
          </p:cNvPr>
          <p:cNvSpPr txBox="1"/>
          <p:nvPr/>
        </p:nvSpPr>
        <p:spPr>
          <a:xfrm>
            <a:off x="5210779" y="293430"/>
            <a:ext cx="19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deleteFromHead()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01B6E124-3E59-88F8-F27E-D14BB74DA7DD}"/>
              </a:ext>
            </a:extLst>
          </p:cNvPr>
          <p:cNvCxnSpPr>
            <a:stCxn id="47" idx="3"/>
          </p:cNvCxnSpPr>
          <p:nvPr/>
        </p:nvCxnSpPr>
        <p:spPr>
          <a:xfrm>
            <a:off x="3406085" y="1610271"/>
            <a:ext cx="2135733" cy="84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5DAEFB8C-7D39-8369-DDB7-02989F04EA5B}"/>
              </a:ext>
            </a:extLst>
          </p:cNvPr>
          <p:cNvCxnSpPr/>
          <p:nvPr/>
        </p:nvCxnSpPr>
        <p:spPr>
          <a:xfrm flipH="1">
            <a:off x="3366419" y="3421541"/>
            <a:ext cx="1704345" cy="61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967423E-CBFD-0FD2-E6AD-F74D7ED2420E}"/>
              </a:ext>
            </a:extLst>
          </p:cNvPr>
          <p:cNvSpPr txBox="1"/>
          <p:nvPr/>
        </p:nvSpPr>
        <p:spPr>
          <a:xfrm>
            <a:off x="4158768" y="1672823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77E22E6E-454F-814C-25C9-94EE328C94BA}"/>
              </a:ext>
            </a:extLst>
          </p:cNvPr>
          <p:cNvSpPr txBox="1"/>
          <p:nvPr/>
        </p:nvSpPr>
        <p:spPr>
          <a:xfrm>
            <a:off x="4080667" y="3744937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3BAA646E-757C-CC84-91B1-78699B06384A}"/>
              </a:ext>
            </a:extLst>
          </p:cNvPr>
          <p:cNvSpPr txBox="1"/>
          <p:nvPr/>
        </p:nvSpPr>
        <p:spPr>
          <a:xfrm>
            <a:off x="7872468" y="5405257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68751B1A-B016-1D34-D780-D6B48CF352C2}"/>
              </a:ext>
            </a:extLst>
          </p:cNvPr>
          <p:cNvSpPr txBox="1"/>
          <p:nvPr/>
        </p:nvSpPr>
        <p:spPr>
          <a:xfrm>
            <a:off x="8103715" y="509524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6B6163E8-6EE5-C4D0-6CD0-65E5F97CEF4D}"/>
              </a:ext>
            </a:extLst>
          </p:cNvPr>
          <p:cNvSpPr txBox="1"/>
          <p:nvPr/>
        </p:nvSpPr>
        <p:spPr>
          <a:xfrm>
            <a:off x="10921949" y="257331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270AE77E-8909-F95E-1526-B579E48FA496}"/>
              </a:ext>
            </a:extLst>
          </p:cNvPr>
          <p:cNvCxnSpPr>
            <a:cxnSpLocks/>
          </p:cNvCxnSpPr>
          <p:nvPr/>
        </p:nvCxnSpPr>
        <p:spPr>
          <a:xfrm>
            <a:off x="10642543" y="2761960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8BEE5E14-E8B1-C7D9-21FB-F69A7118FDE9}"/>
              </a:ext>
            </a:extLst>
          </p:cNvPr>
          <p:cNvGrpSpPr/>
          <p:nvPr/>
        </p:nvGrpSpPr>
        <p:grpSpPr>
          <a:xfrm>
            <a:off x="4878395" y="2525614"/>
            <a:ext cx="1780167" cy="895927"/>
            <a:chOff x="4729018" y="1911927"/>
            <a:chExt cx="2355273" cy="895927"/>
          </a:xfrm>
        </p:grpSpPr>
        <p:grpSp>
          <p:nvGrpSpPr>
            <p:cNvPr id="5" name="مجموعة 4">
              <a:extLst>
                <a:ext uri="{FF2B5EF4-FFF2-40B4-BE49-F238E27FC236}">
                  <a16:creationId xmlns:a16="http://schemas.microsoft.com/office/drawing/2014/main" id="{ED193332-5E91-080A-E757-5DB2C0C69895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4DFAEE61-D3A0-2469-9685-C3A89E873989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095A3227-4BDA-2A2F-C150-CAC6A88061AE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37EB5B07-16AD-C2F7-534A-60661C9F812D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B4AC2354-EB70-A95D-3AA7-7E204A36D534}"/>
              </a:ext>
            </a:extLst>
          </p:cNvPr>
          <p:cNvCxnSpPr>
            <a:cxnSpLocks/>
          </p:cNvCxnSpPr>
          <p:nvPr/>
        </p:nvCxnSpPr>
        <p:spPr>
          <a:xfrm>
            <a:off x="6556995" y="2712524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119F6CEC-3E46-A0D5-371F-87CEAAD125F1}"/>
              </a:ext>
            </a:extLst>
          </p:cNvPr>
          <p:cNvCxnSpPr>
            <a:cxnSpLocks/>
          </p:cNvCxnSpPr>
          <p:nvPr/>
        </p:nvCxnSpPr>
        <p:spPr>
          <a:xfrm flipH="1">
            <a:off x="6556995" y="3271225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552ABAC2-B435-D9F6-9935-041A32658F91}"/>
              </a:ext>
            </a:extLst>
          </p:cNvPr>
          <p:cNvGrpSpPr/>
          <p:nvPr/>
        </p:nvGrpSpPr>
        <p:grpSpPr>
          <a:xfrm>
            <a:off x="9019614" y="2531688"/>
            <a:ext cx="1780167" cy="895927"/>
            <a:chOff x="4729018" y="1911927"/>
            <a:chExt cx="2355273" cy="895927"/>
          </a:xfrm>
        </p:grpSpPr>
        <p:grpSp>
          <p:nvGrpSpPr>
            <p:cNvPr id="21" name="مجموعة 20">
              <a:extLst>
                <a:ext uri="{FF2B5EF4-FFF2-40B4-BE49-F238E27FC236}">
                  <a16:creationId xmlns:a16="http://schemas.microsoft.com/office/drawing/2014/main" id="{E70765CC-9C90-3BC7-2809-390F074A84FD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23" name="مستطيل 22">
                <a:extLst>
                  <a:ext uri="{FF2B5EF4-FFF2-40B4-BE49-F238E27FC236}">
                    <a16:creationId xmlns:a16="http://schemas.microsoft.com/office/drawing/2014/main" id="{543C492B-A699-33C2-6FFA-99D3F0A3DB24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مستطيل 23">
                <a:extLst>
                  <a:ext uri="{FF2B5EF4-FFF2-40B4-BE49-F238E27FC236}">
                    <a16:creationId xmlns:a16="http://schemas.microsoft.com/office/drawing/2014/main" id="{C9142526-DDC8-3A3E-9862-B6C619689B22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مربع نص 21">
              <a:extLst>
                <a:ext uri="{FF2B5EF4-FFF2-40B4-BE49-F238E27FC236}">
                  <a16:creationId xmlns:a16="http://schemas.microsoft.com/office/drawing/2014/main" id="{8C6FDB5E-1540-18A2-012C-E3A547C37481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03787C9C-1AC7-D89D-F2A4-FB17B4E005D5}"/>
              </a:ext>
            </a:extLst>
          </p:cNvPr>
          <p:cNvGrpSpPr/>
          <p:nvPr/>
        </p:nvGrpSpPr>
        <p:grpSpPr>
          <a:xfrm>
            <a:off x="6941293" y="2533933"/>
            <a:ext cx="1780167" cy="895927"/>
            <a:chOff x="4729018" y="1911927"/>
            <a:chExt cx="2355273" cy="895927"/>
          </a:xfrm>
        </p:grpSpPr>
        <p:grpSp>
          <p:nvGrpSpPr>
            <p:cNvPr id="27" name="مجموعة 26">
              <a:extLst>
                <a:ext uri="{FF2B5EF4-FFF2-40B4-BE49-F238E27FC236}">
                  <a16:creationId xmlns:a16="http://schemas.microsoft.com/office/drawing/2014/main" id="{FCFEF5A1-6EC6-7718-8B71-DB2D87EE6D0E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29" name="مستطيل 28">
                <a:extLst>
                  <a:ext uri="{FF2B5EF4-FFF2-40B4-BE49-F238E27FC236}">
                    <a16:creationId xmlns:a16="http://schemas.microsoft.com/office/drawing/2014/main" id="{545A9E5B-AF52-761B-24C8-E5DEE2AB0D58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مستطيل 29">
                <a:extLst>
                  <a:ext uri="{FF2B5EF4-FFF2-40B4-BE49-F238E27FC236}">
                    <a16:creationId xmlns:a16="http://schemas.microsoft.com/office/drawing/2014/main" id="{83FDC75D-606B-60A3-D6AC-D1AEF331673D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مربع نص 27">
              <a:extLst>
                <a:ext uri="{FF2B5EF4-FFF2-40B4-BE49-F238E27FC236}">
                  <a16:creationId xmlns:a16="http://schemas.microsoft.com/office/drawing/2014/main" id="{490F87BD-9190-1138-52A6-6D869BBE4C52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23</a:t>
              </a:r>
            </a:p>
          </p:txBody>
        </p:sp>
      </p:grp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F7D5C0C7-3C91-56DB-6EAD-C5F1791CC759}"/>
              </a:ext>
            </a:extLst>
          </p:cNvPr>
          <p:cNvCxnSpPr>
            <a:cxnSpLocks/>
          </p:cNvCxnSpPr>
          <p:nvPr/>
        </p:nvCxnSpPr>
        <p:spPr>
          <a:xfrm>
            <a:off x="8600019" y="3154873"/>
            <a:ext cx="518469" cy="53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1F8DECE4-8B0A-A999-9C4F-6ED3866862F0}"/>
              </a:ext>
            </a:extLst>
          </p:cNvPr>
          <p:cNvCxnSpPr>
            <a:cxnSpLocks/>
          </p:cNvCxnSpPr>
          <p:nvPr/>
        </p:nvCxnSpPr>
        <p:spPr>
          <a:xfrm flipH="1">
            <a:off x="8193774" y="3277299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8383015D-3777-72EB-BAF3-E1C0CD54C62A}"/>
              </a:ext>
            </a:extLst>
          </p:cNvPr>
          <p:cNvSpPr txBox="1"/>
          <p:nvPr/>
        </p:nvSpPr>
        <p:spPr>
          <a:xfrm>
            <a:off x="3391670" y="3059668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7DAD7D2D-6F8E-6CC5-7896-F895B784BD6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68479" y="1755890"/>
            <a:ext cx="0" cy="7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0DB43A2F-E4D3-42DF-BD73-4FAD65AF6C63}"/>
              </a:ext>
            </a:extLst>
          </p:cNvPr>
          <p:cNvCxnSpPr>
            <a:cxnSpLocks/>
          </p:cNvCxnSpPr>
          <p:nvPr/>
        </p:nvCxnSpPr>
        <p:spPr>
          <a:xfrm flipH="1">
            <a:off x="4158768" y="3251667"/>
            <a:ext cx="7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5ABFD72-65F1-F44E-9C49-50063ED3314B}"/>
              </a:ext>
            </a:extLst>
          </p:cNvPr>
          <p:cNvSpPr txBox="1"/>
          <p:nvPr/>
        </p:nvSpPr>
        <p:spPr>
          <a:xfrm>
            <a:off x="8870526" y="1561560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ar-JO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3762D6FB-8B93-936B-0401-15E7708DEA00}"/>
              </a:ext>
            </a:extLst>
          </p:cNvPr>
          <p:cNvSpPr txBox="1"/>
          <p:nvPr/>
        </p:nvSpPr>
        <p:spPr>
          <a:xfrm>
            <a:off x="7872468" y="5405257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89B8F4D4-614B-1095-9859-EFC5A1E94034}"/>
              </a:ext>
            </a:extLst>
          </p:cNvPr>
          <p:cNvSpPr txBox="1"/>
          <p:nvPr/>
        </p:nvSpPr>
        <p:spPr>
          <a:xfrm>
            <a:off x="8103715" y="5095246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0F95EFFD-F568-341F-1983-EBE751C2B231}"/>
              </a:ext>
            </a:extLst>
          </p:cNvPr>
          <p:cNvSpPr txBox="1"/>
          <p:nvPr/>
        </p:nvSpPr>
        <p:spPr>
          <a:xfrm>
            <a:off x="4553087" y="1386558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D5946499-5968-22B3-5957-C9ED83623A7C}"/>
              </a:ext>
            </a:extLst>
          </p:cNvPr>
          <p:cNvSpPr txBox="1"/>
          <p:nvPr/>
        </p:nvSpPr>
        <p:spPr>
          <a:xfrm>
            <a:off x="9522660" y="1063362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038FC99C-59F9-310E-B27D-32F0B54C4868}"/>
              </a:ext>
            </a:extLst>
          </p:cNvPr>
          <p:cNvCxnSpPr>
            <a:cxnSpLocks/>
          </p:cNvCxnSpPr>
          <p:nvPr/>
        </p:nvCxnSpPr>
        <p:spPr>
          <a:xfrm>
            <a:off x="9909697" y="1472936"/>
            <a:ext cx="1" cy="105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15F877CA-F1B2-C629-A57A-369F18C2E6DE}"/>
              </a:ext>
            </a:extLst>
          </p:cNvPr>
          <p:cNvCxnSpPr>
            <a:stCxn id="47" idx="2"/>
          </p:cNvCxnSpPr>
          <p:nvPr/>
        </p:nvCxnSpPr>
        <p:spPr>
          <a:xfrm flipH="1">
            <a:off x="8460509" y="1432694"/>
            <a:ext cx="1336256" cy="109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372A4A37-2224-06D2-CC61-391317B44BB7}"/>
              </a:ext>
            </a:extLst>
          </p:cNvPr>
          <p:cNvSpPr txBox="1"/>
          <p:nvPr/>
        </p:nvSpPr>
        <p:spPr>
          <a:xfrm>
            <a:off x="79810" y="2057686"/>
            <a:ext cx="25393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public int deleteFromTail(){</a:t>
            </a:r>
          </a:p>
          <a:p>
            <a:pPr algn="l" rtl="0"/>
            <a:r>
              <a:rPr lang="en-US" sz="1400" dirty="0"/>
              <a:t>    if(!isEmpty()){</a:t>
            </a:r>
          </a:p>
          <a:p>
            <a:pPr algn="l" rtl="0"/>
            <a:r>
              <a:rPr lang="en-US" sz="1400" dirty="0"/>
              <a:t>        int x = tail.data;</a:t>
            </a:r>
          </a:p>
          <a:p>
            <a:pPr algn="l" rtl="0"/>
            <a:r>
              <a:rPr lang="en-US" sz="1400" dirty="0"/>
              <a:t>        if(tail==head)</a:t>
            </a:r>
          </a:p>
          <a:p>
            <a:pPr algn="l" rtl="0"/>
            <a:r>
              <a:rPr lang="en-US" sz="1400" dirty="0"/>
              <a:t>            tail=head=null;</a:t>
            </a:r>
          </a:p>
          <a:p>
            <a:pPr algn="l" rtl="0"/>
            <a:r>
              <a:rPr lang="en-US" sz="1400" dirty="0"/>
              <a:t>        else{</a:t>
            </a:r>
          </a:p>
          <a:p>
            <a:pPr algn="l" rtl="0"/>
            <a:r>
              <a:rPr lang="en-US" sz="1400" dirty="0">
                <a:solidFill>
                  <a:schemeClr val="accent6"/>
                </a:solidFill>
              </a:rPr>
              <a:t>            tail=tail.previous;</a:t>
            </a:r>
          </a:p>
          <a:p>
            <a:pPr algn="l" rtl="0"/>
            <a:r>
              <a:rPr lang="en-US" sz="1400" dirty="0"/>
              <a:t>           tail.next = null;</a:t>
            </a:r>
          </a:p>
          <a:p>
            <a:pPr algn="l" rtl="0"/>
            <a:r>
              <a:rPr lang="en-US" sz="1400" dirty="0"/>
              <a:t>           </a:t>
            </a:r>
          </a:p>
          <a:p>
            <a:pPr algn="l" rtl="0"/>
            <a:r>
              <a:rPr lang="en-US" sz="1400" dirty="0"/>
              <a:t>        }</a:t>
            </a:r>
          </a:p>
          <a:p>
            <a:pPr algn="l" rtl="0"/>
            <a:r>
              <a:rPr lang="en-US" sz="1400" dirty="0"/>
              <a:t>        count--;</a:t>
            </a:r>
          </a:p>
          <a:p>
            <a:pPr algn="l" rtl="0"/>
            <a:r>
              <a:rPr lang="en-US" sz="1400" dirty="0"/>
              <a:t>        return x;</a:t>
            </a:r>
          </a:p>
          <a:p>
            <a:pPr algn="l" rtl="0"/>
            <a:r>
              <a:rPr lang="en-US" sz="1400" dirty="0"/>
              <a:t>    }</a:t>
            </a:r>
          </a:p>
          <a:p>
            <a:pPr algn="l" rtl="0"/>
            <a:r>
              <a:rPr lang="en-US" sz="1400" dirty="0"/>
              <a:t>    else </a:t>
            </a:r>
          </a:p>
          <a:p>
            <a:pPr algn="l" rtl="0"/>
            <a:r>
              <a:rPr lang="en-US" sz="1400" dirty="0"/>
              <a:t>        return -1;</a:t>
            </a:r>
          </a:p>
          <a:p>
            <a:pPr algn="l" rtl="0"/>
            <a:r>
              <a:rPr lang="en-US" sz="1400" dirty="0"/>
              <a:t>    }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2FAEE414-2EC0-E2D6-0EEC-E7E023A65FE4}"/>
              </a:ext>
            </a:extLst>
          </p:cNvPr>
          <p:cNvSpPr txBox="1"/>
          <p:nvPr/>
        </p:nvSpPr>
        <p:spPr>
          <a:xfrm>
            <a:off x="8332355" y="365133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38B57931-5818-DA56-651C-DB3E3FD71FCC}"/>
              </a:ext>
            </a:extLst>
          </p:cNvPr>
          <p:cNvCxnSpPr>
            <a:cxnSpLocks/>
          </p:cNvCxnSpPr>
          <p:nvPr/>
        </p:nvCxnSpPr>
        <p:spPr>
          <a:xfrm>
            <a:off x="10642543" y="2761960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D4CC1FBF-8110-8FDD-C8CD-0689822F480C}"/>
              </a:ext>
            </a:extLst>
          </p:cNvPr>
          <p:cNvSpPr txBox="1"/>
          <p:nvPr/>
        </p:nvSpPr>
        <p:spPr>
          <a:xfrm>
            <a:off x="8560996" y="3438179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D9793BB2-AF80-F64C-5F17-6B0D9F4D4A37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01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2456525D-DD2D-9D06-CD87-6B2D364DBAAC}"/>
              </a:ext>
            </a:extLst>
          </p:cNvPr>
          <p:cNvSpPr txBox="1"/>
          <p:nvPr/>
        </p:nvSpPr>
        <p:spPr>
          <a:xfrm>
            <a:off x="5210779" y="293430"/>
            <a:ext cx="19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deleteFromTail()</a:t>
            </a:r>
          </a:p>
        </p:txBody>
      </p:sp>
    </p:spTree>
    <p:extLst>
      <p:ext uri="{BB962C8B-B14F-4D97-AF65-F5344CB8AC3E}">
        <p14:creationId xmlns:p14="http://schemas.microsoft.com/office/powerpoint/2010/main" val="240571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9580EE29-5FB9-08DA-A01F-00146E7E0079}"/>
              </a:ext>
            </a:extLst>
          </p:cNvPr>
          <p:cNvSpPr txBox="1"/>
          <p:nvPr/>
        </p:nvSpPr>
        <p:spPr>
          <a:xfrm>
            <a:off x="5210779" y="293430"/>
            <a:ext cx="19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deleteFromPos()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0C3A50E-B6A8-D24E-FBE5-60C73D5FA937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Doubly Linked List 02</a:t>
            </a: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AA5D1C4F-9C7C-A77D-96CF-5B223CE03C82}"/>
              </a:ext>
            </a:extLst>
          </p:cNvPr>
          <p:cNvGrpSpPr/>
          <p:nvPr/>
        </p:nvGrpSpPr>
        <p:grpSpPr>
          <a:xfrm>
            <a:off x="4878395" y="2525614"/>
            <a:ext cx="1780167" cy="895927"/>
            <a:chOff x="4729018" y="1911927"/>
            <a:chExt cx="2355273" cy="895927"/>
          </a:xfrm>
        </p:grpSpPr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B806C4BA-7939-EF14-AF2B-75987101FC37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9" name="مستطيل 8">
                <a:extLst>
                  <a:ext uri="{FF2B5EF4-FFF2-40B4-BE49-F238E27FC236}">
                    <a16:creationId xmlns:a16="http://schemas.microsoft.com/office/drawing/2014/main" id="{69DDD2CE-F8E7-5C5E-B4F5-3AB0AC8D1F6D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مستطيل 9">
                <a:extLst>
                  <a:ext uri="{FF2B5EF4-FFF2-40B4-BE49-F238E27FC236}">
                    <a16:creationId xmlns:a16="http://schemas.microsoft.com/office/drawing/2014/main" id="{03C4BC07-AEB2-ED8D-1500-C182D2E92419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3D903EE-B42C-5593-3A34-9170CE89536C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10</a:t>
              </a:r>
            </a:p>
          </p:txBody>
        </p: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F0B381CC-8A49-8265-1610-B0BA487476AC}"/>
              </a:ext>
            </a:extLst>
          </p:cNvPr>
          <p:cNvGrpSpPr/>
          <p:nvPr/>
        </p:nvGrpSpPr>
        <p:grpSpPr>
          <a:xfrm>
            <a:off x="2811426" y="2525983"/>
            <a:ext cx="1780167" cy="895927"/>
            <a:chOff x="4729018" y="1911927"/>
            <a:chExt cx="2355273" cy="895927"/>
          </a:xfrm>
        </p:grpSpPr>
        <p:grpSp>
          <p:nvGrpSpPr>
            <p:cNvPr id="12" name="مجموعة 11">
              <a:extLst>
                <a:ext uri="{FF2B5EF4-FFF2-40B4-BE49-F238E27FC236}">
                  <a16:creationId xmlns:a16="http://schemas.microsoft.com/office/drawing/2014/main" id="{C14C0C51-F35B-10F1-E9B3-4CA1F1C69E8B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14" name="مستطيل 13">
                <a:extLst>
                  <a:ext uri="{FF2B5EF4-FFF2-40B4-BE49-F238E27FC236}">
                    <a16:creationId xmlns:a16="http://schemas.microsoft.com/office/drawing/2014/main" id="{8662C076-5A0A-EA92-CF60-41133BA85FDF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مستطيل 14">
                <a:extLst>
                  <a:ext uri="{FF2B5EF4-FFF2-40B4-BE49-F238E27FC236}">
                    <a16:creationId xmlns:a16="http://schemas.microsoft.com/office/drawing/2014/main" id="{55C0C092-83C3-951A-EBBC-8AA07E65FB95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D9119F8-57D1-480C-BA20-AD81CBA24F99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35</a:t>
              </a:r>
            </a:p>
          </p:txBody>
        </p:sp>
      </p:grp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1D684E0-6978-F95F-6176-3FA48F419675}"/>
              </a:ext>
            </a:extLst>
          </p:cNvPr>
          <p:cNvSpPr txBox="1"/>
          <p:nvPr/>
        </p:nvSpPr>
        <p:spPr>
          <a:xfrm>
            <a:off x="9567717" y="1367176"/>
            <a:ext cx="5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C11DF584-9CC9-9DF6-C959-4CD0235D5347}"/>
              </a:ext>
            </a:extLst>
          </p:cNvPr>
          <p:cNvCxnSpPr>
            <a:cxnSpLocks/>
          </p:cNvCxnSpPr>
          <p:nvPr/>
        </p:nvCxnSpPr>
        <p:spPr>
          <a:xfrm flipH="1">
            <a:off x="4046344" y="3301343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93D9B582-57E3-386A-3581-0435E03EF153}"/>
              </a:ext>
            </a:extLst>
          </p:cNvPr>
          <p:cNvCxnSpPr>
            <a:cxnSpLocks/>
          </p:cNvCxnSpPr>
          <p:nvPr/>
        </p:nvCxnSpPr>
        <p:spPr>
          <a:xfrm>
            <a:off x="4051467" y="2728812"/>
            <a:ext cx="90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6EC2F4B8-533D-4526-22F2-6E06D6FE945C}"/>
              </a:ext>
            </a:extLst>
          </p:cNvPr>
          <p:cNvCxnSpPr>
            <a:cxnSpLocks/>
          </p:cNvCxnSpPr>
          <p:nvPr/>
        </p:nvCxnSpPr>
        <p:spPr>
          <a:xfrm>
            <a:off x="6556995" y="2712524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C0A0F8F9-B30D-CAD5-E416-55CA9A6F50CD}"/>
              </a:ext>
            </a:extLst>
          </p:cNvPr>
          <p:cNvSpPr txBox="1"/>
          <p:nvPr/>
        </p:nvSpPr>
        <p:spPr>
          <a:xfrm>
            <a:off x="10984947" y="2676563"/>
            <a:ext cx="5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0A8CB6C3-AF5F-1B2D-204E-DDAEA3B98A96}"/>
              </a:ext>
            </a:extLst>
          </p:cNvPr>
          <p:cNvCxnSpPr>
            <a:cxnSpLocks/>
          </p:cNvCxnSpPr>
          <p:nvPr/>
        </p:nvCxnSpPr>
        <p:spPr>
          <a:xfrm>
            <a:off x="3022578" y="3301713"/>
            <a:ext cx="0" cy="60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CFE06D8-51DA-BF87-2BF9-2AE3395028F5}"/>
              </a:ext>
            </a:extLst>
          </p:cNvPr>
          <p:cNvSpPr txBox="1"/>
          <p:nvPr/>
        </p:nvSpPr>
        <p:spPr>
          <a:xfrm>
            <a:off x="2541120" y="3832516"/>
            <a:ext cx="7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EE1A2073-EC9B-45F0-E702-23224F9B2E5E}"/>
              </a:ext>
            </a:extLst>
          </p:cNvPr>
          <p:cNvCxnSpPr>
            <a:cxnSpLocks/>
          </p:cNvCxnSpPr>
          <p:nvPr/>
        </p:nvCxnSpPr>
        <p:spPr>
          <a:xfrm flipH="1">
            <a:off x="6556995" y="3271225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EE318A85-1AC8-3ED4-C950-4014577F66A2}"/>
              </a:ext>
            </a:extLst>
          </p:cNvPr>
          <p:cNvCxnSpPr>
            <a:cxnSpLocks/>
          </p:cNvCxnSpPr>
          <p:nvPr/>
        </p:nvCxnSpPr>
        <p:spPr>
          <a:xfrm>
            <a:off x="10640290" y="2861229"/>
            <a:ext cx="46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83E38E19-F405-C5C5-9607-0630CF2FDEED}"/>
              </a:ext>
            </a:extLst>
          </p:cNvPr>
          <p:cNvGrpSpPr/>
          <p:nvPr/>
        </p:nvGrpSpPr>
        <p:grpSpPr>
          <a:xfrm>
            <a:off x="9019614" y="2531688"/>
            <a:ext cx="1780167" cy="895927"/>
            <a:chOff x="4729018" y="1911927"/>
            <a:chExt cx="2355273" cy="895927"/>
          </a:xfrm>
        </p:grpSpPr>
        <p:grpSp>
          <p:nvGrpSpPr>
            <p:cNvPr id="27" name="مجموعة 26">
              <a:extLst>
                <a:ext uri="{FF2B5EF4-FFF2-40B4-BE49-F238E27FC236}">
                  <a16:creationId xmlns:a16="http://schemas.microsoft.com/office/drawing/2014/main" id="{9C28BC95-8667-F1E4-0CD8-345400C65305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29" name="مستطيل 28">
                <a:extLst>
                  <a:ext uri="{FF2B5EF4-FFF2-40B4-BE49-F238E27FC236}">
                    <a16:creationId xmlns:a16="http://schemas.microsoft.com/office/drawing/2014/main" id="{30A4589F-2E9D-6480-C8A2-85983FA1DF79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مستطيل 29">
                <a:extLst>
                  <a:ext uri="{FF2B5EF4-FFF2-40B4-BE49-F238E27FC236}">
                    <a16:creationId xmlns:a16="http://schemas.microsoft.com/office/drawing/2014/main" id="{5C100B7B-4CBE-C124-A8E4-729D40BA385E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مربع نص 27">
              <a:extLst>
                <a:ext uri="{FF2B5EF4-FFF2-40B4-BE49-F238E27FC236}">
                  <a16:creationId xmlns:a16="http://schemas.microsoft.com/office/drawing/2014/main" id="{E9F53568-D846-CE07-D95E-C2C6823F43EF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15</a:t>
              </a:r>
            </a:p>
          </p:txBody>
        </p:sp>
      </p:grpSp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4189BED8-E4EA-705A-2840-07C93A2CB95E}"/>
              </a:ext>
            </a:extLst>
          </p:cNvPr>
          <p:cNvGrpSpPr/>
          <p:nvPr/>
        </p:nvGrpSpPr>
        <p:grpSpPr>
          <a:xfrm>
            <a:off x="6941293" y="2533933"/>
            <a:ext cx="1780167" cy="895927"/>
            <a:chOff x="4729018" y="1911927"/>
            <a:chExt cx="2355273" cy="895927"/>
          </a:xfrm>
        </p:grpSpPr>
        <p:grpSp>
          <p:nvGrpSpPr>
            <p:cNvPr id="36" name="مجموعة 35">
              <a:extLst>
                <a:ext uri="{FF2B5EF4-FFF2-40B4-BE49-F238E27FC236}">
                  <a16:creationId xmlns:a16="http://schemas.microsoft.com/office/drawing/2014/main" id="{2592DB4E-E422-ACEE-D2F8-4CB1FA1A6B62}"/>
                </a:ext>
              </a:extLst>
            </p:cNvPr>
            <p:cNvGrpSpPr/>
            <p:nvPr/>
          </p:nvGrpSpPr>
          <p:grpSpPr>
            <a:xfrm>
              <a:off x="4729018" y="1911927"/>
              <a:ext cx="2355273" cy="895927"/>
              <a:chOff x="3482109" y="1985818"/>
              <a:chExt cx="2355273" cy="895927"/>
            </a:xfrm>
          </p:grpSpPr>
          <p:sp>
            <p:nvSpPr>
              <p:cNvPr id="38" name="مستطيل 37">
                <a:extLst>
                  <a:ext uri="{FF2B5EF4-FFF2-40B4-BE49-F238E27FC236}">
                    <a16:creationId xmlns:a16="http://schemas.microsoft.com/office/drawing/2014/main" id="{BF1BE58E-A06B-9521-040B-BCB4A5924223}"/>
                  </a:ext>
                </a:extLst>
              </p:cNvPr>
              <p:cNvSpPr/>
              <p:nvPr/>
            </p:nvSpPr>
            <p:spPr>
              <a:xfrm>
                <a:off x="3482109" y="1985818"/>
                <a:ext cx="235527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مستطيل 38">
                <a:extLst>
                  <a:ext uri="{FF2B5EF4-FFF2-40B4-BE49-F238E27FC236}">
                    <a16:creationId xmlns:a16="http://schemas.microsoft.com/office/drawing/2014/main" id="{FBF98467-3E3F-DD35-EDAE-45A51D4B6D6B}"/>
                  </a:ext>
                </a:extLst>
              </p:cNvPr>
              <p:cNvSpPr/>
              <p:nvPr/>
            </p:nvSpPr>
            <p:spPr>
              <a:xfrm>
                <a:off x="4054764" y="1985818"/>
                <a:ext cx="1209963" cy="89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مربع نص 36">
              <a:extLst>
                <a:ext uri="{FF2B5EF4-FFF2-40B4-BE49-F238E27FC236}">
                  <a16:creationId xmlns:a16="http://schemas.microsoft.com/office/drawing/2014/main" id="{40357F91-94B0-0D7F-9CBF-41F383476467}"/>
                </a:ext>
              </a:extLst>
            </p:cNvPr>
            <p:cNvSpPr txBox="1"/>
            <p:nvPr/>
          </p:nvSpPr>
          <p:spPr>
            <a:xfrm>
              <a:off x="5463309" y="2115126"/>
              <a:ext cx="88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23</a:t>
              </a:r>
            </a:p>
          </p:txBody>
        </p:sp>
      </p:grp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31BBE481-EDF3-8722-EBE9-C42F837433D9}"/>
              </a:ext>
            </a:extLst>
          </p:cNvPr>
          <p:cNvCxnSpPr>
            <a:cxnSpLocks/>
          </p:cNvCxnSpPr>
          <p:nvPr/>
        </p:nvCxnSpPr>
        <p:spPr>
          <a:xfrm>
            <a:off x="8193774" y="2718598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رابط كسهم مستقيم 40">
            <a:extLst>
              <a:ext uri="{FF2B5EF4-FFF2-40B4-BE49-F238E27FC236}">
                <a16:creationId xmlns:a16="http://schemas.microsoft.com/office/drawing/2014/main" id="{EE54D379-AAD6-B0F4-FA90-1DD63B47B774}"/>
              </a:ext>
            </a:extLst>
          </p:cNvPr>
          <p:cNvCxnSpPr>
            <a:cxnSpLocks/>
          </p:cNvCxnSpPr>
          <p:nvPr/>
        </p:nvCxnSpPr>
        <p:spPr>
          <a:xfrm flipH="1">
            <a:off x="8193774" y="3277299"/>
            <a:ext cx="91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514AC5E9-513A-BF20-E151-F453C7D654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01510" y="1691215"/>
            <a:ext cx="0" cy="83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781230E2-6762-D373-34B3-9892D636DFF0}"/>
              </a:ext>
            </a:extLst>
          </p:cNvPr>
          <p:cNvSpPr txBox="1"/>
          <p:nvPr/>
        </p:nvSpPr>
        <p:spPr>
          <a:xfrm>
            <a:off x="2469010" y="1321883"/>
            <a:ext cx="155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68" name="رابط كسهم مستقيم 67">
            <a:extLst>
              <a:ext uri="{FF2B5EF4-FFF2-40B4-BE49-F238E27FC236}">
                <a16:creationId xmlns:a16="http://schemas.microsoft.com/office/drawing/2014/main" id="{BBDB7EF4-FEE9-82CE-C33E-4A6EA2BF2E56}"/>
              </a:ext>
            </a:extLst>
          </p:cNvPr>
          <p:cNvCxnSpPr>
            <a:cxnSpLocks/>
          </p:cNvCxnSpPr>
          <p:nvPr/>
        </p:nvCxnSpPr>
        <p:spPr>
          <a:xfrm>
            <a:off x="9866783" y="1699165"/>
            <a:ext cx="0" cy="83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1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مستطيل 56">
            <a:extLst>
              <a:ext uri="{FF2B5EF4-FFF2-40B4-BE49-F238E27FC236}">
                <a16:creationId xmlns:a16="http://schemas.microsoft.com/office/drawing/2014/main" id="{7AFA1C2B-9106-97CA-A90F-4568505B7B82}"/>
              </a:ext>
            </a:extLst>
          </p:cNvPr>
          <p:cNvSpPr/>
          <p:nvPr/>
        </p:nvSpPr>
        <p:spPr>
          <a:xfrm>
            <a:off x="2769751" y="3049877"/>
            <a:ext cx="1225260" cy="4343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59A7350E-AA69-E13A-6768-09C139E8FF86}"/>
              </a:ext>
            </a:extLst>
          </p:cNvPr>
          <p:cNvSpPr/>
          <p:nvPr/>
        </p:nvSpPr>
        <p:spPr>
          <a:xfrm>
            <a:off x="4441424" y="2535815"/>
            <a:ext cx="338769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7F71CABC-CE67-C23A-72F6-6E8B1BEA11EC}"/>
              </a:ext>
            </a:extLst>
          </p:cNvPr>
          <p:cNvSpPr/>
          <p:nvPr/>
        </p:nvSpPr>
        <p:spPr>
          <a:xfrm>
            <a:off x="3831863" y="2545513"/>
            <a:ext cx="533545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DE64965F-F49D-DE62-54FB-24F70E718D35}"/>
              </a:ext>
            </a:extLst>
          </p:cNvPr>
          <p:cNvSpPr/>
          <p:nvPr/>
        </p:nvSpPr>
        <p:spPr>
          <a:xfrm>
            <a:off x="3194694" y="2539556"/>
            <a:ext cx="609891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B8EC17FB-7E12-D551-1EAC-71A33AF2331C}"/>
              </a:ext>
            </a:extLst>
          </p:cNvPr>
          <p:cNvSpPr/>
          <p:nvPr/>
        </p:nvSpPr>
        <p:spPr>
          <a:xfrm>
            <a:off x="2694995" y="3878382"/>
            <a:ext cx="632690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6473743E-D505-D923-702B-46D641218ED8}"/>
              </a:ext>
            </a:extLst>
          </p:cNvPr>
          <p:cNvSpPr/>
          <p:nvPr/>
        </p:nvSpPr>
        <p:spPr>
          <a:xfrm>
            <a:off x="2644194" y="1947653"/>
            <a:ext cx="1228436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6653AF03-95A3-99C9-A2BF-CCC50B0EA75C}"/>
              </a:ext>
            </a:extLst>
          </p:cNvPr>
          <p:cNvSpPr/>
          <p:nvPr/>
        </p:nvSpPr>
        <p:spPr>
          <a:xfrm>
            <a:off x="2584158" y="2496359"/>
            <a:ext cx="2526144" cy="12883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A36D403-A870-B873-A7E3-0CC2909756C1}"/>
              </a:ext>
            </a:extLst>
          </p:cNvPr>
          <p:cNvSpPr txBox="1"/>
          <p:nvPr/>
        </p:nvSpPr>
        <p:spPr>
          <a:xfrm>
            <a:off x="2686177" y="910728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=1;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(x&lt;=n){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j=1; j&lt;=n ; j++ 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X++;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53FD573B-D7A9-34E7-597C-CA8EA51E2D3E}"/>
              </a:ext>
            </a:extLst>
          </p:cNvPr>
          <p:cNvCxnSpPr>
            <a:cxnSpLocks/>
          </p:cNvCxnSpPr>
          <p:nvPr/>
        </p:nvCxnSpPr>
        <p:spPr>
          <a:xfrm>
            <a:off x="3752557" y="1099127"/>
            <a:ext cx="438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6F2863B1-5906-E8BE-A822-EC8A60787446}"/>
              </a:ext>
            </a:extLst>
          </p:cNvPr>
          <p:cNvCxnSpPr>
            <a:cxnSpLocks/>
          </p:cNvCxnSpPr>
          <p:nvPr/>
        </p:nvCxnSpPr>
        <p:spPr>
          <a:xfrm>
            <a:off x="4265175" y="1676400"/>
            <a:ext cx="58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9E1D4B2A-6303-6FA4-ECB1-45F38DA33F70}"/>
              </a:ext>
            </a:extLst>
          </p:cNvPr>
          <p:cNvCxnSpPr>
            <a:cxnSpLocks/>
          </p:cNvCxnSpPr>
          <p:nvPr/>
        </p:nvCxnSpPr>
        <p:spPr>
          <a:xfrm>
            <a:off x="3752557" y="2206878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8EB1DB9-0EF4-A7D9-12E5-CCBD72AA6016}"/>
              </a:ext>
            </a:extLst>
          </p:cNvPr>
          <p:cNvCxnSpPr>
            <a:cxnSpLocks/>
          </p:cNvCxnSpPr>
          <p:nvPr/>
        </p:nvCxnSpPr>
        <p:spPr>
          <a:xfrm>
            <a:off x="5159078" y="3057411"/>
            <a:ext cx="22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B633E922-3D47-CE5F-EB3C-23B4F72CD266}"/>
              </a:ext>
            </a:extLst>
          </p:cNvPr>
          <p:cNvCxnSpPr>
            <a:cxnSpLocks/>
          </p:cNvCxnSpPr>
          <p:nvPr/>
        </p:nvCxnSpPr>
        <p:spPr>
          <a:xfrm>
            <a:off x="3406193" y="4154054"/>
            <a:ext cx="44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D6E0449-46A0-6D2B-4EFC-E4613EFA73A6}"/>
              </a:ext>
            </a:extLst>
          </p:cNvPr>
          <p:cNvSpPr txBox="1"/>
          <p:nvPr/>
        </p:nvSpPr>
        <p:spPr>
          <a:xfrm>
            <a:off x="3904952" y="910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6809736-0846-393E-D540-6C3CB0A65208}"/>
              </a:ext>
            </a:extLst>
          </p:cNvPr>
          <p:cNvSpPr txBox="1"/>
          <p:nvPr/>
        </p:nvSpPr>
        <p:spPr>
          <a:xfrm>
            <a:off x="4580507" y="1510074"/>
            <a:ext cx="8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+1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5EC0E36F-BE1C-DC81-677D-94123A06569F}"/>
              </a:ext>
            </a:extLst>
          </p:cNvPr>
          <p:cNvSpPr txBox="1"/>
          <p:nvPr/>
        </p:nvSpPr>
        <p:spPr>
          <a:xfrm>
            <a:off x="4191280" y="2005923"/>
            <a:ext cx="4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2E8ED15-0362-8277-F996-8C2ED4790CE8}"/>
              </a:ext>
            </a:extLst>
          </p:cNvPr>
          <p:cNvSpPr txBox="1"/>
          <p:nvPr/>
        </p:nvSpPr>
        <p:spPr>
          <a:xfrm>
            <a:off x="9450825" y="1879406"/>
            <a:ext cx="149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* N =N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4BD1144-285C-0C39-FEE3-D81249DEDF15}"/>
              </a:ext>
            </a:extLst>
          </p:cNvPr>
          <p:cNvSpPr txBox="1"/>
          <p:nvPr/>
        </p:nvSpPr>
        <p:spPr>
          <a:xfrm>
            <a:off x="3499639" y="3982453"/>
            <a:ext cx="7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D4656E2B-6806-5961-FB6F-94084B6650BD}"/>
              </a:ext>
            </a:extLst>
          </p:cNvPr>
          <p:cNvSpPr txBox="1"/>
          <p:nvPr/>
        </p:nvSpPr>
        <p:spPr>
          <a:xfrm>
            <a:off x="9342584" y="24434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5B70CCE8-A904-ABB0-5B96-B3604AC2B40E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E6520B10-1096-AF22-DE00-D1053EEAEA47}"/>
              </a:ext>
            </a:extLst>
          </p:cNvPr>
          <p:cNvCxnSpPr/>
          <p:nvPr/>
        </p:nvCxnSpPr>
        <p:spPr>
          <a:xfrm flipH="1" flipV="1">
            <a:off x="2013527" y="2443482"/>
            <a:ext cx="150552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CC083A65-275B-1A08-C5C0-6D3CD5211D0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117393" y="2237135"/>
            <a:ext cx="1549563" cy="3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A39E0335-8F96-2075-FCDA-D79A0FC82209}"/>
              </a:ext>
            </a:extLst>
          </p:cNvPr>
          <p:cNvCxnSpPr>
            <a:cxnSpLocks/>
          </p:cNvCxnSpPr>
          <p:nvPr/>
        </p:nvCxnSpPr>
        <p:spPr>
          <a:xfrm flipV="1">
            <a:off x="4715731" y="2694886"/>
            <a:ext cx="1801092" cy="1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7397BA8C-5600-3FF1-02A8-1B086A01FBA8}"/>
              </a:ext>
            </a:extLst>
          </p:cNvPr>
          <p:cNvSpPr txBox="1"/>
          <p:nvPr/>
        </p:nvSpPr>
        <p:spPr>
          <a:xfrm>
            <a:off x="1528761" y="2230439"/>
            <a:ext cx="5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FD1CCCCA-840E-0573-AB01-8F73B0763147}"/>
              </a:ext>
            </a:extLst>
          </p:cNvPr>
          <p:cNvCxnSpPr>
            <a:cxnSpLocks/>
          </p:cNvCxnSpPr>
          <p:nvPr/>
        </p:nvCxnSpPr>
        <p:spPr>
          <a:xfrm>
            <a:off x="3847230" y="3385965"/>
            <a:ext cx="1405223" cy="1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E3C8024C-4207-FA68-53D0-AA69F2536431}"/>
              </a:ext>
            </a:extLst>
          </p:cNvPr>
          <p:cNvSpPr txBox="1"/>
          <p:nvPr/>
        </p:nvSpPr>
        <p:spPr>
          <a:xfrm>
            <a:off x="5666956" y="2052469"/>
            <a:ext cx="7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+1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07F21992-B92B-1385-00B8-310B3FCB8A4D}"/>
              </a:ext>
            </a:extLst>
          </p:cNvPr>
          <p:cNvSpPr txBox="1"/>
          <p:nvPr/>
        </p:nvSpPr>
        <p:spPr>
          <a:xfrm>
            <a:off x="6387513" y="2510220"/>
            <a:ext cx="4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1E628E97-4448-EFB7-B909-563981F325B5}"/>
              </a:ext>
            </a:extLst>
          </p:cNvPr>
          <p:cNvSpPr txBox="1"/>
          <p:nvPr/>
        </p:nvSpPr>
        <p:spPr>
          <a:xfrm>
            <a:off x="5079129" y="3312780"/>
            <a:ext cx="538018" cy="37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3EA4E61B-F662-230C-733C-23F9D40B8946}"/>
              </a:ext>
            </a:extLst>
          </p:cNvPr>
          <p:cNvSpPr txBox="1"/>
          <p:nvPr/>
        </p:nvSpPr>
        <p:spPr>
          <a:xfrm>
            <a:off x="7426606" y="2872745"/>
            <a:ext cx="2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A0563F5D-3A1B-08FF-3E0E-9CE8A130E37C}"/>
              </a:ext>
            </a:extLst>
          </p:cNvPr>
          <p:cNvCxnSpPr/>
          <p:nvPr/>
        </p:nvCxnSpPr>
        <p:spPr>
          <a:xfrm flipH="1" flipV="1">
            <a:off x="8793018" y="1280060"/>
            <a:ext cx="738909" cy="59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B18615B8-6552-3221-F846-2FDD4865D409}"/>
              </a:ext>
            </a:extLst>
          </p:cNvPr>
          <p:cNvCxnSpPr/>
          <p:nvPr/>
        </p:nvCxnSpPr>
        <p:spPr>
          <a:xfrm flipV="1">
            <a:off x="9984509" y="1095394"/>
            <a:ext cx="214179" cy="8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42ADA8C5-998A-D727-CF93-12B9D32B00C3}"/>
              </a:ext>
            </a:extLst>
          </p:cNvPr>
          <p:cNvSpPr txBox="1"/>
          <p:nvPr/>
        </p:nvSpPr>
        <p:spPr>
          <a:xfrm>
            <a:off x="8017023" y="8959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خارجية</a:t>
            </a:r>
            <a:endParaRPr lang="en-US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2372215-0123-E0E4-43DB-02A58544992A}"/>
              </a:ext>
            </a:extLst>
          </p:cNvPr>
          <p:cNvSpPr txBox="1"/>
          <p:nvPr/>
        </p:nvSpPr>
        <p:spPr>
          <a:xfrm>
            <a:off x="9461924" y="703388"/>
            <a:ext cx="10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داخلية</a:t>
            </a:r>
            <a:endParaRPr lang="en-US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3B8C8307-9F61-54D9-7A38-9C294F8BF2E5}"/>
              </a:ext>
            </a:extLst>
          </p:cNvPr>
          <p:cNvSpPr txBox="1"/>
          <p:nvPr/>
        </p:nvSpPr>
        <p:spPr>
          <a:xfrm>
            <a:off x="2584442" y="5261616"/>
            <a:ext cx="48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1+N + 1 + N + N +N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+N + N</a:t>
            </a:r>
            <a:r>
              <a:rPr lang="en-US" baseline="30000" dirty="0"/>
              <a:t>2</a:t>
            </a:r>
            <a:r>
              <a:rPr lang="en-US" dirty="0"/>
              <a:t> +N = </a:t>
            </a:r>
            <a:r>
              <a:rPr lang="en-US" dirty="0">
                <a:solidFill>
                  <a:srgbClr val="FF0000"/>
                </a:solidFill>
              </a:rPr>
              <a:t>2+4N +3N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مستطيل 28">
            <a:extLst>
              <a:ext uri="{FF2B5EF4-FFF2-40B4-BE49-F238E27FC236}">
                <a16:creationId xmlns:a16="http://schemas.microsoft.com/office/drawing/2014/main" id="{EF2B3B23-3AD4-38FD-9410-E33E87A10077}"/>
              </a:ext>
            </a:extLst>
          </p:cNvPr>
          <p:cNvSpPr/>
          <p:nvPr/>
        </p:nvSpPr>
        <p:spPr>
          <a:xfrm>
            <a:off x="6982691" y="2115066"/>
            <a:ext cx="19304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5D52A34D-102E-D02C-39BC-ADF4230108BF}"/>
              </a:ext>
            </a:extLst>
          </p:cNvPr>
          <p:cNvSpPr/>
          <p:nvPr/>
        </p:nvSpPr>
        <p:spPr>
          <a:xfrm>
            <a:off x="1311562" y="969603"/>
            <a:ext cx="2914073" cy="290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A92F2BB-E1BC-4166-9281-6303AE5EBA3E}"/>
              </a:ext>
            </a:extLst>
          </p:cNvPr>
          <p:cNvSpPr/>
          <p:nvPr/>
        </p:nvSpPr>
        <p:spPr>
          <a:xfrm>
            <a:off x="1357746" y="2742954"/>
            <a:ext cx="2780145" cy="6005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274619" y="2697141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FF00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rgbClr val="FFFF00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>
            <a:cxnSpLocks/>
          </p:cNvCxnSpPr>
          <p:nvPr/>
        </p:nvCxnSpPr>
        <p:spPr>
          <a:xfrm>
            <a:off x="3103418" y="3038764"/>
            <a:ext cx="745836" cy="15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>
            <a:cxnSpLocks/>
          </p:cNvCxnSpPr>
          <p:nvPr/>
        </p:nvCxnSpPr>
        <p:spPr>
          <a:xfrm flipH="1">
            <a:off x="1676399" y="3398767"/>
            <a:ext cx="678874" cy="12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7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480290" y="4627418"/>
            <a:ext cx="28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3241964" y="4645523"/>
            <a:ext cx="341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(((100*n-3)/4) +1)*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5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>
            <a:cxnSpLocks/>
          </p:cNvCxnSpPr>
          <p:nvPr/>
        </p:nvCxnSpPr>
        <p:spPr>
          <a:xfrm flipV="1">
            <a:off x="9328727" y="2585691"/>
            <a:ext cx="775855" cy="1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9536546" y="2177149"/>
            <a:ext cx="28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D73C52A-DC72-E230-2C86-6B9E47FDE4B0}"/>
              </a:ext>
            </a:extLst>
          </p:cNvPr>
          <p:cNvSpPr txBox="1"/>
          <p:nvPr/>
        </p:nvSpPr>
        <p:spPr>
          <a:xfrm>
            <a:off x="1117599" y="350053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}</a:t>
            </a:r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E4F3308-770D-FA1F-B124-372C5796D84A}"/>
              </a:ext>
            </a:extLst>
          </p:cNvPr>
          <p:cNvSpPr txBox="1"/>
          <p:nvPr/>
        </p:nvSpPr>
        <p:spPr>
          <a:xfrm>
            <a:off x="7045035" y="2115066"/>
            <a:ext cx="21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nLog</a:t>
            </a:r>
            <a:r>
              <a:rPr lang="en-US" baseline="-25000" dirty="0"/>
              <a:t>3</a:t>
            </a:r>
            <a:r>
              <a:rPr lang="en-US" dirty="0"/>
              <a:t>(n) =</a:t>
            </a:r>
          </a:p>
        </p:txBody>
      </p:sp>
    </p:spTree>
    <p:extLst>
      <p:ext uri="{BB962C8B-B14F-4D97-AF65-F5344CB8AC3E}">
        <p14:creationId xmlns:p14="http://schemas.microsoft.com/office/powerpoint/2010/main" val="42195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B4916F4B-52D4-2ABD-F1DD-89EFD8741059}"/>
              </a:ext>
            </a:extLst>
          </p:cNvPr>
          <p:cNvSpPr/>
          <p:nvPr/>
        </p:nvSpPr>
        <p:spPr>
          <a:xfrm>
            <a:off x="2165927" y="250409"/>
            <a:ext cx="3362036" cy="5909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E1DE66CF-2409-15C6-A74B-4BC4756BD715}"/>
              </a:ext>
            </a:extLst>
          </p:cNvPr>
          <p:cNvSpPr/>
          <p:nvPr/>
        </p:nvSpPr>
        <p:spPr>
          <a:xfrm>
            <a:off x="2401454" y="1865745"/>
            <a:ext cx="2678546" cy="1026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FFBE0ED9-867B-3991-76E0-4CE8F13D1ACC}"/>
              </a:ext>
            </a:extLst>
          </p:cNvPr>
          <p:cNvSpPr/>
          <p:nvPr/>
        </p:nvSpPr>
        <p:spPr>
          <a:xfrm>
            <a:off x="2466109" y="2983345"/>
            <a:ext cx="2456873" cy="16071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473D266C-887F-1A30-35D0-74FAD4AEA9A2}"/>
              </a:ext>
            </a:extLst>
          </p:cNvPr>
          <p:cNvSpPr/>
          <p:nvPr/>
        </p:nvSpPr>
        <p:spPr>
          <a:xfrm>
            <a:off x="2466109" y="3456710"/>
            <a:ext cx="2355273" cy="113376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72FD2D4-8CD8-D287-D44F-752F188904A3}"/>
              </a:ext>
            </a:extLst>
          </p:cNvPr>
          <p:cNvSpPr txBox="1"/>
          <p:nvPr/>
        </p:nvSpPr>
        <p:spPr>
          <a:xfrm>
            <a:off x="2363355" y="435044"/>
            <a:ext cx="2890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 n;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(X&gt;5)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(int i =1; i &lt;= n ; i*=2){</a:t>
            </a:r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=1 ; j&lt;n ; j+=2)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For(int y = 2; y&lt;n</a:t>
            </a:r>
            <a:r>
              <a:rPr lang="en-US" baseline="30000" dirty="0"/>
              <a:t>2</a:t>
            </a:r>
            <a:r>
              <a:rPr lang="en-US" dirty="0"/>
              <a:t>; y*=2)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}}– for </a:t>
            </a:r>
            <a:r>
              <a:rPr lang="en-US" dirty="0" err="1"/>
              <a:t>y&amp;j</a:t>
            </a:r>
            <a:endParaRPr lang="en-US" dirty="0"/>
          </a:p>
          <a:p>
            <a:pPr algn="l" rtl="0"/>
            <a:r>
              <a:rPr lang="en-US" dirty="0"/>
              <a:t>S.O.P(“HU”);</a:t>
            </a:r>
          </a:p>
          <a:p>
            <a:pPr algn="l" rtl="0"/>
            <a:r>
              <a:rPr lang="en-US" dirty="0"/>
              <a:t>x/=3;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5DECB695-F2B1-1462-67EE-6CAC3338CA0C}"/>
              </a:ext>
            </a:extLst>
          </p:cNvPr>
          <p:cNvCxnSpPr>
            <a:cxnSpLocks/>
          </p:cNvCxnSpPr>
          <p:nvPr/>
        </p:nvCxnSpPr>
        <p:spPr>
          <a:xfrm>
            <a:off x="3546764" y="2299795"/>
            <a:ext cx="2807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523B91B-EEC2-2523-8ACC-4D9180AD8C1E}"/>
              </a:ext>
            </a:extLst>
          </p:cNvPr>
          <p:cNvCxnSpPr/>
          <p:nvPr/>
        </p:nvCxnSpPr>
        <p:spPr>
          <a:xfrm flipH="1" flipV="1">
            <a:off x="1644073" y="3343564"/>
            <a:ext cx="1514763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CE6533F1-192E-CA1F-949C-0926308E4BC6}"/>
              </a:ext>
            </a:extLst>
          </p:cNvPr>
          <p:cNvCxnSpPr/>
          <p:nvPr/>
        </p:nvCxnSpPr>
        <p:spPr>
          <a:xfrm flipV="1">
            <a:off x="3888509" y="3343564"/>
            <a:ext cx="2992582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800FAC5A-B72C-1669-D48A-AE0F64FEB048}"/>
              </a:ext>
            </a:extLst>
          </p:cNvPr>
          <p:cNvCxnSpPr/>
          <p:nvPr/>
        </p:nvCxnSpPr>
        <p:spPr>
          <a:xfrm flipV="1">
            <a:off x="3722255" y="4036291"/>
            <a:ext cx="3001818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B9EA1500-18B6-C32C-3611-27E7AFC25FA0}"/>
              </a:ext>
            </a:extLst>
          </p:cNvPr>
          <p:cNvCxnSpPr/>
          <p:nvPr/>
        </p:nvCxnSpPr>
        <p:spPr>
          <a:xfrm flipV="1">
            <a:off x="3629891" y="1052945"/>
            <a:ext cx="2207491" cy="1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6401E529-E1D0-E82C-087A-F9113FEE5B90}"/>
              </a:ext>
            </a:extLst>
          </p:cNvPr>
          <p:cNvSpPr txBox="1"/>
          <p:nvPr/>
        </p:nvSpPr>
        <p:spPr>
          <a:xfrm>
            <a:off x="6483928" y="229979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(Log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n) </a:t>
            </a:r>
            <a:r>
              <a:rPr lang="en-US" dirty="0"/>
              <a:t>*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F5D293C-FA6F-A970-5E28-FBC65472AF09}"/>
              </a:ext>
            </a:extLst>
          </p:cNvPr>
          <p:cNvSpPr txBox="1"/>
          <p:nvPr/>
        </p:nvSpPr>
        <p:spPr>
          <a:xfrm>
            <a:off x="6539347" y="4946916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60F4EA4-948A-E414-E21D-DC56AD6E7584}"/>
              </a:ext>
            </a:extLst>
          </p:cNvPr>
          <p:cNvSpPr txBox="1"/>
          <p:nvPr/>
        </p:nvSpPr>
        <p:spPr>
          <a:xfrm>
            <a:off x="6756400" y="3893656"/>
            <a:ext cx="33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  <a:p>
            <a:pPr algn="l" rtl="0"/>
            <a:endParaRPr lang="en-US" dirty="0"/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3D410595-AFB7-A831-33D2-D77FB070A90B}"/>
              </a:ext>
            </a:extLst>
          </p:cNvPr>
          <p:cNvCxnSpPr/>
          <p:nvPr/>
        </p:nvCxnSpPr>
        <p:spPr>
          <a:xfrm>
            <a:off x="3694545" y="4719782"/>
            <a:ext cx="2780146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A2D2C78-8835-B57B-7646-11859D8F20AB}"/>
              </a:ext>
            </a:extLst>
          </p:cNvPr>
          <p:cNvSpPr txBox="1"/>
          <p:nvPr/>
        </p:nvSpPr>
        <p:spPr>
          <a:xfrm>
            <a:off x="5837382" y="86827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B7065671-D0D2-DF84-57DB-F52B483FE748}"/>
              </a:ext>
            </a:extLst>
          </p:cNvPr>
          <p:cNvSpPr txBox="1"/>
          <p:nvPr/>
        </p:nvSpPr>
        <p:spPr>
          <a:xfrm>
            <a:off x="7038110" y="3205064"/>
            <a:ext cx="47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-2)+1)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56DD4BFC-1DE5-00DB-ED2F-8ADFF9474217}"/>
              </a:ext>
            </a:extLst>
          </p:cNvPr>
          <p:cNvSpPr txBox="1"/>
          <p:nvPr/>
        </p:nvSpPr>
        <p:spPr>
          <a:xfrm>
            <a:off x="-41562" y="2891917"/>
            <a:ext cx="21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DD4B9627-11AD-796D-16BB-B977929A05EA}"/>
              </a:ext>
            </a:extLst>
          </p:cNvPr>
          <p:cNvSpPr txBox="1"/>
          <p:nvPr/>
        </p:nvSpPr>
        <p:spPr>
          <a:xfrm>
            <a:off x="6354618" y="5633028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ar-JO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(n)</a:t>
            </a:r>
            <a:r>
              <a:rPr lang="ar-JO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C4872356-F557-F935-EA7A-68C471E3376F}"/>
              </a:ext>
            </a:extLst>
          </p:cNvPr>
          <p:cNvCxnSpPr/>
          <p:nvPr/>
        </p:nvCxnSpPr>
        <p:spPr>
          <a:xfrm flipV="1">
            <a:off x="4627418" y="950157"/>
            <a:ext cx="4100946" cy="98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04B5B0A0-D403-F83F-EA35-1F36F8D77A7C}"/>
              </a:ext>
            </a:extLst>
          </p:cNvPr>
          <p:cNvSpPr txBox="1"/>
          <p:nvPr/>
        </p:nvSpPr>
        <p:spPr>
          <a:xfrm>
            <a:off x="8331201" y="24831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تكرار الشرط: عند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>
                <a:solidFill>
                  <a:srgbClr val="0070C0"/>
                </a:solidFill>
              </a:rPr>
              <a:t>الجمع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/>
              <a:t>و </a:t>
            </a:r>
            <a:r>
              <a:rPr lang="ar-JO" dirty="0">
                <a:solidFill>
                  <a:srgbClr val="C00000"/>
                </a:solidFill>
              </a:rPr>
              <a:t>الطرح</a:t>
            </a:r>
            <a:r>
              <a:rPr lang="ar-JO" dirty="0"/>
              <a:t> </a:t>
            </a:r>
            <a:r>
              <a:rPr lang="ar-JO" dirty="0">
                <a:solidFill>
                  <a:schemeClr val="accent5"/>
                </a:solidFill>
              </a:rPr>
              <a:t>نقسم</a:t>
            </a:r>
            <a:br>
              <a:rPr lang="ar-JO" dirty="0"/>
            </a:br>
            <a:r>
              <a:rPr lang="ar-JO" dirty="0">
                <a:solidFill>
                  <a:srgbClr val="00B050"/>
                </a:solidFill>
              </a:rPr>
              <a:t>الضرب</a:t>
            </a:r>
            <a:r>
              <a:rPr lang="ar-JO" dirty="0"/>
              <a:t> و</a:t>
            </a:r>
            <a:r>
              <a:rPr lang="ar-JO" dirty="0">
                <a:solidFill>
                  <a:srgbClr val="7030A0"/>
                </a:solidFill>
              </a:rPr>
              <a:t>القسمة</a:t>
            </a:r>
            <a:r>
              <a:rPr lang="ar-JO" dirty="0"/>
              <a:t> </a:t>
            </a:r>
            <a:r>
              <a:rPr lang="ar-JO" dirty="0">
                <a:solidFill>
                  <a:srgbClr val="FFC000"/>
                </a:solidFill>
              </a:rPr>
              <a:t>لوغاريتم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14F1FFA4-6054-FD11-506F-7D5369EBCC8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</p:spTree>
    <p:extLst>
      <p:ext uri="{BB962C8B-B14F-4D97-AF65-F5344CB8AC3E}">
        <p14:creationId xmlns:p14="http://schemas.microsoft.com/office/powerpoint/2010/main" val="22679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C6FD3F9-D4B1-4D16-9329-E79C90A65BD5}"/>
              </a:ext>
            </a:extLst>
          </p:cNvPr>
          <p:cNvSpPr/>
          <p:nvPr/>
        </p:nvSpPr>
        <p:spPr>
          <a:xfrm>
            <a:off x="1311564" y="868218"/>
            <a:ext cx="2724727" cy="561570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94EA1C1-CF9C-45AC-1A57-C50972DAF9A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97425A8-DEA8-E752-5C91-71E09DC2BE0D}"/>
              </a:ext>
            </a:extLst>
          </p:cNvPr>
          <p:cNvCxnSpPr/>
          <p:nvPr/>
        </p:nvCxnSpPr>
        <p:spPr>
          <a:xfrm flipV="1">
            <a:off x="2641600" y="1551709"/>
            <a:ext cx="2068945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C35E4CB9-1FF5-303D-98B1-BD485EA1A3DA}"/>
              </a:ext>
            </a:extLst>
          </p:cNvPr>
          <p:cNvCxnSpPr/>
          <p:nvPr/>
        </p:nvCxnSpPr>
        <p:spPr>
          <a:xfrm>
            <a:off x="2983345" y="2835564"/>
            <a:ext cx="17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992F7A99-9F93-D0F8-39DE-D9B1BE630E19}"/>
              </a:ext>
            </a:extLst>
          </p:cNvPr>
          <p:cNvSpPr/>
          <p:nvPr/>
        </p:nvSpPr>
        <p:spPr>
          <a:xfrm>
            <a:off x="1380839" y="1976582"/>
            <a:ext cx="1985817" cy="942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A844E371-E8FD-1383-1AE1-E01D9E983643}"/>
              </a:ext>
            </a:extLst>
          </p:cNvPr>
          <p:cNvCxnSpPr/>
          <p:nvPr/>
        </p:nvCxnSpPr>
        <p:spPr>
          <a:xfrm>
            <a:off x="2770909" y="4950691"/>
            <a:ext cx="2429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C9A1492-E8FD-ABAD-C35B-5BA127CD7048}"/>
              </a:ext>
            </a:extLst>
          </p:cNvPr>
          <p:cNvSpPr/>
          <p:nvPr/>
        </p:nvSpPr>
        <p:spPr>
          <a:xfrm>
            <a:off x="1380839" y="3676072"/>
            <a:ext cx="2221343" cy="1958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BB4243A9-DDA9-538B-A190-BFD0B042AAE4}"/>
              </a:ext>
            </a:extLst>
          </p:cNvPr>
          <p:cNvSpPr/>
          <p:nvPr/>
        </p:nvSpPr>
        <p:spPr>
          <a:xfrm>
            <a:off x="1380839" y="4027055"/>
            <a:ext cx="2156688" cy="1126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E93059D-2823-6A57-0B98-2E9A0F704BFB}"/>
              </a:ext>
            </a:extLst>
          </p:cNvPr>
          <p:cNvSpPr txBox="1"/>
          <p:nvPr/>
        </p:nvSpPr>
        <p:spPr>
          <a:xfrm>
            <a:off x="1320801" y="929281"/>
            <a:ext cx="2974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For(i=1;i&lt;</a:t>
            </a:r>
            <a:r>
              <a:rPr lang="en-US" dirty="0" err="1"/>
              <a:t>n:j</a:t>
            </a:r>
            <a:r>
              <a:rPr lang="en-US" dirty="0"/>
              <a:t>++){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</a:t>
            </a:r>
            <a:r>
              <a:rPr lang="en-US" dirty="0" err="1"/>
              <a:t>n;j</a:t>
            </a:r>
            <a:r>
              <a:rPr lang="en-US" dirty="0"/>
              <a:t>&gt;5;j--)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S.O.P(“Bye”);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Int x = 3;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While(x&lt;n){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k=1;k&lt;n ; k*=2)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S.O.P(“HU”);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X+=2;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B59DF9A-76A8-C0C4-8DE6-85D724C7B54B}"/>
              </a:ext>
            </a:extLst>
          </p:cNvPr>
          <p:cNvSpPr txBox="1"/>
          <p:nvPr/>
        </p:nvSpPr>
        <p:spPr>
          <a:xfrm>
            <a:off x="4978400" y="1357745"/>
            <a:ext cx="78509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N-1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26875F40-B3A3-4656-8F50-FB6308AE22B0}"/>
              </a:ext>
            </a:extLst>
          </p:cNvPr>
          <p:cNvSpPr txBox="1"/>
          <p:nvPr/>
        </p:nvSpPr>
        <p:spPr>
          <a:xfrm>
            <a:off x="4775200" y="2619848"/>
            <a:ext cx="14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AC2CF8FD-C025-4617-F2C8-66B0E831996F}"/>
              </a:ext>
            </a:extLst>
          </p:cNvPr>
          <p:cNvSpPr txBox="1"/>
          <p:nvPr/>
        </p:nvSpPr>
        <p:spPr>
          <a:xfrm>
            <a:off x="6687127" y="3195782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*(</a:t>
            </a:r>
            <a:r>
              <a:rPr lang="en-US" dirty="0">
                <a:solidFill>
                  <a:schemeClr val="accent6"/>
                </a:solidFill>
              </a:rPr>
              <a:t>(n-3)/2)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8918DE9-6DE6-2DAA-AC9D-112673BE29FD}"/>
              </a:ext>
            </a:extLst>
          </p:cNvPr>
          <p:cNvSpPr txBox="1"/>
          <p:nvPr/>
        </p:nvSpPr>
        <p:spPr>
          <a:xfrm>
            <a:off x="5306290" y="4766025"/>
            <a:ext cx="27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C000"/>
                </a:solidFill>
              </a:rPr>
              <a:t>(Log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n-1) </a:t>
            </a:r>
            <a:r>
              <a:rPr lang="en-US" dirty="0"/>
              <a:t>* </a:t>
            </a:r>
            <a:r>
              <a:rPr lang="en-US" dirty="0">
                <a:solidFill>
                  <a:schemeClr val="accent6"/>
                </a:solidFill>
              </a:rPr>
              <a:t>((n-3)/2)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EC2E3680-0107-6953-11D1-8A750C8EB5E8}"/>
              </a:ext>
            </a:extLst>
          </p:cNvPr>
          <p:cNvCxnSpPr/>
          <p:nvPr/>
        </p:nvCxnSpPr>
        <p:spPr>
          <a:xfrm flipV="1">
            <a:off x="2170545" y="3429000"/>
            <a:ext cx="4405746" cy="90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B7E0D9A-F5A9-4747-D627-C3F4D81E31E9}"/>
              </a:ext>
            </a:extLst>
          </p:cNvPr>
          <p:cNvSpPr txBox="1"/>
          <p:nvPr/>
        </p:nvSpPr>
        <p:spPr>
          <a:xfrm>
            <a:off x="8155709" y="1099127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baseline="30000" dirty="0">
                <a:solidFill>
                  <a:schemeClr val="accent5"/>
                </a:solidFill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*</a:t>
            </a:r>
            <a:r>
              <a:rPr lang="en-US" dirty="0">
                <a:solidFill>
                  <a:srgbClr val="FFC000"/>
                </a:solidFill>
              </a:rPr>
              <a:t>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247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20285E1-D98A-F41C-AEF2-ADE7F3D67D75}"/>
              </a:ext>
            </a:extLst>
          </p:cNvPr>
          <p:cNvSpPr txBox="1"/>
          <p:nvPr/>
        </p:nvSpPr>
        <p:spPr>
          <a:xfrm>
            <a:off x="540328" y="1200727"/>
            <a:ext cx="526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If you have a program running time O(n</a:t>
            </a:r>
            <a:r>
              <a:rPr lang="en-US" baseline="30000" dirty="0"/>
              <a:t>2</a:t>
            </a:r>
            <a:r>
              <a:rPr lang="en-US" dirty="0"/>
              <a:t>). If the program takes 2 seconds to run for 1000 elements, what would Be the running time for 3000 elements?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20CC7AE-8469-2C2D-5AD8-C163A0EAAF7B}"/>
              </a:ext>
            </a:extLst>
          </p:cNvPr>
          <p:cNvSpPr txBox="1"/>
          <p:nvPr/>
        </p:nvSpPr>
        <p:spPr>
          <a:xfrm>
            <a:off x="2433781" y="2863273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2E4480F3-6DF8-F8C2-D1FE-D6149E86D1A3}"/>
              </a:ext>
            </a:extLst>
          </p:cNvPr>
          <p:cNvCxnSpPr/>
          <p:nvPr/>
        </p:nvCxnSpPr>
        <p:spPr>
          <a:xfrm>
            <a:off x="3283527" y="302029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AF0BF7C-C8F2-06B5-694A-8360769FD385}"/>
              </a:ext>
            </a:extLst>
          </p:cNvPr>
          <p:cNvSpPr txBox="1"/>
          <p:nvPr/>
        </p:nvSpPr>
        <p:spPr>
          <a:xfrm>
            <a:off x="3985491" y="2835626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8CFB5B6-0F22-4FAD-FD60-2F4335817E91}"/>
              </a:ext>
            </a:extLst>
          </p:cNvPr>
          <p:cNvSpPr txBox="1"/>
          <p:nvPr/>
        </p:nvSpPr>
        <p:spPr>
          <a:xfrm>
            <a:off x="2433781" y="3389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(3000)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009A99BC-BF75-A9F8-57CF-191DF46E32D0}"/>
              </a:ext>
            </a:extLst>
          </p:cNvPr>
          <p:cNvCxnSpPr/>
          <p:nvPr/>
        </p:nvCxnSpPr>
        <p:spPr>
          <a:xfrm>
            <a:off x="3283527" y="3546639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C6E8850-A084-4AD2-6845-3496FBC10FD2}"/>
              </a:ext>
            </a:extLst>
          </p:cNvPr>
          <p:cNvSpPr txBox="1"/>
          <p:nvPr/>
        </p:nvSpPr>
        <p:spPr>
          <a:xfrm>
            <a:off x="3985491" y="3361974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40D0900-3ED9-8EC7-17A7-89D19D357076}"/>
              </a:ext>
            </a:extLst>
          </p:cNvPr>
          <p:cNvCxnSpPr>
            <a:cxnSpLocks/>
          </p:cNvCxnSpPr>
          <p:nvPr/>
        </p:nvCxnSpPr>
        <p:spPr>
          <a:xfrm>
            <a:off x="3283527" y="3112621"/>
            <a:ext cx="942109" cy="35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C022F4D-91DE-7112-9117-8436B92723C0}"/>
              </a:ext>
            </a:extLst>
          </p:cNvPr>
          <p:cNvCxnSpPr/>
          <p:nvPr/>
        </p:nvCxnSpPr>
        <p:spPr>
          <a:xfrm flipH="1">
            <a:off x="3283527" y="3084946"/>
            <a:ext cx="942109" cy="38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8916F30-E2DF-B67B-43DB-2B255D6E75C0}"/>
              </a:ext>
            </a:extLst>
          </p:cNvPr>
          <p:cNvSpPr txBox="1"/>
          <p:nvPr/>
        </p:nvSpPr>
        <p:spPr>
          <a:xfrm>
            <a:off x="1209964" y="4572094"/>
            <a:ext cx="399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1000000 * x = 9000000 * 2</a:t>
            </a:r>
          </a:p>
          <a:p>
            <a:pPr algn="l" rtl="0"/>
            <a:r>
              <a:rPr lang="en-US" dirty="0"/>
              <a:t>X = 18000000 / 1000000 = 18 seconds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60C4180-3B86-DE49-969C-698214763F01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897D5E99-610C-E3DC-2453-0C56172F4CF7}"/>
              </a:ext>
            </a:extLst>
          </p:cNvPr>
          <p:cNvCxnSpPr/>
          <p:nvPr/>
        </p:nvCxnSpPr>
        <p:spPr>
          <a:xfrm>
            <a:off x="56064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BCEEF399-869A-8ACD-83E2-44DBFC953098}"/>
              </a:ext>
            </a:extLst>
          </p:cNvPr>
          <p:cNvSpPr txBox="1"/>
          <p:nvPr/>
        </p:nvSpPr>
        <p:spPr>
          <a:xfrm>
            <a:off x="5809674" y="110836"/>
            <a:ext cx="6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Sort the following time complexities in an ascending order !!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CE3208F0-16A3-ABD2-1003-D25A7DC84A90}"/>
              </a:ext>
            </a:extLst>
          </p:cNvPr>
          <p:cNvSpPr txBox="1"/>
          <p:nvPr/>
        </p:nvSpPr>
        <p:spPr>
          <a:xfrm>
            <a:off x="5809674" y="513178"/>
            <a:ext cx="60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    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     ,nLog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      ,n</a:t>
            </a:r>
            <a:r>
              <a:rPr lang="en-US" baseline="30000" dirty="0">
                <a:solidFill>
                  <a:srgbClr val="C00000"/>
                </a:solidFill>
              </a:rPr>
              <a:t>3 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      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n  </a:t>
            </a:r>
            <a:r>
              <a:rPr lang="en-US" dirty="0"/>
              <a:t>  ,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    ,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   </a:t>
            </a:r>
            <a:r>
              <a:rPr lang="en-US" dirty="0">
                <a:solidFill>
                  <a:schemeClr val="accent6"/>
                </a:solidFill>
              </a:rPr>
              <a:t>,(Log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    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9BE7B26B-AA60-2BEF-7C27-0CF3E42D789C}"/>
              </a:ext>
            </a:extLst>
          </p:cNvPr>
          <p:cNvSpPr txBox="1"/>
          <p:nvPr/>
        </p:nvSpPr>
        <p:spPr>
          <a:xfrm>
            <a:off x="6096000" y="2124057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100,  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n, 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,  n  , 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</a:t>
            </a:r>
            <a:r>
              <a:rPr lang="en-US" dirty="0">
                <a:solidFill>
                  <a:srgbClr val="C00000"/>
                </a:solidFill>
              </a:rPr>
              <a:t>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 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/3, 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, 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, 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, 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, 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1" name="رابط مستقيم 30">
            <a:extLst>
              <a:ext uri="{FF2B5EF4-FFF2-40B4-BE49-F238E27FC236}">
                <a16:creationId xmlns:a16="http://schemas.microsoft.com/office/drawing/2014/main" id="{05BA7B92-B044-5FE3-F475-BC8E1210D2A9}"/>
              </a:ext>
            </a:extLst>
          </p:cNvPr>
          <p:cNvCxnSpPr/>
          <p:nvPr/>
        </p:nvCxnSpPr>
        <p:spPr>
          <a:xfrm>
            <a:off x="589741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مستقيم 33">
            <a:extLst>
              <a:ext uri="{FF2B5EF4-FFF2-40B4-BE49-F238E27FC236}">
                <a16:creationId xmlns:a16="http://schemas.microsoft.com/office/drawing/2014/main" id="{1D271FDA-93AB-AE0E-428E-EA453D429753}"/>
              </a:ext>
            </a:extLst>
          </p:cNvPr>
          <p:cNvCxnSpPr/>
          <p:nvPr/>
        </p:nvCxnSpPr>
        <p:spPr>
          <a:xfrm>
            <a:off x="6987311" y="838823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FC211A19-0702-CE8F-BB2A-6B26660C802F}"/>
              </a:ext>
            </a:extLst>
          </p:cNvPr>
          <p:cNvCxnSpPr/>
          <p:nvPr/>
        </p:nvCxnSpPr>
        <p:spPr>
          <a:xfrm>
            <a:off x="11291455" y="56691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2C5B8EC-57FB-7A0E-1CA6-FB03718D2E03}"/>
              </a:ext>
            </a:extLst>
          </p:cNvPr>
          <p:cNvCxnSpPr/>
          <p:nvPr/>
        </p:nvCxnSpPr>
        <p:spPr>
          <a:xfrm>
            <a:off x="8640619" y="83352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8AACEF6-318F-3B3E-1BA6-D2FD6F07BFF2}"/>
              </a:ext>
            </a:extLst>
          </p:cNvPr>
          <p:cNvCxnSpPr/>
          <p:nvPr/>
        </p:nvCxnSpPr>
        <p:spPr>
          <a:xfrm>
            <a:off x="6677893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3580BA7C-E097-D215-7D19-955DA57CD675}"/>
              </a:ext>
            </a:extLst>
          </p:cNvPr>
          <p:cNvCxnSpPr/>
          <p:nvPr/>
        </p:nvCxnSpPr>
        <p:spPr>
          <a:xfrm>
            <a:off x="7707746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957EB5A7-A469-2504-B53E-D7C6940EE833}"/>
              </a:ext>
            </a:extLst>
          </p:cNvPr>
          <p:cNvCxnSpPr/>
          <p:nvPr/>
        </p:nvCxnSpPr>
        <p:spPr>
          <a:xfrm>
            <a:off x="846281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CE79BBA8-F220-845C-11FB-01EAE3E70F0F}"/>
              </a:ext>
            </a:extLst>
          </p:cNvPr>
          <p:cNvCxnSpPr/>
          <p:nvPr/>
        </p:nvCxnSpPr>
        <p:spPr>
          <a:xfrm>
            <a:off x="6054439" y="85413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11FBDEEE-2ECC-4B0F-3A1C-14AE322BBA7F}"/>
              </a:ext>
            </a:extLst>
          </p:cNvPr>
          <p:cNvCxnSpPr/>
          <p:nvPr/>
        </p:nvCxnSpPr>
        <p:spPr>
          <a:xfrm>
            <a:off x="921788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1ECF5158-8783-3A4E-4E0A-0FBCEFDAE5F2}"/>
              </a:ext>
            </a:extLst>
          </p:cNvPr>
          <p:cNvCxnSpPr/>
          <p:nvPr/>
        </p:nvCxnSpPr>
        <p:spPr>
          <a:xfrm>
            <a:off x="1071648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>
            <a:extLst>
              <a:ext uri="{FF2B5EF4-FFF2-40B4-BE49-F238E27FC236}">
                <a16:creationId xmlns:a16="http://schemas.microsoft.com/office/drawing/2014/main" id="{17585F65-47AD-526D-3D87-87847F2E2329}"/>
              </a:ext>
            </a:extLst>
          </p:cNvPr>
          <p:cNvCxnSpPr/>
          <p:nvPr/>
        </p:nvCxnSpPr>
        <p:spPr>
          <a:xfrm>
            <a:off x="10031841" y="51992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>
            <a:extLst>
              <a:ext uri="{FF2B5EF4-FFF2-40B4-BE49-F238E27FC236}">
                <a16:creationId xmlns:a16="http://schemas.microsoft.com/office/drawing/2014/main" id="{0777DDAE-8444-FD3D-087B-3E7D91A7FC03}"/>
              </a:ext>
            </a:extLst>
          </p:cNvPr>
          <p:cNvCxnSpPr/>
          <p:nvPr/>
        </p:nvCxnSpPr>
        <p:spPr>
          <a:xfrm>
            <a:off x="9896763" y="84384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10C895A5-B64F-0185-7ACA-A3EF5E24EFEC}"/>
              </a:ext>
            </a:extLst>
          </p:cNvPr>
          <p:cNvCxnSpPr/>
          <p:nvPr/>
        </p:nvCxnSpPr>
        <p:spPr>
          <a:xfrm>
            <a:off x="6160657" y="1105435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3EFA7668-E732-7745-6D05-1BB8B5BEF37B}"/>
              </a:ext>
            </a:extLst>
          </p:cNvPr>
          <p:cNvCxnSpPr/>
          <p:nvPr/>
        </p:nvCxnSpPr>
        <p:spPr>
          <a:xfrm>
            <a:off x="7781639" y="861171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AD3FF77A-CD59-EFDA-A8AE-ADB0B6018DE9}"/>
              </a:ext>
            </a:extLst>
          </p:cNvPr>
          <p:cNvCxnSpPr/>
          <p:nvPr/>
        </p:nvCxnSpPr>
        <p:spPr>
          <a:xfrm>
            <a:off x="6965374" y="111073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6B6FE8DC-5FC1-23F0-E4D9-59AD37541795}"/>
              </a:ext>
            </a:extLst>
          </p:cNvPr>
          <p:cNvSpPr/>
          <p:nvPr/>
        </p:nvSpPr>
        <p:spPr>
          <a:xfrm>
            <a:off x="6382328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6C6428E6-7A11-50D6-613B-8B636A64919C}"/>
              </a:ext>
            </a:extLst>
          </p:cNvPr>
          <p:cNvSpPr/>
          <p:nvPr/>
        </p:nvSpPr>
        <p:spPr>
          <a:xfrm>
            <a:off x="8859980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EF0B92F9-D367-202A-361D-9FBCE355C8F1}"/>
              </a:ext>
            </a:extLst>
          </p:cNvPr>
          <p:cNvSpPr txBox="1"/>
          <p:nvPr/>
        </p:nvSpPr>
        <p:spPr>
          <a:xfrm>
            <a:off x="6525491" y="3255710"/>
            <a:ext cx="13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Algorithms 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477EBBD-83EF-6AF0-B554-56E459D9FE5D}"/>
              </a:ext>
            </a:extLst>
          </p:cNvPr>
          <p:cNvSpPr txBox="1"/>
          <p:nvPr/>
        </p:nvSpPr>
        <p:spPr>
          <a:xfrm>
            <a:off x="9010072" y="3255710"/>
            <a:ext cx="12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 Algorithms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50319D0C-985F-44BE-E054-89FE0382C12C}"/>
              </a:ext>
            </a:extLst>
          </p:cNvPr>
          <p:cNvSpPr/>
          <p:nvPr/>
        </p:nvSpPr>
        <p:spPr>
          <a:xfrm>
            <a:off x="7606142" y="4387364"/>
            <a:ext cx="1616362" cy="76668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CA8B372A-3F31-4913-44D1-84D9134E7C2E}"/>
              </a:ext>
            </a:extLst>
          </p:cNvPr>
          <p:cNvSpPr txBox="1"/>
          <p:nvPr/>
        </p:nvSpPr>
        <p:spPr>
          <a:xfrm>
            <a:off x="7494150" y="4447538"/>
            <a:ext cx="184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 Complete Problems 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7BA3E96A-231C-1A70-29F9-081B3095B99D}"/>
              </a:ext>
            </a:extLst>
          </p:cNvPr>
          <p:cNvSpPr txBox="1"/>
          <p:nvPr/>
        </p:nvSpPr>
        <p:spPr>
          <a:xfrm>
            <a:off x="6700984" y="5191265"/>
            <a:ext cx="24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مشاكل ما الها حل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2C923083-9C95-B57D-AD0B-BB78409A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70784"/>
              </p:ext>
            </p:extLst>
          </p:nvPr>
        </p:nvGraphicFramePr>
        <p:xfrm>
          <a:off x="2724727" y="82126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31979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6718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8510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100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754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47225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2267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188608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8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35674"/>
                  </a:ext>
                </a:extLst>
              </a:tr>
            </a:tbl>
          </a:graphicData>
        </a:graphic>
      </p:graphicFrame>
      <p:sp>
        <p:nvSpPr>
          <p:cNvPr id="3" name="مربع نص 2">
            <a:extLst>
              <a:ext uri="{FF2B5EF4-FFF2-40B4-BE49-F238E27FC236}">
                <a16:creationId xmlns:a16="http://schemas.microsoft.com/office/drawing/2014/main" id="{E8AA78E5-55DC-84F5-DAF8-E5A70C79E865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FCE3EE79-DE42-03BE-6880-CBCB8B6E870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81236" y="499668"/>
            <a:ext cx="1237673" cy="72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5128B2A-1224-2959-5FF2-95F706CDA902}"/>
              </a:ext>
            </a:extLst>
          </p:cNvPr>
          <p:cNvSpPr txBox="1"/>
          <p:nvPr/>
        </p:nvSpPr>
        <p:spPr>
          <a:xfrm>
            <a:off x="3669145" y="130336"/>
            <a:ext cx="182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Array Works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5DCFD89-B807-5496-40EE-F7ED67EE7A17}"/>
              </a:ext>
            </a:extLst>
          </p:cNvPr>
          <p:cNvSpPr txBox="1"/>
          <p:nvPr/>
        </p:nvSpPr>
        <p:spPr>
          <a:xfrm>
            <a:off x="6310745" y="122127"/>
            <a:ext cx="245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To store 10 cells they must be Consecutive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9DC7FFE-5217-5E59-D787-0313D3417E7A}"/>
              </a:ext>
            </a:extLst>
          </p:cNvPr>
          <p:cNvSpPr txBox="1"/>
          <p:nvPr/>
        </p:nvSpPr>
        <p:spPr>
          <a:xfrm>
            <a:off x="0" y="660467"/>
            <a:ext cx="2359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  <a:br>
              <a:rPr lang="en-US" dirty="0"/>
            </a:br>
            <a:r>
              <a:rPr lang="en-US" dirty="0"/>
              <a:t>1-low memory usage</a:t>
            </a:r>
          </a:p>
          <a:p>
            <a:r>
              <a:rPr lang="en-US" dirty="0"/>
              <a:t>2-fast in search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1-fixed size (can’t increase its size)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C1247F2-0F6C-2661-A000-508D1823248A}"/>
              </a:ext>
            </a:extLst>
          </p:cNvPr>
          <p:cNvCxnSpPr/>
          <p:nvPr/>
        </p:nvCxnSpPr>
        <p:spPr>
          <a:xfrm flipH="1">
            <a:off x="2359890" y="445292"/>
            <a:ext cx="1667165" cy="37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880FDD50-E6A7-0CCC-81F9-1D50BB1C1CD1}"/>
              </a:ext>
            </a:extLst>
          </p:cNvPr>
          <p:cNvCxnSpPr/>
          <p:nvPr/>
        </p:nvCxnSpPr>
        <p:spPr>
          <a:xfrm>
            <a:off x="0" y="281709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2" name="جدول 22">
            <a:extLst>
              <a:ext uri="{FF2B5EF4-FFF2-40B4-BE49-F238E27FC236}">
                <a16:creationId xmlns:a16="http://schemas.microsoft.com/office/drawing/2014/main" id="{272DB1E2-91E2-BE2B-2278-CF4641FA5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9172"/>
              </p:ext>
            </p:extLst>
          </p:nvPr>
        </p:nvGraphicFramePr>
        <p:xfrm>
          <a:off x="2724727" y="4040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727839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46221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5685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7538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5315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044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498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36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5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2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70803"/>
                  </a:ext>
                </a:extLst>
              </a:tr>
            </a:tbl>
          </a:graphicData>
        </a:graphic>
      </p:graphicFrame>
      <p:cxnSp>
        <p:nvCxnSpPr>
          <p:cNvPr id="27" name="موصل: منحني 26">
            <a:extLst>
              <a:ext uri="{FF2B5EF4-FFF2-40B4-BE49-F238E27FC236}">
                <a16:creationId xmlns:a16="http://schemas.microsoft.com/office/drawing/2014/main" id="{39A9C771-D379-D0A1-7A02-B93EDFF7239E}"/>
              </a:ext>
            </a:extLst>
          </p:cNvPr>
          <p:cNvCxnSpPr>
            <a:cxnSpLocks/>
          </p:cNvCxnSpPr>
          <p:nvPr/>
        </p:nvCxnSpPr>
        <p:spPr>
          <a:xfrm rot="5400000">
            <a:off x="4794275" y="4560623"/>
            <a:ext cx="906702" cy="464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7C5DA94A-D98F-EC38-9107-51CF87D193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6819" y="5054022"/>
            <a:ext cx="378691" cy="184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موصل: منحني 34">
            <a:extLst>
              <a:ext uri="{FF2B5EF4-FFF2-40B4-BE49-F238E27FC236}">
                <a16:creationId xmlns:a16="http://schemas.microsoft.com/office/drawing/2014/main" id="{C4040FC2-21E9-8521-ED48-CC0BCE57EB6F}"/>
              </a:ext>
            </a:extLst>
          </p:cNvPr>
          <p:cNvCxnSpPr>
            <a:cxnSpLocks/>
          </p:cNvCxnSpPr>
          <p:nvPr/>
        </p:nvCxnSpPr>
        <p:spPr>
          <a:xfrm flipV="1">
            <a:off x="7783946" y="4941455"/>
            <a:ext cx="2089728" cy="72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D878BACD-D1C1-41B0-37FC-6CD31D6568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15195" y="4860868"/>
            <a:ext cx="463665" cy="307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موصل: منحني 40">
            <a:extLst>
              <a:ext uri="{FF2B5EF4-FFF2-40B4-BE49-F238E27FC236}">
                <a16:creationId xmlns:a16="http://schemas.microsoft.com/office/drawing/2014/main" id="{D9C94941-6ED4-9C7C-CF6F-2FD92AAF8503}"/>
              </a:ext>
            </a:extLst>
          </p:cNvPr>
          <p:cNvCxnSpPr>
            <a:cxnSpLocks/>
          </p:cNvCxnSpPr>
          <p:nvPr/>
        </p:nvCxnSpPr>
        <p:spPr>
          <a:xfrm flipV="1">
            <a:off x="4719782" y="4295370"/>
            <a:ext cx="2068945" cy="36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موصل: منحني 42">
            <a:extLst>
              <a:ext uri="{FF2B5EF4-FFF2-40B4-BE49-F238E27FC236}">
                <a16:creationId xmlns:a16="http://schemas.microsoft.com/office/drawing/2014/main" id="{44D51252-89F9-E5C1-757A-8F57894DFE61}"/>
              </a:ext>
            </a:extLst>
          </p:cNvPr>
          <p:cNvCxnSpPr>
            <a:cxnSpLocks/>
          </p:cNvCxnSpPr>
          <p:nvPr/>
        </p:nvCxnSpPr>
        <p:spPr>
          <a:xfrm rot="5400000">
            <a:off x="7583341" y="4654742"/>
            <a:ext cx="946729" cy="316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D5CB6B1F-81BE-9CFA-79B6-3EA60FEE2718}"/>
              </a:ext>
            </a:extLst>
          </p:cNvPr>
          <p:cNvCxnSpPr>
            <a:cxnSpLocks/>
          </p:cNvCxnSpPr>
          <p:nvPr/>
        </p:nvCxnSpPr>
        <p:spPr>
          <a:xfrm rot="10800000">
            <a:off x="8423564" y="4782591"/>
            <a:ext cx="963468" cy="470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2F9AC3F7-84AF-AAB4-3830-24A58840A1C3}"/>
              </a:ext>
            </a:extLst>
          </p:cNvPr>
          <p:cNvSpPr txBox="1"/>
          <p:nvPr/>
        </p:nvSpPr>
        <p:spPr>
          <a:xfrm>
            <a:off x="3258126" y="3323045"/>
            <a:ext cx="26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Linked Lists Works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F430D3DC-15EE-923E-2E85-E565F22E7E4E}"/>
              </a:ext>
            </a:extLst>
          </p:cNvPr>
          <p:cNvSpPr txBox="1"/>
          <p:nvPr/>
        </p:nvSpPr>
        <p:spPr>
          <a:xfrm>
            <a:off x="-25399" y="3643736"/>
            <a:ext cx="235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1-dynamic size (can increase its size)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1-high memory usage</a:t>
            </a:r>
          </a:p>
          <a:p>
            <a:r>
              <a:rPr lang="en-US" dirty="0"/>
              <a:t>2-Slower in search</a:t>
            </a:r>
          </a:p>
          <a:p>
            <a:endParaRPr lang="en-US" dirty="0"/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15FAB03A-4ADB-1E2B-F486-19B09F128635}"/>
              </a:ext>
            </a:extLst>
          </p:cNvPr>
          <p:cNvCxnSpPr/>
          <p:nvPr/>
        </p:nvCxnSpPr>
        <p:spPr>
          <a:xfrm>
            <a:off x="7229762" y="3429000"/>
            <a:ext cx="0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CFCE75B5-0E13-9733-B396-A7074B04A872}"/>
              </a:ext>
            </a:extLst>
          </p:cNvPr>
          <p:cNvCxnSpPr/>
          <p:nvPr/>
        </p:nvCxnSpPr>
        <p:spPr>
          <a:xfrm flipH="1">
            <a:off x="8214879" y="3643736"/>
            <a:ext cx="458066" cy="3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263BDC53-BF0E-EA26-154F-1842F35C7592}"/>
              </a:ext>
            </a:extLst>
          </p:cNvPr>
          <p:cNvSpPr txBox="1"/>
          <p:nvPr/>
        </p:nvSpPr>
        <p:spPr>
          <a:xfrm>
            <a:off x="6287657" y="2808193"/>
            <a:ext cx="14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Head: Keeps the record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776A568-AF9C-8F01-BC3D-DB9E231A5EFA}"/>
              </a:ext>
            </a:extLst>
          </p:cNvPr>
          <p:cNvSpPr txBox="1"/>
          <p:nvPr/>
        </p:nvSpPr>
        <p:spPr>
          <a:xfrm>
            <a:off x="7898533" y="2808193"/>
            <a:ext cx="23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shows the next record place in memory</a:t>
            </a:r>
          </a:p>
        </p:txBody>
      </p: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D516E1EA-149B-2665-7C05-A415899EDFD2}"/>
              </a:ext>
            </a:extLst>
          </p:cNvPr>
          <p:cNvCxnSpPr/>
          <p:nvPr/>
        </p:nvCxnSpPr>
        <p:spPr>
          <a:xfrm flipH="1">
            <a:off x="9513455" y="3759200"/>
            <a:ext cx="895927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2A8FD3FA-C7E3-A052-C6D3-F0C0C3AD7EBA}"/>
              </a:ext>
            </a:extLst>
          </p:cNvPr>
          <p:cNvSpPr txBox="1"/>
          <p:nvPr/>
        </p:nvSpPr>
        <p:spPr>
          <a:xfrm>
            <a:off x="10360169" y="2975858"/>
            <a:ext cx="98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Tail: the last cell of the list</a:t>
            </a:r>
          </a:p>
        </p:txBody>
      </p:sp>
      <p:cxnSp>
        <p:nvCxnSpPr>
          <p:cNvPr id="64" name="رابط كسهم مستقيم 63">
            <a:extLst>
              <a:ext uri="{FF2B5EF4-FFF2-40B4-BE49-F238E27FC236}">
                <a16:creationId xmlns:a16="http://schemas.microsoft.com/office/drawing/2014/main" id="{CA6FC6DA-561F-FE68-F2EB-77FF05E830EF}"/>
              </a:ext>
            </a:extLst>
          </p:cNvPr>
          <p:cNvCxnSpPr/>
          <p:nvPr/>
        </p:nvCxnSpPr>
        <p:spPr>
          <a:xfrm>
            <a:off x="9873674" y="4590473"/>
            <a:ext cx="132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37C155B7-4CF6-BEF3-FD42-62CE37F7FE59}"/>
              </a:ext>
            </a:extLst>
          </p:cNvPr>
          <p:cNvSpPr txBox="1"/>
          <p:nvPr/>
        </p:nvSpPr>
        <p:spPr>
          <a:xfrm>
            <a:off x="11087313" y="4401769"/>
            <a:ext cx="7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05FBD05-5354-508C-6F33-97497C83397E}"/>
              </a:ext>
            </a:extLst>
          </p:cNvPr>
          <p:cNvCxnSpPr/>
          <p:nvPr/>
        </p:nvCxnSpPr>
        <p:spPr>
          <a:xfrm>
            <a:off x="4322618" y="3643736"/>
            <a:ext cx="0" cy="32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8EEC0DC6-1EF4-6A59-9A14-F37ED4A514F5}"/>
              </a:ext>
            </a:extLst>
          </p:cNvPr>
          <p:cNvSpPr/>
          <p:nvPr/>
        </p:nvSpPr>
        <p:spPr>
          <a:xfrm>
            <a:off x="1154547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34D9053E-DB95-2572-17CA-D78899CD036C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154547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موصل: منحني 10">
            <a:extLst>
              <a:ext uri="{FF2B5EF4-FFF2-40B4-BE49-F238E27FC236}">
                <a16:creationId xmlns:a16="http://schemas.microsoft.com/office/drawing/2014/main" id="{59F68B75-A1E0-A842-8C55-9F771730F3A8}"/>
              </a:ext>
            </a:extLst>
          </p:cNvPr>
          <p:cNvCxnSpPr/>
          <p:nvPr/>
        </p:nvCxnSpPr>
        <p:spPr>
          <a:xfrm flipV="1">
            <a:off x="1754909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169BECA4-90CF-E2A8-1EB3-D65D8313B3F2}"/>
              </a:ext>
            </a:extLst>
          </p:cNvPr>
          <p:cNvSpPr txBox="1"/>
          <p:nvPr/>
        </p:nvSpPr>
        <p:spPr>
          <a:xfrm>
            <a:off x="1256152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</a:t>
            </a: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6E8DC2B3-4B54-9759-6C71-2809FB333288}"/>
              </a:ext>
            </a:extLst>
          </p:cNvPr>
          <p:cNvSpPr/>
          <p:nvPr/>
        </p:nvSpPr>
        <p:spPr>
          <a:xfrm>
            <a:off x="280785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6425DB00-A884-FC96-225C-DD2DE637882E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280785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EFF34DE6-E113-C18D-731B-23C098C3FEB6}"/>
              </a:ext>
            </a:extLst>
          </p:cNvPr>
          <p:cNvCxnSpPr/>
          <p:nvPr/>
        </p:nvCxnSpPr>
        <p:spPr>
          <a:xfrm flipV="1">
            <a:off x="340821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4A74F52-C4DD-12C2-7838-E3D5119081AD}"/>
              </a:ext>
            </a:extLst>
          </p:cNvPr>
          <p:cNvSpPr txBox="1"/>
          <p:nvPr/>
        </p:nvSpPr>
        <p:spPr>
          <a:xfrm>
            <a:off x="290946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55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1D1921-A538-10B9-84F5-6A45030E4B35}"/>
              </a:ext>
            </a:extLst>
          </p:cNvPr>
          <p:cNvSpPr/>
          <p:nvPr/>
        </p:nvSpPr>
        <p:spPr>
          <a:xfrm>
            <a:off x="441497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C4E9859F-0518-4A21-097C-C7CEF4FE9BF5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441497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موصل: منحني 33">
            <a:extLst>
              <a:ext uri="{FF2B5EF4-FFF2-40B4-BE49-F238E27FC236}">
                <a16:creationId xmlns:a16="http://schemas.microsoft.com/office/drawing/2014/main" id="{F1FED35C-CB40-2268-B2D8-C15A04B5E63D}"/>
              </a:ext>
            </a:extLst>
          </p:cNvPr>
          <p:cNvCxnSpPr/>
          <p:nvPr/>
        </p:nvCxnSpPr>
        <p:spPr>
          <a:xfrm flipV="1">
            <a:off x="501533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EE8C48D-EA61-AC85-A05A-C426E94F50FD}"/>
              </a:ext>
            </a:extLst>
          </p:cNvPr>
          <p:cNvSpPr txBox="1"/>
          <p:nvPr/>
        </p:nvSpPr>
        <p:spPr>
          <a:xfrm>
            <a:off x="451658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12</a:t>
            </a:r>
          </a:p>
        </p:txBody>
      </p:sp>
      <p:sp>
        <p:nvSpPr>
          <p:cNvPr id="36" name="مستطيل 35">
            <a:extLst>
              <a:ext uri="{FF2B5EF4-FFF2-40B4-BE49-F238E27FC236}">
                <a16:creationId xmlns:a16="http://schemas.microsoft.com/office/drawing/2014/main" id="{5CCF4618-43C9-4835-E8A3-F225FE671A08}"/>
              </a:ext>
            </a:extLst>
          </p:cNvPr>
          <p:cNvSpPr/>
          <p:nvPr/>
        </p:nvSpPr>
        <p:spPr>
          <a:xfrm>
            <a:off x="6040582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6C1C2BF-745B-E64A-F009-E51F17A1B8DE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6040582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23DF8606-7556-C1D9-5F40-29EBB6717FA1}"/>
              </a:ext>
            </a:extLst>
          </p:cNvPr>
          <p:cNvCxnSpPr/>
          <p:nvPr/>
        </p:nvCxnSpPr>
        <p:spPr>
          <a:xfrm flipV="1">
            <a:off x="6640944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A6086114-8A5F-55AF-F6E5-9FAF818AEB71}"/>
              </a:ext>
            </a:extLst>
          </p:cNvPr>
          <p:cNvSpPr txBox="1"/>
          <p:nvPr/>
        </p:nvSpPr>
        <p:spPr>
          <a:xfrm>
            <a:off x="6142187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A210A827-7BB9-05E9-FDDD-30B39B7F64E5}"/>
              </a:ext>
            </a:extLst>
          </p:cNvPr>
          <p:cNvSpPr/>
          <p:nvPr/>
        </p:nvSpPr>
        <p:spPr>
          <a:xfrm>
            <a:off x="769389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FDDA19A0-696F-8137-E4FE-4EC48A986D3F}"/>
              </a:ext>
            </a:extLst>
          </p:cNvPr>
          <p:cNvCxnSpPr>
            <a:stCxn id="40" idx="1"/>
            <a:endCxn id="40" idx="3"/>
          </p:cNvCxnSpPr>
          <p:nvPr/>
        </p:nvCxnSpPr>
        <p:spPr>
          <a:xfrm>
            <a:off x="769389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موصل: منحني 41">
            <a:extLst>
              <a:ext uri="{FF2B5EF4-FFF2-40B4-BE49-F238E27FC236}">
                <a16:creationId xmlns:a16="http://schemas.microsoft.com/office/drawing/2014/main" id="{26C97596-87F1-8281-FA56-253FFF4147D8}"/>
              </a:ext>
            </a:extLst>
          </p:cNvPr>
          <p:cNvCxnSpPr/>
          <p:nvPr/>
        </p:nvCxnSpPr>
        <p:spPr>
          <a:xfrm flipV="1">
            <a:off x="829425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9D53D97-F795-9ACB-53D0-61E4C71A420A}"/>
              </a:ext>
            </a:extLst>
          </p:cNvPr>
          <p:cNvSpPr txBox="1"/>
          <p:nvPr/>
        </p:nvSpPr>
        <p:spPr>
          <a:xfrm>
            <a:off x="779549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7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F2CD2EFB-E301-904C-47DE-79A3289C5905}"/>
              </a:ext>
            </a:extLst>
          </p:cNvPr>
          <p:cNvSpPr/>
          <p:nvPr/>
        </p:nvSpPr>
        <p:spPr>
          <a:xfrm>
            <a:off x="930101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3374DA84-7D78-D6FD-2C1D-FC5D4568EC14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930101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9A3C8F4F-F5EF-86E7-F2CC-4C38E815A1E4}"/>
              </a:ext>
            </a:extLst>
          </p:cNvPr>
          <p:cNvCxnSpPr/>
          <p:nvPr/>
        </p:nvCxnSpPr>
        <p:spPr>
          <a:xfrm flipV="1">
            <a:off x="990137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8FE03772-AA8C-D708-8662-6CC98524AB42}"/>
              </a:ext>
            </a:extLst>
          </p:cNvPr>
          <p:cNvSpPr txBox="1"/>
          <p:nvPr/>
        </p:nvSpPr>
        <p:spPr>
          <a:xfrm>
            <a:off x="940261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45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3337793E-00C4-A3DD-7591-FEB7B5BAD190}"/>
              </a:ext>
            </a:extLst>
          </p:cNvPr>
          <p:cNvSpPr txBox="1"/>
          <p:nvPr/>
        </p:nvSpPr>
        <p:spPr>
          <a:xfrm>
            <a:off x="10728036" y="28818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Null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83DE910C-29FD-2C71-8235-56EB135822E3}"/>
              </a:ext>
            </a:extLst>
          </p:cNvPr>
          <p:cNvSpPr txBox="1"/>
          <p:nvPr/>
        </p:nvSpPr>
        <p:spPr>
          <a:xfrm>
            <a:off x="9402615" y="1274618"/>
            <a:ext cx="1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1503A2F9-7A5C-1DE2-69A4-682F414ADA6E}"/>
              </a:ext>
            </a:extLst>
          </p:cNvPr>
          <p:cNvCxnSpPr>
            <a:cxnSpLocks/>
          </p:cNvCxnSpPr>
          <p:nvPr/>
        </p:nvCxnSpPr>
        <p:spPr>
          <a:xfrm flipH="1">
            <a:off x="9966028" y="1643950"/>
            <a:ext cx="762008" cy="92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5F98C356-4EB2-6814-6578-E0FD5EF54661}"/>
              </a:ext>
            </a:extLst>
          </p:cNvPr>
          <p:cNvCxnSpPr>
            <a:cxnSpLocks/>
          </p:cNvCxnSpPr>
          <p:nvPr/>
        </p:nvCxnSpPr>
        <p:spPr>
          <a:xfrm flipH="1">
            <a:off x="1634836" y="2104473"/>
            <a:ext cx="323268" cy="36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35A1DE25-00EC-6EB2-DDA5-C90794BE1E5E}"/>
              </a:ext>
            </a:extLst>
          </p:cNvPr>
          <p:cNvCxnSpPr/>
          <p:nvPr/>
        </p:nvCxnSpPr>
        <p:spPr>
          <a:xfrm>
            <a:off x="960582" y="1560945"/>
            <a:ext cx="434109" cy="9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3849DAC4-65B0-B305-4E24-D5A8DBA46C90}"/>
              </a:ext>
            </a:extLst>
          </p:cNvPr>
          <p:cNvSpPr txBox="1"/>
          <p:nvPr/>
        </p:nvSpPr>
        <p:spPr>
          <a:xfrm>
            <a:off x="1519377" y="1743408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4F3C1235-07CC-F193-35E5-F61C77051193}"/>
              </a:ext>
            </a:extLst>
          </p:cNvPr>
          <p:cNvSpPr txBox="1"/>
          <p:nvPr/>
        </p:nvSpPr>
        <p:spPr>
          <a:xfrm>
            <a:off x="138539" y="1191247"/>
            <a:ext cx="12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xFFA2458</a:t>
            </a:r>
          </a:p>
        </p:txBody>
      </p:sp>
      <p:cxnSp>
        <p:nvCxnSpPr>
          <p:cNvPr id="60" name="رابط كسهم مستقيم 59">
            <a:extLst>
              <a:ext uri="{FF2B5EF4-FFF2-40B4-BE49-F238E27FC236}">
                <a16:creationId xmlns:a16="http://schemas.microsoft.com/office/drawing/2014/main" id="{E13A6151-6689-8852-8C33-4EEBE47FDD3E}"/>
              </a:ext>
            </a:extLst>
          </p:cNvPr>
          <p:cNvCxnSpPr>
            <a:endCxn id="36" idx="0"/>
          </p:cNvCxnSpPr>
          <p:nvPr/>
        </p:nvCxnSpPr>
        <p:spPr>
          <a:xfrm>
            <a:off x="6225309" y="1754909"/>
            <a:ext cx="147782" cy="8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7859DAB7-D89B-FFF3-9593-AFE903245006}"/>
              </a:ext>
            </a:extLst>
          </p:cNvPr>
          <p:cNvSpPr txBox="1"/>
          <p:nvPr/>
        </p:nvSpPr>
        <p:spPr>
          <a:xfrm>
            <a:off x="5587991" y="1459284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1E73D8AE-65B4-E876-7ABF-B0A9FF0A1F51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C23A7C6E-E45E-776B-56AF-1B413B3D9040}"/>
              </a:ext>
            </a:extLst>
          </p:cNvPr>
          <p:cNvSpPr txBox="1"/>
          <p:nvPr/>
        </p:nvSpPr>
        <p:spPr>
          <a:xfrm>
            <a:off x="4027042" y="4533423"/>
            <a:ext cx="22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Chain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C930F007-BCC4-291A-2096-A997CF86472E}"/>
              </a:ext>
            </a:extLst>
          </p:cNvPr>
          <p:cNvCxnSpPr/>
          <p:nvPr/>
        </p:nvCxnSpPr>
        <p:spPr>
          <a:xfrm>
            <a:off x="3362030" y="4297187"/>
            <a:ext cx="474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رابط كسهم مستقيم 66">
            <a:extLst>
              <a:ext uri="{FF2B5EF4-FFF2-40B4-BE49-F238E27FC236}">
                <a16:creationId xmlns:a16="http://schemas.microsoft.com/office/drawing/2014/main" id="{C81D7E48-361D-CC1C-42AA-98E454A353C7}"/>
              </a:ext>
            </a:extLst>
          </p:cNvPr>
          <p:cNvCxnSpPr>
            <a:cxnSpLocks/>
          </p:cNvCxnSpPr>
          <p:nvPr/>
        </p:nvCxnSpPr>
        <p:spPr>
          <a:xfrm flipH="1">
            <a:off x="1266251" y="760367"/>
            <a:ext cx="825787" cy="4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42A7503A-B171-6F2C-9345-2FB74B0E9916}"/>
              </a:ext>
            </a:extLst>
          </p:cNvPr>
          <p:cNvSpPr txBox="1"/>
          <p:nvPr/>
        </p:nvSpPr>
        <p:spPr>
          <a:xfrm>
            <a:off x="2092038" y="174012"/>
            <a:ext cx="318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 head shows a location if you print the head, you will get a number like this</a:t>
            </a:r>
          </a:p>
        </p:txBody>
      </p:sp>
    </p:spTree>
    <p:extLst>
      <p:ext uri="{BB962C8B-B14F-4D97-AF65-F5344CB8AC3E}">
        <p14:creationId xmlns:p14="http://schemas.microsoft.com/office/powerpoint/2010/main" val="1988141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2278</Words>
  <Application>Microsoft Office PowerPoint</Application>
  <PresentationFormat>شاشة عريضة</PresentationFormat>
  <Paragraphs>634</Paragraphs>
  <Slides>22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نسق Office</vt:lpstr>
      <vt:lpstr>FOR ( INT I =1 ; I &lt;=N;I*=2) S.O.P(“HI”);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( INT I =1 ; I &lt;=N;I*=2) S.O.P(“HI”);  </dc:title>
  <dc:creator>1735737</dc:creator>
  <cp:lastModifiedBy>1735737</cp:lastModifiedBy>
  <cp:revision>82</cp:revision>
  <dcterms:created xsi:type="dcterms:W3CDTF">2022-10-29T23:58:08Z</dcterms:created>
  <dcterms:modified xsi:type="dcterms:W3CDTF">2022-11-11T15:09:28Z</dcterms:modified>
</cp:coreProperties>
</file>