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4" d="100"/>
          <a:sy n="104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FA10A84-6B7A-E314-B73E-4064AE678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6E8A542-6719-BC21-70BE-6D9BE06A0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ADA75A8-FFC8-1B4D-0195-C27341DB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27930E1-580C-923B-B1DB-B1BF483F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BEA59F8-0525-0DFA-E116-7C816CB1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671651-E151-AB3C-C448-A7035323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9D37A058-6E32-800B-D692-B1EE7C40D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A92C3B4-DE18-4167-7FAC-6436DE81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F05B069-A944-E6D1-14F5-D0F7000B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57D872D-5775-7052-CF41-837AFCA9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7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AB46F46F-0B51-3E67-457C-B19AA15B4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3161EC2-E4B2-78B5-0F3D-88AF78F1F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B10CB64-72E6-35FE-5E75-E7FE812B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4A6980A-A474-2D3D-21FA-FAB9CFE0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4156BF6-D866-FCD2-FC22-56524652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E557719-5DF4-E5D5-CF2C-827623E9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AE33187-C021-8CB1-5B79-237D70F68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768701E-90FF-E3A0-391E-A1E4A431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39F9AA0-6309-4F53-BF34-AED5ABB3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54965AC-3AB0-67C1-D090-31B7FD4C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3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EE1D26F-8110-65C9-BE87-84FA7E9C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FB30891-F93E-1FCC-6735-A9DB485DE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50FB61F-4EFA-4F15-DD83-64E7BC1C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1C5114F-0CF4-C49E-28C1-F4E36231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C438D2B-C083-1BFE-56C1-AAD50FF0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1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6F49064-33E6-FCAD-2F4B-803ECE54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884EF18-0DD7-8D70-391E-AB97B8A5B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5D6E26F4-C5FE-3AD5-DD1F-CE3212E9D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0B0D0EF-9F5D-FABD-6845-DD7E31C7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8A34C3E-568B-8C54-80C5-8B5EADE4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10F559D-5808-32E1-C606-1B7D5633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C7A603C-BB2F-0299-1DB0-E0401D8E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B697CE0-56F5-FCB4-6ACE-B35D7DC27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A06D9485-A087-86FF-33B6-3898CAB4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C1768B28-EB81-AD11-847B-7982CCBAD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6D093FC5-BFF5-57DF-E6E1-422A009EA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C24C2A68-EB82-36E1-1E67-BC5F1778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E59565BB-6957-3DB2-5867-5DA9E38A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04DF7A14-F2C3-40F3-D35C-444C97EF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5EAEFA0-CC87-4B29-550C-BB1879AF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0A1CD557-0DC3-0B90-F2DF-862217CA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176F526-1A41-F078-0BD7-2E6CBBAF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93BC54CC-A455-0942-C10A-104D2768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4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0079DEA2-ECD2-92E8-4954-21393FF9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59676755-224C-9D3A-7B61-2B91BE4F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EF851074-2530-C7C9-A34E-B69F1335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0D073A4-2D1D-0F81-8A42-D0701D26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83D7B2E-4A9B-D614-84FF-3A6C2BD39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6844FA33-7666-8520-6FF4-5D7E98A5D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5D3351C-00C2-9B5C-137A-23808440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FE04CDF-146F-E353-D166-63CFA6F9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1689A5E-6E97-A29A-5C7F-DF399701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4B41518-5F02-71BE-EEE6-6AD5543C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014F9DF4-B403-B61E-F8D4-094068850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3ABF84A5-CAB9-A9DB-2051-467DB94CC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941E4EF-FA22-C425-8460-0CEE923D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852-1940-4B5C-8AFE-B5049DC3E301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3463497-0D98-D600-CD65-5C989C93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ECE2E08-97E1-5D36-962E-1D18CDCA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1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10282B02-6B6A-DBB5-07AE-7468D870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1CF1993-FA05-4F1F-8F83-653FD2D24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916D38B-6E6B-C2CD-8B74-103F255D3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13852-1940-4B5C-8AFE-B5049DC3E301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89E9F7D-3AF6-5587-BA97-05047CE0F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1B2E329-7671-ED5A-FE07-9297A1CB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B97BF-DD66-45D7-BE7F-B8D5ACCB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6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79545E2-717A-41DE-15D8-E07361F0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709" y="429636"/>
            <a:ext cx="9144000" cy="23876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FOR ( INT I =1 ; I &lt;=N;I*=2)</a:t>
            </a:r>
            <a:b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S.O.P(“HI”);</a:t>
            </a:r>
            <a:b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93F2E828-A770-B831-3B55-1E6236EEA4F1}"/>
              </a:ext>
            </a:extLst>
          </p:cNvPr>
          <p:cNvCxnSpPr/>
          <p:nvPr/>
        </p:nvCxnSpPr>
        <p:spPr>
          <a:xfrm flipH="1" flipV="1">
            <a:off x="4525818" y="932873"/>
            <a:ext cx="1062182" cy="78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065A6C03-7572-3990-367B-94AB20D4BAB8}"/>
              </a:ext>
            </a:extLst>
          </p:cNvPr>
          <p:cNvCxnSpPr/>
          <p:nvPr/>
        </p:nvCxnSpPr>
        <p:spPr>
          <a:xfrm flipV="1">
            <a:off x="6918036" y="637309"/>
            <a:ext cx="221673" cy="108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رابط كسهم مستقيم 9">
            <a:extLst>
              <a:ext uri="{FF2B5EF4-FFF2-40B4-BE49-F238E27FC236}">
                <a16:creationId xmlns:a16="http://schemas.microsoft.com/office/drawing/2014/main" id="{6D29B4D5-6027-6724-1BD8-45433DB94E60}"/>
              </a:ext>
            </a:extLst>
          </p:cNvPr>
          <p:cNvCxnSpPr/>
          <p:nvPr/>
        </p:nvCxnSpPr>
        <p:spPr>
          <a:xfrm>
            <a:off x="7740073" y="2078182"/>
            <a:ext cx="1847272" cy="858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80DEC236-4DA1-5440-AC24-61CF97DC881C}"/>
              </a:ext>
            </a:extLst>
          </p:cNvPr>
          <p:cNvCxnSpPr/>
          <p:nvPr/>
        </p:nvCxnSpPr>
        <p:spPr>
          <a:xfrm flipH="1">
            <a:off x="5604166" y="2295463"/>
            <a:ext cx="203200" cy="141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8B529397-2D6A-3BBD-2BF6-2A6A11B62098}"/>
              </a:ext>
            </a:extLst>
          </p:cNvPr>
          <p:cNvSpPr txBox="1"/>
          <p:nvPr/>
        </p:nvSpPr>
        <p:spPr>
          <a:xfrm>
            <a:off x="3689927" y="429636"/>
            <a:ext cx="87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7" name="جدول 17">
            <a:extLst>
              <a:ext uri="{FF2B5EF4-FFF2-40B4-BE49-F238E27FC236}">
                <a16:creationId xmlns:a16="http://schemas.microsoft.com/office/drawing/2014/main" id="{748EBC59-47F9-B9A5-A417-E699B3B0C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61556"/>
              </p:ext>
            </p:extLst>
          </p:nvPr>
        </p:nvGraphicFramePr>
        <p:xfrm>
          <a:off x="62200" y="2507673"/>
          <a:ext cx="444355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319">
                  <a:extLst>
                    <a:ext uri="{9D8B030D-6E8A-4147-A177-3AD203B41FA5}">
                      <a16:colId xmlns:a16="http://schemas.microsoft.com/office/drawing/2014/main" val="1205385819"/>
                    </a:ext>
                  </a:extLst>
                </a:gridCol>
                <a:gridCol w="1628385">
                  <a:extLst>
                    <a:ext uri="{9D8B030D-6E8A-4147-A177-3AD203B41FA5}">
                      <a16:colId xmlns:a16="http://schemas.microsoft.com/office/drawing/2014/main" val="3272187848"/>
                    </a:ext>
                  </a:extLst>
                </a:gridCol>
                <a:gridCol w="1367853">
                  <a:extLst>
                    <a:ext uri="{9D8B030D-6E8A-4147-A177-3AD203B41FA5}">
                      <a16:colId xmlns:a16="http://schemas.microsoft.com/office/drawing/2014/main" val="1693484852"/>
                    </a:ext>
                  </a:extLst>
                </a:gridCol>
              </a:tblGrid>
              <a:tr h="248766"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92468"/>
                  </a:ext>
                </a:extLst>
              </a:tr>
              <a:tr h="24876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 </a:t>
                      </a:r>
                      <a:r>
                        <a:rPr lang="en-US" baseline="0" dirty="0"/>
                        <a:t>== 10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0427"/>
                  </a:ext>
                </a:extLst>
              </a:tr>
              <a:tr h="24876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 </a:t>
                      </a:r>
                      <a:r>
                        <a:rPr lang="en-US" baseline="0" dirty="0"/>
                        <a:t>==100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233344"/>
                  </a:ext>
                </a:extLst>
              </a:tr>
              <a:tr h="24876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10==LOG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 </a:t>
                      </a:r>
                      <a:r>
                        <a:rPr lang="en-US" baseline="0" dirty="0"/>
                        <a:t>==1000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62000"/>
                  </a:ext>
                </a:extLst>
              </a:tr>
              <a:tr h="24876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LOG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X</a:t>
                      </a:r>
                      <a:r>
                        <a:rPr lang="en-US" baseline="0" dirty="0"/>
                        <a:t>==N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89244"/>
                  </a:ext>
                </a:extLst>
              </a:tr>
            </a:tbl>
          </a:graphicData>
        </a:graphic>
      </p:graphicFrame>
      <p:sp>
        <p:nvSpPr>
          <p:cNvPr id="18" name="مربع نص 17">
            <a:extLst>
              <a:ext uri="{FF2B5EF4-FFF2-40B4-BE49-F238E27FC236}">
                <a16:creationId xmlns:a16="http://schemas.microsoft.com/office/drawing/2014/main" id="{BC297766-FC27-6A8F-0ECA-0FCCE34EF370}"/>
              </a:ext>
            </a:extLst>
          </p:cNvPr>
          <p:cNvSpPr txBox="1"/>
          <p:nvPr/>
        </p:nvSpPr>
        <p:spPr>
          <a:xfrm>
            <a:off x="11522363" y="3633369"/>
            <a:ext cx="31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0AAB262F-B28B-9349-548E-C414344BD48D}"/>
              </a:ext>
            </a:extLst>
          </p:cNvPr>
          <p:cNvSpPr txBox="1"/>
          <p:nvPr/>
        </p:nvSpPr>
        <p:spPr>
          <a:xfrm>
            <a:off x="10501745" y="36333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EDA69477-AF19-CAC6-CE7B-A42D6F1FC920}"/>
              </a:ext>
            </a:extLst>
          </p:cNvPr>
          <p:cNvSpPr txBox="1"/>
          <p:nvPr/>
        </p:nvSpPr>
        <p:spPr>
          <a:xfrm>
            <a:off x="10224654" y="3633369"/>
            <a:ext cx="7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98C5D1CA-F8D0-E862-67A0-1119AF92B3EF}"/>
              </a:ext>
            </a:extLst>
          </p:cNvPr>
          <p:cNvSpPr txBox="1"/>
          <p:nvPr/>
        </p:nvSpPr>
        <p:spPr>
          <a:xfrm>
            <a:off x="9587345" y="36333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E6E3AA57-501D-8DB7-528B-AA5CCCB762BA}"/>
              </a:ext>
            </a:extLst>
          </p:cNvPr>
          <p:cNvSpPr txBox="1"/>
          <p:nvPr/>
        </p:nvSpPr>
        <p:spPr>
          <a:xfrm>
            <a:off x="9679709" y="3633369"/>
            <a:ext cx="43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C24A761F-8921-1258-F5F2-8CD1E2CBED8A}"/>
              </a:ext>
            </a:extLst>
          </p:cNvPr>
          <p:cNvSpPr txBox="1"/>
          <p:nvPr/>
        </p:nvSpPr>
        <p:spPr>
          <a:xfrm>
            <a:off x="9157854" y="3633369"/>
            <a:ext cx="42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80BFB26F-71AD-4C49-85E3-2ED5E41177D6}"/>
              </a:ext>
            </a:extLst>
          </p:cNvPr>
          <p:cNvSpPr txBox="1"/>
          <p:nvPr/>
        </p:nvSpPr>
        <p:spPr>
          <a:xfrm>
            <a:off x="8714509" y="3633369"/>
            <a:ext cx="43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8B47463A-0380-9758-D8BC-BCD76EAD5734}"/>
              </a:ext>
            </a:extLst>
          </p:cNvPr>
          <p:cNvSpPr txBox="1"/>
          <p:nvPr/>
        </p:nvSpPr>
        <p:spPr>
          <a:xfrm>
            <a:off x="8093364" y="3633369"/>
            <a:ext cx="61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63705AB9-1DBC-B097-ABEA-99CCB3BB410A}"/>
              </a:ext>
            </a:extLst>
          </p:cNvPr>
          <p:cNvSpPr txBox="1"/>
          <p:nvPr/>
        </p:nvSpPr>
        <p:spPr>
          <a:xfrm>
            <a:off x="7596908" y="3633369"/>
            <a:ext cx="6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EC9864EE-3344-49F1-3D6A-CE7569A72A13}"/>
              </a:ext>
            </a:extLst>
          </p:cNvPr>
          <p:cNvSpPr txBox="1"/>
          <p:nvPr/>
        </p:nvSpPr>
        <p:spPr>
          <a:xfrm>
            <a:off x="6968836" y="3633369"/>
            <a:ext cx="7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B67173C-94BA-2459-3BBD-F7F3746F0EA8}"/>
              </a:ext>
            </a:extLst>
          </p:cNvPr>
          <p:cNvSpPr txBox="1"/>
          <p:nvPr/>
        </p:nvSpPr>
        <p:spPr>
          <a:xfrm>
            <a:off x="6486235" y="3633369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1024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5F3BB803-34C4-9AC4-8FF6-201C903FBD4E}"/>
              </a:ext>
            </a:extLst>
          </p:cNvPr>
          <p:cNvSpPr txBox="1"/>
          <p:nvPr/>
        </p:nvSpPr>
        <p:spPr>
          <a:xfrm>
            <a:off x="7154429" y="4188875"/>
            <a:ext cx="69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X</a:t>
            </a:r>
            <a:r>
              <a:rPr lang="en-US" dirty="0"/>
              <a:t>=N</a:t>
            </a:r>
            <a:endParaRPr lang="en-US" baseline="30000" dirty="0"/>
          </a:p>
        </p:txBody>
      </p:sp>
      <p:sp>
        <p:nvSpPr>
          <p:cNvPr id="30" name="شكل بيضاوي 29">
            <a:extLst>
              <a:ext uri="{FF2B5EF4-FFF2-40B4-BE49-F238E27FC236}">
                <a16:creationId xmlns:a16="http://schemas.microsoft.com/office/drawing/2014/main" id="{09946C8A-3027-7FCB-31B5-17B703A954AF}"/>
              </a:ext>
            </a:extLst>
          </p:cNvPr>
          <p:cNvSpPr/>
          <p:nvPr/>
        </p:nvSpPr>
        <p:spPr>
          <a:xfrm>
            <a:off x="6513944" y="4212382"/>
            <a:ext cx="314037" cy="286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1868AD2D-22FB-A3C4-D95E-2C80DD4B73C6}"/>
              </a:ext>
            </a:extLst>
          </p:cNvPr>
          <p:cNvSpPr txBox="1"/>
          <p:nvPr/>
        </p:nvSpPr>
        <p:spPr>
          <a:xfrm>
            <a:off x="6495471" y="4170921"/>
            <a:ext cx="31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شكل بيضاوي 31">
            <a:extLst>
              <a:ext uri="{FF2B5EF4-FFF2-40B4-BE49-F238E27FC236}">
                <a16:creationId xmlns:a16="http://schemas.microsoft.com/office/drawing/2014/main" id="{2B8EC130-4D67-25F5-A8C6-A6156E7B3194}"/>
              </a:ext>
            </a:extLst>
          </p:cNvPr>
          <p:cNvSpPr/>
          <p:nvPr/>
        </p:nvSpPr>
        <p:spPr>
          <a:xfrm>
            <a:off x="6493161" y="4650716"/>
            <a:ext cx="314037" cy="286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EC6C88E1-AC2D-D8D9-6B4B-C8C495926966}"/>
              </a:ext>
            </a:extLst>
          </p:cNvPr>
          <p:cNvSpPr txBox="1"/>
          <p:nvPr/>
        </p:nvSpPr>
        <p:spPr>
          <a:xfrm>
            <a:off x="6474688" y="4609255"/>
            <a:ext cx="31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36A1D789-8555-3B09-BE94-D2BFF6A15258}"/>
              </a:ext>
            </a:extLst>
          </p:cNvPr>
          <p:cNvSpPr txBox="1"/>
          <p:nvPr/>
        </p:nvSpPr>
        <p:spPr>
          <a:xfrm>
            <a:off x="7139709" y="4585710"/>
            <a:ext cx="222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LOG</a:t>
            </a:r>
            <a:r>
              <a:rPr lang="en-US" baseline="-25000" dirty="0"/>
              <a:t>2 </a:t>
            </a:r>
            <a:r>
              <a:rPr lang="en-US" dirty="0"/>
              <a:t>2</a:t>
            </a:r>
            <a:r>
              <a:rPr lang="en-US" baseline="30000" dirty="0"/>
              <a:t>X </a:t>
            </a:r>
            <a:r>
              <a:rPr lang="en-US" dirty="0"/>
              <a:t>= LOG</a:t>
            </a:r>
            <a:r>
              <a:rPr lang="en-US" baseline="-25000" dirty="0"/>
              <a:t>2 </a:t>
            </a:r>
            <a:r>
              <a:rPr lang="en-US" dirty="0"/>
              <a:t>N</a:t>
            </a:r>
            <a:endParaRPr lang="en-US" baseline="30000" dirty="0"/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4835E285-B28F-3090-4A77-D347C215CECE}"/>
              </a:ext>
            </a:extLst>
          </p:cNvPr>
          <p:cNvSpPr txBox="1"/>
          <p:nvPr/>
        </p:nvSpPr>
        <p:spPr>
          <a:xfrm>
            <a:off x="6834910" y="5081802"/>
            <a:ext cx="14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LOG</a:t>
            </a:r>
            <a:r>
              <a:rPr lang="en-US" baseline="-25000" dirty="0"/>
              <a:t>2</a:t>
            </a:r>
            <a:r>
              <a:rPr lang="en-US" dirty="0"/>
              <a:t>N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4249C6C5-D5B0-83A6-3995-74C3ACF3E4FC}"/>
              </a:ext>
            </a:extLst>
          </p:cNvPr>
          <p:cNvSpPr txBox="1"/>
          <p:nvPr/>
        </p:nvSpPr>
        <p:spPr>
          <a:xfrm>
            <a:off x="4890655" y="3702371"/>
            <a:ext cx="194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 -1 +1)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9FEA207A-BF2C-98C7-8A69-2C4399F62658}"/>
              </a:ext>
            </a:extLst>
          </p:cNvPr>
          <p:cNvSpPr txBox="1"/>
          <p:nvPr/>
        </p:nvSpPr>
        <p:spPr>
          <a:xfrm>
            <a:off x="4463476" y="4355007"/>
            <a:ext cx="139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baseline="-25000" dirty="0"/>
              <a:t>كمية الزيادة</a:t>
            </a:r>
            <a:r>
              <a:rPr lang="en-US" dirty="0"/>
              <a:t>LOG</a:t>
            </a:r>
          </a:p>
        </p:txBody>
      </p:sp>
      <p:cxnSp>
        <p:nvCxnSpPr>
          <p:cNvPr id="39" name="رابط كسهم مستقيم 38">
            <a:extLst>
              <a:ext uri="{FF2B5EF4-FFF2-40B4-BE49-F238E27FC236}">
                <a16:creationId xmlns:a16="http://schemas.microsoft.com/office/drawing/2014/main" id="{A64996C8-A638-4463-9FAF-0BA6FA3EAE15}"/>
              </a:ext>
            </a:extLst>
          </p:cNvPr>
          <p:cNvCxnSpPr/>
          <p:nvPr/>
        </p:nvCxnSpPr>
        <p:spPr>
          <a:xfrm flipH="1">
            <a:off x="5301673" y="4060458"/>
            <a:ext cx="101600" cy="31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AC50B9E4-833F-83BD-169B-435F0D84EE3F}"/>
              </a:ext>
            </a:extLst>
          </p:cNvPr>
          <p:cNvSpPr txBox="1"/>
          <p:nvPr/>
        </p:nvSpPr>
        <p:spPr>
          <a:xfrm>
            <a:off x="9072417" y="2979554"/>
            <a:ext cx="194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 -1 +1)</a:t>
            </a:r>
          </a:p>
        </p:txBody>
      </p:sp>
      <p:cxnSp>
        <p:nvCxnSpPr>
          <p:cNvPr id="42" name="رابط كسهم مستقيم 41">
            <a:extLst>
              <a:ext uri="{FF2B5EF4-FFF2-40B4-BE49-F238E27FC236}">
                <a16:creationId xmlns:a16="http://schemas.microsoft.com/office/drawing/2014/main" id="{FD9DFD96-7010-7C8B-C7F0-A947EBF9C75F}"/>
              </a:ext>
            </a:extLst>
          </p:cNvPr>
          <p:cNvCxnSpPr/>
          <p:nvPr/>
        </p:nvCxnSpPr>
        <p:spPr>
          <a:xfrm>
            <a:off x="10591799" y="3164220"/>
            <a:ext cx="510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F43BDE0F-0DE3-EFB1-8ACD-7EA4E572CE25}"/>
              </a:ext>
            </a:extLst>
          </p:cNvPr>
          <p:cNvSpPr txBox="1"/>
          <p:nvPr/>
        </p:nvSpPr>
        <p:spPr>
          <a:xfrm>
            <a:off x="11134294" y="2985881"/>
            <a:ext cx="105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r-JO" dirty="0"/>
              <a:t>(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</a:t>
            </a:r>
          </a:p>
        </p:txBody>
      </p:sp>
      <p:sp>
        <p:nvSpPr>
          <p:cNvPr id="44" name="مربع نص 43">
            <a:extLst>
              <a:ext uri="{FF2B5EF4-FFF2-40B4-BE49-F238E27FC236}">
                <a16:creationId xmlns:a16="http://schemas.microsoft.com/office/drawing/2014/main" id="{00C634BD-C949-193B-379E-456004326F7F}"/>
              </a:ext>
            </a:extLst>
          </p:cNvPr>
          <p:cNvSpPr txBox="1"/>
          <p:nvPr/>
        </p:nvSpPr>
        <p:spPr>
          <a:xfrm>
            <a:off x="6622332" y="164141"/>
            <a:ext cx="157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(LOG</a:t>
            </a:r>
            <a:r>
              <a:rPr lang="en-US" baseline="-25000" dirty="0"/>
              <a:t>2</a:t>
            </a:r>
            <a:r>
              <a:rPr lang="en-US" dirty="0"/>
              <a:t>(N))+1</a:t>
            </a:r>
          </a:p>
        </p:txBody>
      </p:sp>
      <p:sp>
        <p:nvSpPr>
          <p:cNvPr id="45" name="مربع نص 44">
            <a:extLst>
              <a:ext uri="{FF2B5EF4-FFF2-40B4-BE49-F238E27FC236}">
                <a16:creationId xmlns:a16="http://schemas.microsoft.com/office/drawing/2014/main" id="{8FC6E380-4807-BAB8-A01B-3FB0A39471AD}"/>
              </a:ext>
            </a:extLst>
          </p:cNvPr>
          <p:cNvSpPr txBox="1"/>
          <p:nvPr/>
        </p:nvSpPr>
        <p:spPr>
          <a:xfrm>
            <a:off x="6493161" y="5642736"/>
            <a:ext cx="557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1+LOG</a:t>
            </a:r>
            <a:r>
              <a:rPr lang="en-US" baseline="-25000" dirty="0"/>
              <a:t>2</a:t>
            </a:r>
            <a:r>
              <a:rPr lang="en-US" dirty="0"/>
              <a:t>N +1+ LOG</a:t>
            </a:r>
            <a:r>
              <a:rPr lang="en-US" baseline="-25000" dirty="0"/>
              <a:t>2</a:t>
            </a:r>
            <a:r>
              <a:rPr lang="en-US" dirty="0"/>
              <a:t>N + LOG</a:t>
            </a:r>
            <a:r>
              <a:rPr lang="en-US" baseline="-25000" dirty="0"/>
              <a:t>2</a:t>
            </a:r>
            <a:r>
              <a:rPr lang="en-US" dirty="0"/>
              <a:t>N = 3LOG</a:t>
            </a:r>
            <a:r>
              <a:rPr lang="en-US" baseline="-25000" dirty="0"/>
              <a:t>2</a:t>
            </a:r>
            <a:r>
              <a:rPr lang="en-US" dirty="0"/>
              <a:t>N +2 == O(LOG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B03295FA-C3B7-52F4-F81C-BDA9BF3E6470}"/>
              </a:ext>
            </a:extLst>
          </p:cNvPr>
          <p:cNvSpPr txBox="1"/>
          <p:nvPr/>
        </p:nvSpPr>
        <p:spPr>
          <a:xfrm>
            <a:off x="133927" y="267977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Time complexity 02</a:t>
            </a:r>
          </a:p>
        </p:txBody>
      </p:sp>
    </p:spTree>
    <p:extLst>
      <p:ext uri="{BB962C8B-B14F-4D97-AF65-F5344CB8AC3E}">
        <p14:creationId xmlns:p14="http://schemas.microsoft.com/office/powerpoint/2010/main" val="297832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6A98A3B5-1BAA-0D14-30D3-9AB087BF972A}"/>
              </a:ext>
            </a:extLst>
          </p:cNvPr>
          <p:cNvSpPr/>
          <p:nvPr/>
        </p:nvSpPr>
        <p:spPr>
          <a:xfrm>
            <a:off x="553898" y="1353127"/>
            <a:ext cx="3556000" cy="4922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40F3365B-9773-6258-F024-C9DB573ED66B}"/>
              </a:ext>
            </a:extLst>
          </p:cNvPr>
          <p:cNvSpPr txBox="1"/>
          <p:nvPr/>
        </p:nvSpPr>
        <p:spPr>
          <a:xfrm>
            <a:off x="475389" y="939709"/>
            <a:ext cx="370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A  //Created Object with constructor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F5CB17D2-0FE2-595D-E1F7-C71B71F010DB}"/>
              </a:ext>
            </a:extLst>
          </p:cNvPr>
          <p:cNvSpPr txBox="1"/>
          <p:nvPr/>
        </p:nvSpPr>
        <p:spPr>
          <a:xfrm>
            <a:off x="609316" y="1857513"/>
            <a:ext cx="11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Head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0237EFB2-CCF7-55B4-8E59-79F9DF70B0FE}"/>
              </a:ext>
            </a:extLst>
          </p:cNvPr>
          <p:cNvSpPr txBox="1"/>
          <p:nvPr/>
        </p:nvSpPr>
        <p:spPr>
          <a:xfrm>
            <a:off x="2211826" y="1974365"/>
            <a:ext cx="13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Tail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9F264936-2860-595F-FBB4-A218F2E3EA2C}"/>
              </a:ext>
            </a:extLst>
          </p:cNvPr>
          <p:cNvSpPr txBox="1"/>
          <p:nvPr/>
        </p:nvSpPr>
        <p:spPr>
          <a:xfrm>
            <a:off x="710918" y="3723562"/>
            <a:ext cx="161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Counter = 0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E106BE13-5066-A691-016D-EE4B85E958F0}"/>
              </a:ext>
            </a:extLst>
          </p:cNvPr>
          <p:cNvSpPr txBox="1"/>
          <p:nvPr/>
        </p:nvSpPr>
        <p:spPr>
          <a:xfrm>
            <a:off x="609315" y="1657290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7EAB6D49-4D7F-48AA-C5BB-E5CF957290B9}"/>
              </a:ext>
            </a:extLst>
          </p:cNvPr>
          <p:cNvSpPr txBox="1"/>
          <p:nvPr/>
        </p:nvSpPr>
        <p:spPr>
          <a:xfrm>
            <a:off x="2068659" y="1751386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F7F9D707-1B23-4011-2FAC-0F2B6CF0FBEC}"/>
              </a:ext>
            </a:extLst>
          </p:cNvPr>
          <p:cNvSpPr txBox="1"/>
          <p:nvPr/>
        </p:nvSpPr>
        <p:spPr>
          <a:xfrm>
            <a:off x="854080" y="3415785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29705547-1E84-899F-BFA7-4EBD4BAACB3F}"/>
              </a:ext>
            </a:extLst>
          </p:cNvPr>
          <p:cNvSpPr txBox="1"/>
          <p:nvPr/>
        </p:nvSpPr>
        <p:spPr>
          <a:xfrm>
            <a:off x="1057279" y="2821315"/>
            <a:ext cx="127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null</a:t>
            </a:r>
          </a:p>
        </p:txBody>
      </p:sp>
      <p:cxnSp>
        <p:nvCxnSpPr>
          <p:cNvPr id="14" name="رابط كسهم مستقيم 13">
            <a:extLst>
              <a:ext uri="{FF2B5EF4-FFF2-40B4-BE49-F238E27FC236}">
                <a16:creationId xmlns:a16="http://schemas.microsoft.com/office/drawing/2014/main" id="{23E0E754-CDC7-99D8-6E27-97B9CFEBA3EE}"/>
              </a:ext>
            </a:extLst>
          </p:cNvPr>
          <p:cNvCxnSpPr/>
          <p:nvPr/>
        </p:nvCxnSpPr>
        <p:spPr>
          <a:xfrm>
            <a:off x="867935" y="2226845"/>
            <a:ext cx="318654" cy="59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6964BC29-58D9-2CC9-B257-1ED367862975}"/>
              </a:ext>
            </a:extLst>
          </p:cNvPr>
          <p:cNvCxnSpPr>
            <a:endCxn id="12" idx="0"/>
          </p:cNvCxnSpPr>
          <p:nvPr/>
        </p:nvCxnSpPr>
        <p:spPr>
          <a:xfrm flipH="1">
            <a:off x="1692280" y="2343697"/>
            <a:ext cx="635001" cy="47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مستطيل 16">
            <a:extLst>
              <a:ext uri="{FF2B5EF4-FFF2-40B4-BE49-F238E27FC236}">
                <a16:creationId xmlns:a16="http://schemas.microsoft.com/office/drawing/2014/main" id="{FBD6D19A-7187-F1ED-B0FA-399D01780AF5}"/>
              </a:ext>
            </a:extLst>
          </p:cNvPr>
          <p:cNvSpPr/>
          <p:nvPr/>
        </p:nvSpPr>
        <p:spPr>
          <a:xfrm>
            <a:off x="4973497" y="1353127"/>
            <a:ext cx="3556000" cy="4922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083FF526-E509-7FC8-BD45-8EAE33D06C5A}"/>
              </a:ext>
            </a:extLst>
          </p:cNvPr>
          <p:cNvSpPr txBox="1"/>
          <p:nvPr/>
        </p:nvSpPr>
        <p:spPr>
          <a:xfrm>
            <a:off x="5028915" y="1857513"/>
            <a:ext cx="11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Head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5A14A32E-C27F-00EF-5F14-3BE39655EA1D}"/>
              </a:ext>
            </a:extLst>
          </p:cNvPr>
          <p:cNvSpPr txBox="1"/>
          <p:nvPr/>
        </p:nvSpPr>
        <p:spPr>
          <a:xfrm>
            <a:off x="6631425" y="1974365"/>
            <a:ext cx="13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Tail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EC6B0253-BBD4-BF30-F926-9EB33629BF63}"/>
              </a:ext>
            </a:extLst>
          </p:cNvPr>
          <p:cNvSpPr txBox="1"/>
          <p:nvPr/>
        </p:nvSpPr>
        <p:spPr>
          <a:xfrm>
            <a:off x="5015062" y="4801791"/>
            <a:ext cx="161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 = 1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88B541AF-A9BD-AB43-939C-8BA4E9AAE000}"/>
              </a:ext>
            </a:extLst>
          </p:cNvPr>
          <p:cNvSpPr txBox="1"/>
          <p:nvPr/>
        </p:nvSpPr>
        <p:spPr>
          <a:xfrm>
            <a:off x="5028914" y="1657290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66398AE7-5EFA-96E9-C2EB-A3B763923635}"/>
              </a:ext>
            </a:extLst>
          </p:cNvPr>
          <p:cNvSpPr txBox="1"/>
          <p:nvPr/>
        </p:nvSpPr>
        <p:spPr>
          <a:xfrm>
            <a:off x="6488258" y="1751386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86249566-E43E-F00D-741A-1AF42753C225}"/>
              </a:ext>
            </a:extLst>
          </p:cNvPr>
          <p:cNvSpPr txBox="1"/>
          <p:nvPr/>
        </p:nvSpPr>
        <p:spPr>
          <a:xfrm>
            <a:off x="5168044" y="4604725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94ADE49E-16E9-5FA9-2728-6269BB9181B2}"/>
              </a:ext>
            </a:extLst>
          </p:cNvPr>
          <p:cNvSpPr txBox="1"/>
          <p:nvPr/>
        </p:nvSpPr>
        <p:spPr>
          <a:xfrm>
            <a:off x="7076786" y="3118550"/>
            <a:ext cx="127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null</a:t>
            </a:r>
          </a:p>
        </p:txBody>
      </p:sp>
      <p:cxnSp>
        <p:nvCxnSpPr>
          <p:cNvPr id="25" name="رابط كسهم مستقيم 24">
            <a:extLst>
              <a:ext uri="{FF2B5EF4-FFF2-40B4-BE49-F238E27FC236}">
                <a16:creationId xmlns:a16="http://schemas.microsoft.com/office/drawing/2014/main" id="{D1FF814E-320F-E6E6-ECF9-17F3C0DC0C82}"/>
              </a:ext>
            </a:extLst>
          </p:cNvPr>
          <p:cNvCxnSpPr>
            <a:cxnSpLocks/>
          </p:cNvCxnSpPr>
          <p:nvPr/>
        </p:nvCxnSpPr>
        <p:spPr>
          <a:xfrm>
            <a:off x="5287534" y="2226845"/>
            <a:ext cx="274783" cy="35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رابط كسهم مستقيم 25">
            <a:extLst>
              <a:ext uri="{FF2B5EF4-FFF2-40B4-BE49-F238E27FC236}">
                <a16:creationId xmlns:a16="http://schemas.microsoft.com/office/drawing/2014/main" id="{94A0420B-E55D-9CC6-3007-CDEC3A8F6829}"/>
              </a:ext>
            </a:extLst>
          </p:cNvPr>
          <p:cNvCxnSpPr>
            <a:cxnSpLocks/>
          </p:cNvCxnSpPr>
          <p:nvPr/>
        </p:nvCxnSpPr>
        <p:spPr>
          <a:xfrm flipH="1">
            <a:off x="6144791" y="2321001"/>
            <a:ext cx="845121" cy="57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8A64DDFE-93C8-F1AF-B7E5-AEA4871D96C1}"/>
              </a:ext>
            </a:extLst>
          </p:cNvPr>
          <p:cNvSpPr txBox="1"/>
          <p:nvPr/>
        </p:nvSpPr>
        <p:spPr>
          <a:xfrm>
            <a:off x="5005826" y="969819"/>
            <a:ext cx="63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A</a:t>
            </a:r>
          </a:p>
        </p:txBody>
      </p:sp>
      <p:cxnSp>
        <p:nvCxnSpPr>
          <p:cNvPr id="29" name="رابط كسهم مستقيم 28">
            <a:extLst>
              <a:ext uri="{FF2B5EF4-FFF2-40B4-BE49-F238E27FC236}">
                <a16:creationId xmlns:a16="http://schemas.microsoft.com/office/drawing/2014/main" id="{25D2BAAA-BD2B-7FCC-FDAD-C76347BEBF40}"/>
              </a:ext>
            </a:extLst>
          </p:cNvPr>
          <p:cNvCxnSpPr/>
          <p:nvPr/>
        </p:nvCxnSpPr>
        <p:spPr>
          <a:xfrm>
            <a:off x="4179172" y="2470727"/>
            <a:ext cx="654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50D36C8F-D7FA-8B06-9F41-93F602635EB8}"/>
              </a:ext>
            </a:extLst>
          </p:cNvPr>
          <p:cNvSpPr txBox="1"/>
          <p:nvPr/>
        </p:nvSpPr>
        <p:spPr>
          <a:xfrm>
            <a:off x="1035349" y="6348664"/>
            <a:ext cx="117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3F0BBBB2-37C9-8B31-1575-11ED9E1A53D3}"/>
              </a:ext>
            </a:extLst>
          </p:cNvPr>
          <p:cNvSpPr txBox="1"/>
          <p:nvPr/>
        </p:nvSpPr>
        <p:spPr>
          <a:xfrm>
            <a:off x="5841140" y="6388678"/>
            <a:ext cx="117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" name="مستطيل 31">
            <a:extLst>
              <a:ext uri="{FF2B5EF4-FFF2-40B4-BE49-F238E27FC236}">
                <a16:creationId xmlns:a16="http://schemas.microsoft.com/office/drawing/2014/main" id="{D0B72137-DDCB-B5C5-5B2B-2DD252B984CB}"/>
              </a:ext>
            </a:extLst>
          </p:cNvPr>
          <p:cNvSpPr/>
          <p:nvPr/>
        </p:nvSpPr>
        <p:spPr>
          <a:xfrm>
            <a:off x="5420311" y="2681494"/>
            <a:ext cx="665018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رابط مستقيم 35">
            <a:extLst>
              <a:ext uri="{FF2B5EF4-FFF2-40B4-BE49-F238E27FC236}">
                <a16:creationId xmlns:a16="http://schemas.microsoft.com/office/drawing/2014/main" id="{C19C7F86-0962-838C-47FE-0CC6DAFF44FA}"/>
              </a:ext>
            </a:extLst>
          </p:cNvPr>
          <p:cNvCxnSpPr>
            <a:stCxn id="32" idx="1"/>
            <a:endCxn id="32" idx="3"/>
          </p:cNvCxnSpPr>
          <p:nvPr/>
        </p:nvCxnSpPr>
        <p:spPr>
          <a:xfrm>
            <a:off x="5420311" y="3415785"/>
            <a:ext cx="665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245CC709-DB75-34A8-62DB-A63124A661F3}"/>
              </a:ext>
            </a:extLst>
          </p:cNvPr>
          <p:cNvSpPr txBox="1"/>
          <p:nvPr/>
        </p:nvSpPr>
        <p:spPr>
          <a:xfrm>
            <a:off x="6631425" y="5122966"/>
            <a:ext cx="182995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/>
            <a:r>
              <a:rPr lang="en-US" sz="1400" dirty="0"/>
              <a:t>head = new node();</a:t>
            </a:r>
          </a:p>
          <a:p>
            <a:pPr algn="r" rtl="0"/>
            <a:r>
              <a:rPr lang="en-US" sz="1400" dirty="0"/>
              <a:t>            head.data = val;</a:t>
            </a:r>
          </a:p>
          <a:p>
            <a:pPr algn="l" rtl="0"/>
            <a:r>
              <a:rPr lang="en-US" sz="1400" dirty="0"/>
              <a:t>            head.next=null;</a:t>
            </a:r>
          </a:p>
          <a:p>
            <a:pPr algn="l" rtl="0"/>
            <a:r>
              <a:rPr lang="en-US" sz="1400" dirty="0"/>
              <a:t>            tail=head;</a:t>
            </a:r>
          </a:p>
          <a:p>
            <a:pPr algn="l" rtl="0"/>
            <a:r>
              <a:rPr lang="en-US" sz="1400" dirty="0"/>
              <a:t>            count++;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48867DC8-A68E-7C0E-06CA-D62BC2A8C8BE}"/>
              </a:ext>
            </a:extLst>
          </p:cNvPr>
          <p:cNvSpPr txBox="1"/>
          <p:nvPr/>
        </p:nvSpPr>
        <p:spPr>
          <a:xfrm>
            <a:off x="5413672" y="2636649"/>
            <a:ext cx="5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B70A0AA8-9D2D-926F-975D-EF9F1D4B58B7}"/>
              </a:ext>
            </a:extLst>
          </p:cNvPr>
          <p:cNvSpPr txBox="1"/>
          <p:nvPr/>
        </p:nvSpPr>
        <p:spPr>
          <a:xfrm>
            <a:off x="2550119" y="5213049"/>
            <a:ext cx="15274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head = null; </a:t>
            </a:r>
          </a:p>
          <a:p>
            <a:r>
              <a:rPr lang="en-US" sz="1400" dirty="0"/>
              <a:t>   tail = null;</a:t>
            </a:r>
          </a:p>
          <a:p>
            <a:r>
              <a:rPr lang="en-US" sz="1400" dirty="0"/>
              <a:t>   count = 0;</a:t>
            </a:r>
          </a:p>
        </p:txBody>
      </p:sp>
      <p:cxnSp>
        <p:nvCxnSpPr>
          <p:cNvPr id="45" name="رابط كسهم مستقيم 44">
            <a:extLst>
              <a:ext uri="{FF2B5EF4-FFF2-40B4-BE49-F238E27FC236}">
                <a16:creationId xmlns:a16="http://schemas.microsoft.com/office/drawing/2014/main" id="{D58E14B1-4619-5384-9760-D65FE1279F26}"/>
              </a:ext>
            </a:extLst>
          </p:cNvPr>
          <p:cNvCxnSpPr/>
          <p:nvPr/>
        </p:nvCxnSpPr>
        <p:spPr>
          <a:xfrm flipV="1">
            <a:off x="5823243" y="3487882"/>
            <a:ext cx="1070259" cy="32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634D01A1-183A-692D-F8DF-A1FEDA091409}"/>
              </a:ext>
            </a:extLst>
          </p:cNvPr>
          <p:cNvSpPr txBox="1"/>
          <p:nvPr/>
        </p:nvSpPr>
        <p:spPr>
          <a:xfrm>
            <a:off x="4768845" y="2921763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90366AC5-C171-CC75-DA5C-7DD4B70B0653}"/>
              </a:ext>
            </a:extLst>
          </p:cNvPr>
          <p:cNvSpPr txBox="1"/>
          <p:nvPr/>
        </p:nvSpPr>
        <p:spPr>
          <a:xfrm>
            <a:off x="4768844" y="3590366"/>
            <a:ext cx="665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49" name="مربع نص 48">
            <a:extLst>
              <a:ext uri="{FF2B5EF4-FFF2-40B4-BE49-F238E27FC236}">
                <a16:creationId xmlns:a16="http://schemas.microsoft.com/office/drawing/2014/main" id="{1FC28D19-22B3-6FEE-A223-E91A5E3D091F}"/>
              </a:ext>
            </a:extLst>
          </p:cNvPr>
          <p:cNvSpPr txBox="1"/>
          <p:nvPr/>
        </p:nvSpPr>
        <p:spPr>
          <a:xfrm>
            <a:off x="6193290" y="1439324"/>
            <a:ext cx="20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هي نفسها أول وآخر حلقة</a:t>
            </a:r>
            <a:endParaRPr lang="en-US" dirty="0"/>
          </a:p>
        </p:txBody>
      </p: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5F6A9AF5-D468-EC85-189C-939A294BFA90}"/>
              </a:ext>
            </a:extLst>
          </p:cNvPr>
          <p:cNvSpPr txBox="1"/>
          <p:nvPr/>
        </p:nvSpPr>
        <p:spPr>
          <a:xfrm>
            <a:off x="8529497" y="1339674"/>
            <a:ext cx="355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System.out.println(head.data); </a:t>
            </a:r>
            <a:r>
              <a:rPr lang="en-US" sz="1400" dirty="0">
                <a:solidFill>
                  <a:schemeClr val="accent6"/>
                </a:solidFill>
              </a:rPr>
              <a:t>5</a:t>
            </a:r>
          </a:p>
          <a:p>
            <a:pPr algn="l" rtl="0"/>
            <a:r>
              <a:rPr lang="en-US" sz="1400" dirty="0"/>
              <a:t>System.out.println(tail.data);</a:t>
            </a:r>
            <a:r>
              <a:rPr lang="en-US" sz="1400" dirty="0">
                <a:solidFill>
                  <a:schemeClr val="accent6"/>
                </a:solidFill>
              </a:rPr>
              <a:t>5</a:t>
            </a:r>
          </a:p>
          <a:p>
            <a:pPr algn="l" rtl="0"/>
            <a:r>
              <a:rPr lang="en-US" sz="1400" dirty="0"/>
              <a:t>System.out.println(head.next);</a:t>
            </a:r>
            <a:r>
              <a:rPr lang="en-US" sz="1400" dirty="0">
                <a:solidFill>
                  <a:srgbClr val="FFC000"/>
                </a:solidFill>
              </a:rPr>
              <a:t>null</a:t>
            </a:r>
          </a:p>
          <a:p>
            <a:pPr algn="l" rtl="0"/>
            <a:r>
              <a:rPr lang="en-US" sz="1400" dirty="0"/>
              <a:t>System.out.println(tail.next);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>
                <a:solidFill>
                  <a:srgbClr val="FFC000"/>
                </a:solidFill>
              </a:rPr>
              <a:t>null</a:t>
            </a:r>
          </a:p>
          <a:p>
            <a:pPr algn="l" rtl="0"/>
            <a:r>
              <a:rPr lang="en-US" sz="1400" dirty="0"/>
              <a:t>System.out.println(head");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R234sAW</a:t>
            </a:r>
          </a:p>
          <a:p>
            <a:pPr algn="l" rtl="0"/>
            <a:r>
              <a:rPr lang="en-US" sz="1400" dirty="0"/>
              <a:t>System.out.println(head.next.data);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Error</a:t>
            </a:r>
          </a:p>
          <a:p>
            <a:pPr algn="l" rtl="0"/>
            <a:r>
              <a:rPr lang="en-US" sz="1400" dirty="0"/>
              <a:t>System.out.println(head.next.next);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2D1FEFEE-CAF9-FDA6-3A9D-9A9F7F0AF83D}"/>
              </a:ext>
            </a:extLst>
          </p:cNvPr>
          <p:cNvSpPr txBox="1"/>
          <p:nvPr/>
        </p:nvSpPr>
        <p:spPr>
          <a:xfrm>
            <a:off x="3174725" y="6521938"/>
            <a:ext cx="2126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A.insertToHead(5);</a:t>
            </a:r>
          </a:p>
        </p:txBody>
      </p:sp>
      <p:sp>
        <p:nvSpPr>
          <p:cNvPr id="54" name="مربع نص 53">
            <a:extLst>
              <a:ext uri="{FF2B5EF4-FFF2-40B4-BE49-F238E27FC236}">
                <a16:creationId xmlns:a16="http://schemas.microsoft.com/office/drawing/2014/main" id="{B704A12F-BD34-375B-1674-63147A4D9114}"/>
              </a:ext>
            </a:extLst>
          </p:cNvPr>
          <p:cNvSpPr txBox="1"/>
          <p:nvPr/>
        </p:nvSpPr>
        <p:spPr>
          <a:xfrm>
            <a:off x="5638517" y="3005981"/>
            <a:ext cx="2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F94515A1-BB3B-2192-9EBF-2F1654801583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Singly Linked List 01</a:t>
            </a:r>
          </a:p>
        </p:txBody>
      </p: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1E48940C-03AA-DBED-EB9B-24F9EA56B6CD}"/>
              </a:ext>
            </a:extLst>
          </p:cNvPr>
          <p:cNvCxnSpPr/>
          <p:nvPr/>
        </p:nvCxnSpPr>
        <p:spPr>
          <a:xfrm>
            <a:off x="2733678" y="6474691"/>
            <a:ext cx="2960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5BEFA6BC-1AA1-7B3C-9DCF-B0015268EB1E}"/>
              </a:ext>
            </a:extLst>
          </p:cNvPr>
          <p:cNvSpPr txBox="1"/>
          <p:nvPr/>
        </p:nvSpPr>
        <p:spPr>
          <a:xfrm>
            <a:off x="7398340" y="6488668"/>
            <a:ext cx="2126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A.insertToHead(3);</a:t>
            </a:r>
          </a:p>
        </p:txBody>
      </p:sp>
      <p:cxnSp>
        <p:nvCxnSpPr>
          <p:cNvPr id="28" name="رابط كسهم مستقيم 27">
            <a:extLst>
              <a:ext uri="{FF2B5EF4-FFF2-40B4-BE49-F238E27FC236}">
                <a16:creationId xmlns:a16="http://schemas.microsoft.com/office/drawing/2014/main" id="{461EBEA5-A37A-D51F-A27F-475E61FF5A16}"/>
              </a:ext>
            </a:extLst>
          </p:cNvPr>
          <p:cNvCxnSpPr/>
          <p:nvPr/>
        </p:nvCxnSpPr>
        <p:spPr>
          <a:xfrm>
            <a:off x="7241613" y="6474691"/>
            <a:ext cx="2960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99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F5B4E30E-6C9E-C60F-D106-2995117C8A60}"/>
              </a:ext>
            </a:extLst>
          </p:cNvPr>
          <p:cNvSpPr/>
          <p:nvPr/>
        </p:nvSpPr>
        <p:spPr>
          <a:xfrm>
            <a:off x="1253968" y="663792"/>
            <a:ext cx="4540688" cy="4922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2A0C314E-12E2-D5EB-8061-69F0B62A1487}"/>
              </a:ext>
            </a:extLst>
          </p:cNvPr>
          <p:cNvSpPr txBox="1"/>
          <p:nvPr/>
        </p:nvSpPr>
        <p:spPr>
          <a:xfrm>
            <a:off x="1697548" y="1168178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nn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CBE6A2C2-7F27-BAC0-44FB-04170906B0D8}"/>
              </a:ext>
            </a:extLst>
          </p:cNvPr>
          <p:cNvSpPr txBox="1"/>
          <p:nvPr/>
        </p:nvSpPr>
        <p:spPr>
          <a:xfrm>
            <a:off x="5029333" y="1054438"/>
            <a:ext cx="64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Tail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068EEC36-B364-DCAE-928B-1C4F2F49B326}"/>
              </a:ext>
            </a:extLst>
          </p:cNvPr>
          <p:cNvSpPr txBox="1"/>
          <p:nvPr/>
        </p:nvSpPr>
        <p:spPr>
          <a:xfrm>
            <a:off x="1683695" y="4112456"/>
            <a:ext cx="13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 = 2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62A00EF-FF17-61FE-F3F2-9D34D0BB77BE}"/>
              </a:ext>
            </a:extLst>
          </p:cNvPr>
          <p:cNvSpPr txBox="1"/>
          <p:nvPr/>
        </p:nvSpPr>
        <p:spPr>
          <a:xfrm>
            <a:off x="1538435" y="971112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681A56D9-B418-33CE-7A0B-619030257D27}"/>
              </a:ext>
            </a:extLst>
          </p:cNvPr>
          <p:cNvSpPr txBox="1"/>
          <p:nvPr/>
        </p:nvSpPr>
        <p:spPr>
          <a:xfrm>
            <a:off x="4924700" y="850513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C84CE251-36E5-4A8B-CED2-E554FBB9DE1A}"/>
              </a:ext>
            </a:extLst>
          </p:cNvPr>
          <p:cNvSpPr txBox="1"/>
          <p:nvPr/>
        </p:nvSpPr>
        <p:spPr>
          <a:xfrm>
            <a:off x="1836678" y="3915390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A12B740A-F8D1-34B3-F32E-97ABCF28926A}"/>
              </a:ext>
            </a:extLst>
          </p:cNvPr>
          <p:cNvSpPr txBox="1"/>
          <p:nvPr/>
        </p:nvSpPr>
        <p:spPr>
          <a:xfrm>
            <a:off x="5132134" y="2357118"/>
            <a:ext cx="66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null</a:t>
            </a:r>
          </a:p>
        </p:txBody>
      </p: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34237445-83D3-09F3-9FF5-2B716B8F6847}"/>
              </a:ext>
            </a:extLst>
          </p:cNvPr>
          <p:cNvCxnSpPr>
            <a:cxnSpLocks/>
          </p:cNvCxnSpPr>
          <p:nvPr/>
        </p:nvCxnSpPr>
        <p:spPr>
          <a:xfrm>
            <a:off x="1956167" y="1537510"/>
            <a:ext cx="274783" cy="35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739B6DA9-8E32-18B6-522A-E3D531452E73}"/>
              </a:ext>
            </a:extLst>
          </p:cNvPr>
          <p:cNvCxnSpPr>
            <a:cxnSpLocks/>
          </p:cNvCxnSpPr>
          <p:nvPr/>
        </p:nvCxnSpPr>
        <p:spPr>
          <a:xfrm flipH="1">
            <a:off x="4184645" y="1333393"/>
            <a:ext cx="845121" cy="57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7A4209D2-19FB-BEE7-003C-E84DB7012E26}"/>
              </a:ext>
            </a:extLst>
          </p:cNvPr>
          <p:cNvSpPr txBox="1"/>
          <p:nvPr/>
        </p:nvSpPr>
        <p:spPr>
          <a:xfrm>
            <a:off x="2228357" y="5769253"/>
            <a:ext cx="32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مستطيل 14">
            <a:extLst>
              <a:ext uri="{FF2B5EF4-FFF2-40B4-BE49-F238E27FC236}">
                <a16:creationId xmlns:a16="http://schemas.microsoft.com/office/drawing/2014/main" id="{440AC707-705C-9AFC-DD7A-D8C0BD3A3DD3}"/>
              </a:ext>
            </a:extLst>
          </p:cNvPr>
          <p:cNvSpPr/>
          <p:nvPr/>
        </p:nvSpPr>
        <p:spPr>
          <a:xfrm>
            <a:off x="2088944" y="1992159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رابط مستقيم 15">
            <a:extLst>
              <a:ext uri="{FF2B5EF4-FFF2-40B4-BE49-F238E27FC236}">
                <a16:creationId xmlns:a16="http://schemas.microsoft.com/office/drawing/2014/main" id="{F5C96A93-B764-097E-F261-64119C9A5293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2088944" y="2726450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558CE10D-12E3-49DB-456F-54B154066AA6}"/>
              </a:ext>
            </a:extLst>
          </p:cNvPr>
          <p:cNvSpPr txBox="1"/>
          <p:nvPr/>
        </p:nvSpPr>
        <p:spPr>
          <a:xfrm>
            <a:off x="3368171" y="3971645"/>
            <a:ext cx="17960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200" dirty="0"/>
              <a:t>else{</a:t>
            </a:r>
          </a:p>
          <a:p>
            <a:pPr algn="l" rtl="0"/>
            <a:r>
              <a:rPr lang="en-US" sz="1200" dirty="0"/>
              <a:t>           node nn= new node();</a:t>
            </a:r>
          </a:p>
          <a:p>
            <a:pPr algn="l" rtl="0"/>
            <a:r>
              <a:rPr lang="en-US" sz="1200" dirty="0"/>
              <a:t>           </a:t>
            </a:r>
            <a:r>
              <a:rPr lang="en-US" sz="1200" dirty="0" err="1"/>
              <a:t>nn.data</a:t>
            </a:r>
            <a:r>
              <a:rPr lang="en-US" sz="1200" dirty="0"/>
              <a:t>= val;</a:t>
            </a:r>
          </a:p>
          <a:p>
            <a:pPr algn="l" rtl="0"/>
            <a:r>
              <a:rPr lang="en-US" sz="1200" dirty="0"/>
              <a:t>           </a:t>
            </a:r>
            <a:r>
              <a:rPr lang="en-US" sz="1200" dirty="0" err="1"/>
              <a:t>nn.next</a:t>
            </a:r>
            <a:r>
              <a:rPr lang="en-US" sz="1200" dirty="0"/>
              <a:t>=head;</a:t>
            </a:r>
          </a:p>
          <a:p>
            <a:pPr algn="l" rtl="0"/>
            <a:r>
              <a:rPr lang="en-US" sz="1200" dirty="0"/>
              <a:t>           head=nn;</a:t>
            </a:r>
          </a:p>
          <a:p>
            <a:pPr algn="l" rtl="0"/>
            <a:r>
              <a:rPr lang="en-US" sz="1200" dirty="0"/>
              <a:t>           count++;</a:t>
            </a:r>
          </a:p>
          <a:p>
            <a:pPr algn="l" rtl="0"/>
            <a:r>
              <a:rPr lang="en-US" sz="1200" dirty="0"/>
              <a:t>       }</a:t>
            </a: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3B8587F8-4827-F780-EE9E-8E986D300753}"/>
              </a:ext>
            </a:extLst>
          </p:cNvPr>
          <p:cNvSpPr txBox="1"/>
          <p:nvPr/>
        </p:nvSpPr>
        <p:spPr>
          <a:xfrm>
            <a:off x="2082305" y="1947314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E6599B35-A677-7FA5-280C-34862643667F}"/>
              </a:ext>
            </a:extLst>
          </p:cNvPr>
          <p:cNvCxnSpPr>
            <a:cxnSpLocks/>
          </p:cNvCxnSpPr>
          <p:nvPr/>
        </p:nvCxnSpPr>
        <p:spPr>
          <a:xfrm flipV="1">
            <a:off x="2614549" y="2654323"/>
            <a:ext cx="1070199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058BA1F1-2D54-474F-19B9-DE610F4258B8}"/>
              </a:ext>
            </a:extLst>
          </p:cNvPr>
          <p:cNvSpPr txBox="1"/>
          <p:nvPr/>
        </p:nvSpPr>
        <p:spPr>
          <a:xfrm>
            <a:off x="2307150" y="2316646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F8EFAFE7-4797-4303-9A4C-0DC9FCE1CE73}"/>
              </a:ext>
            </a:extLst>
          </p:cNvPr>
          <p:cNvSpPr txBox="1"/>
          <p:nvPr/>
        </p:nvSpPr>
        <p:spPr>
          <a:xfrm>
            <a:off x="3469772" y="294460"/>
            <a:ext cx="53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مستطيل 23">
            <a:extLst>
              <a:ext uri="{FF2B5EF4-FFF2-40B4-BE49-F238E27FC236}">
                <a16:creationId xmlns:a16="http://schemas.microsoft.com/office/drawing/2014/main" id="{9E62DD74-9A9E-29FA-E2B0-351857DF27A7}"/>
              </a:ext>
            </a:extLst>
          </p:cNvPr>
          <p:cNvSpPr/>
          <p:nvPr/>
        </p:nvSpPr>
        <p:spPr>
          <a:xfrm>
            <a:off x="3747883" y="1993266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رابط مستقيم 24">
            <a:extLst>
              <a:ext uri="{FF2B5EF4-FFF2-40B4-BE49-F238E27FC236}">
                <a16:creationId xmlns:a16="http://schemas.microsoft.com/office/drawing/2014/main" id="{BF83ED20-406A-D13D-1237-EF81D34C93D7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3747883" y="2727557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44420F5C-9200-DE75-BBE5-92B987D4B747}"/>
              </a:ext>
            </a:extLst>
          </p:cNvPr>
          <p:cNvSpPr txBox="1"/>
          <p:nvPr/>
        </p:nvSpPr>
        <p:spPr>
          <a:xfrm>
            <a:off x="3741244" y="1948421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E770B80A-73FA-4237-D57E-D262439C2B2C}"/>
              </a:ext>
            </a:extLst>
          </p:cNvPr>
          <p:cNvSpPr txBox="1"/>
          <p:nvPr/>
        </p:nvSpPr>
        <p:spPr>
          <a:xfrm>
            <a:off x="3966089" y="2317753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2618DB85-C514-B543-C4C9-397F522E6A97}"/>
              </a:ext>
            </a:extLst>
          </p:cNvPr>
          <p:cNvSpPr txBox="1"/>
          <p:nvPr/>
        </p:nvSpPr>
        <p:spPr>
          <a:xfrm>
            <a:off x="2524556" y="1138418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Head</a:t>
            </a:r>
          </a:p>
        </p:txBody>
      </p:sp>
      <p:cxnSp>
        <p:nvCxnSpPr>
          <p:cNvPr id="32" name="رابط كسهم مستقيم 31">
            <a:extLst>
              <a:ext uri="{FF2B5EF4-FFF2-40B4-BE49-F238E27FC236}">
                <a16:creationId xmlns:a16="http://schemas.microsoft.com/office/drawing/2014/main" id="{FC459E9B-8092-F52D-19CC-A3067F5932AD}"/>
              </a:ext>
            </a:extLst>
          </p:cNvPr>
          <p:cNvCxnSpPr>
            <a:cxnSpLocks/>
          </p:cNvCxnSpPr>
          <p:nvPr/>
        </p:nvCxnSpPr>
        <p:spPr>
          <a:xfrm flipH="1">
            <a:off x="2614549" y="1536079"/>
            <a:ext cx="237545" cy="4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رابط كسهم مستقيم 33">
            <a:extLst>
              <a:ext uri="{FF2B5EF4-FFF2-40B4-BE49-F238E27FC236}">
                <a16:creationId xmlns:a16="http://schemas.microsoft.com/office/drawing/2014/main" id="{AC0F3745-D6E6-BB53-2458-DFA83C159AD9}"/>
              </a:ext>
            </a:extLst>
          </p:cNvPr>
          <p:cNvCxnSpPr>
            <a:cxnSpLocks/>
          </p:cNvCxnSpPr>
          <p:nvPr/>
        </p:nvCxnSpPr>
        <p:spPr>
          <a:xfrm flipV="1">
            <a:off x="4208250" y="2821305"/>
            <a:ext cx="821084" cy="51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مستطيل 41">
            <a:extLst>
              <a:ext uri="{FF2B5EF4-FFF2-40B4-BE49-F238E27FC236}">
                <a16:creationId xmlns:a16="http://schemas.microsoft.com/office/drawing/2014/main" id="{3ABC1410-FED3-A384-A2E8-3BF40052DF6F}"/>
              </a:ext>
            </a:extLst>
          </p:cNvPr>
          <p:cNvSpPr/>
          <p:nvPr/>
        </p:nvSpPr>
        <p:spPr>
          <a:xfrm>
            <a:off x="6096000" y="663792"/>
            <a:ext cx="4540688" cy="4922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882BA2A6-9A53-1074-04EE-4A45C2318815}"/>
              </a:ext>
            </a:extLst>
          </p:cNvPr>
          <p:cNvSpPr txBox="1"/>
          <p:nvPr/>
        </p:nvSpPr>
        <p:spPr>
          <a:xfrm>
            <a:off x="6539580" y="1168178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nn</a:t>
            </a:r>
          </a:p>
        </p:txBody>
      </p:sp>
      <p:sp>
        <p:nvSpPr>
          <p:cNvPr id="44" name="مربع نص 43">
            <a:extLst>
              <a:ext uri="{FF2B5EF4-FFF2-40B4-BE49-F238E27FC236}">
                <a16:creationId xmlns:a16="http://schemas.microsoft.com/office/drawing/2014/main" id="{3F17A433-C148-19F7-E51C-DAA6C2237052}"/>
              </a:ext>
            </a:extLst>
          </p:cNvPr>
          <p:cNvSpPr txBox="1"/>
          <p:nvPr/>
        </p:nvSpPr>
        <p:spPr>
          <a:xfrm>
            <a:off x="9871366" y="1054438"/>
            <a:ext cx="52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Tail</a:t>
            </a:r>
          </a:p>
        </p:txBody>
      </p:sp>
      <p:sp>
        <p:nvSpPr>
          <p:cNvPr id="45" name="مربع نص 44">
            <a:extLst>
              <a:ext uri="{FF2B5EF4-FFF2-40B4-BE49-F238E27FC236}">
                <a16:creationId xmlns:a16="http://schemas.microsoft.com/office/drawing/2014/main" id="{D8C63D0D-A055-E770-E294-42AEC251E712}"/>
              </a:ext>
            </a:extLst>
          </p:cNvPr>
          <p:cNvSpPr txBox="1"/>
          <p:nvPr/>
        </p:nvSpPr>
        <p:spPr>
          <a:xfrm>
            <a:off x="6525727" y="4112456"/>
            <a:ext cx="13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 = 3</a:t>
            </a:r>
          </a:p>
        </p:txBody>
      </p: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B045882D-0FF4-9559-CA0D-DF0F1BBB01E5}"/>
              </a:ext>
            </a:extLst>
          </p:cNvPr>
          <p:cNvSpPr txBox="1"/>
          <p:nvPr/>
        </p:nvSpPr>
        <p:spPr>
          <a:xfrm>
            <a:off x="6380467" y="971112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9C706013-F6D2-3797-2ABE-32E8E42D5994}"/>
              </a:ext>
            </a:extLst>
          </p:cNvPr>
          <p:cNvSpPr txBox="1"/>
          <p:nvPr/>
        </p:nvSpPr>
        <p:spPr>
          <a:xfrm>
            <a:off x="9766732" y="850513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A3BCE9A4-D082-BECA-C238-54C6FB1198CB}"/>
              </a:ext>
            </a:extLst>
          </p:cNvPr>
          <p:cNvSpPr txBox="1"/>
          <p:nvPr/>
        </p:nvSpPr>
        <p:spPr>
          <a:xfrm>
            <a:off x="6678710" y="3915390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49" name="مربع نص 48">
            <a:extLst>
              <a:ext uri="{FF2B5EF4-FFF2-40B4-BE49-F238E27FC236}">
                <a16:creationId xmlns:a16="http://schemas.microsoft.com/office/drawing/2014/main" id="{5E35FABF-D5A0-D862-40FF-F4D3B035E58B}"/>
              </a:ext>
            </a:extLst>
          </p:cNvPr>
          <p:cNvSpPr txBox="1"/>
          <p:nvPr/>
        </p:nvSpPr>
        <p:spPr>
          <a:xfrm>
            <a:off x="9974166" y="2357118"/>
            <a:ext cx="66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null</a:t>
            </a:r>
          </a:p>
        </p:txBody>
      </p:sp>
      <p:cxnSp>
        <p:nvCxnSpPr>
          <p:cNvPr id="50" name="رابط كسهم مستقيم 49">
            <a:extLst>
              <a:ext uri="{FF2B5EF4-FFF2-40B4-BE49-F238E27FC236}">
                <a16:creationId xmlns:a16="http://schemas.microsoft.com/office/drawing/2014/main" id="{4E1EFBD5-A430-D8E0-3D26-6EDFE024DDF1}"/>
              </a:ext>
            </a:extLst>
          </p:cNvPr>
          <p:cNvCxnSpPr>
            <a:cxnSpLocks/>
          </p:cNvCxnSpPr>
          <p:nvPr/>
        </p:nvCxnSpPr>
        <p:spPr>
          <a:xfrm>
            <a:off x="6798199" y="1537510"/>
            <a:ext cx="274783" cy="35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رابط كسهم مستقيم 50">
            <a:extLst>
              <a:ext uri="{FF2B5EF4-FFF2-40B4-BE49-F238E27FC236}">
                <a16:creationId xmlns:a16="http://schemas.microsoft.com/office/drawing/2014/main" id="{D4861917-CDC4-75F6-69D6-0714559CB67B}"/>
              </a:ext>
            </a:extLst>
          </p:cNvPr>
          <p:cNvCxnSpPr>
            <a:cxnSpLocks/>
          </p:cNvCxnSpPr>
          <p:nvPr/>
        </p:nvCxnSpPr>
        <p:spPr>
          <a:xfrm flipH="1">
            <a:off x="9453263" y="1365760"/>
            <a:ext cx="709502" cy="57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CDE86B68-8833-22B9-1B1B-109A31CAD272}"/>
              </a:ext>
            </a:extLst>
          </p:cNvPr>
          <p:cNvSpPr txBox="1"/>
          <p:nvPr/>
        </p:nvSpPr>
        <p:spPr>
          <a:xfrm>
            <a:off x="7070389" y="5769253"/>
            <a:ext cx="32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3" name="مستطيل 52">
            <a:extLst>
              <a:ext uri="{FF2B5EF4-FFF2-40B4-BE49-F238E27FC236}">
                <a16:creationId xmlns:a16="http://schemas.microsoft.com/office/drawing/2014/main" id="{FCC817FE-DACE-143F-CC34-91B5709FE235}"/>
              </a:ext>
            </a:extLst>
          </p:cNvPr>
          <p:cNvSpPr/>
          <p:nvPr/>
        </p:nvSpPr>
        <p:spPr>
          <a:xfrm>
            <a:off x="6930976" y="1992159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رابط مستقيم 53">
            <a:extLst>
              <a:ext uri="{FF2B5EF4-FFF2-40B4-BE49-F238E27FC236}">
                <a16:creationId xmlns:a16="http://schemas.microsoft.com/office/drawing/2014/main" id="{5DE19672-AD51-CE5B-3584-F31A763C3513}"/>
              </a:ext>
            </a:extLst>
          </p:cNvPr>
          <p:cNvCxnSpPr>
            <a:stCxn id="53" idx="1"/>
            <a:endCxn id="53" idx="3"/>
          </p:cNvCxnSpPr>
          <p:nvPr/>
        </p:nvCxnSpPr>
        <p:spPr>
          <a:xfrm>
            <a:off x="6930976" y="2726450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مربع نص 55">
            <a:extLst>
              <a:ext uri="{FF2B5EF4-FFF2-40B4-BE49-F238E27FC236}">
                <a16:creationId xmlns:a16="http://schemas.microsoft.com/office/drawing/2014/main" id="{7B91342D-05E8-772A-8A71-2E099E1C1AC6}"/>
              </a:ext>
            </a:extLst>
          </p:cNvPr>
          <p:cNvSpPr txBox="1"/>
          <p:nvPr/>
        </p:nvSpPr>
        <p:spPr>
          <a:xfrm>
            <a:off x="6924337" y="1947314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cxnSp>
        <p:nvCxnSpPr>
          <p:cNvPr id="57" name="رابط كسهم مستقيم 56">
            <a:extLst>
              <a:ext uri="{FF2B5EF4-FFF2-40B4-BE49-F238E27FC236}">
                <a16:creationId xmlns:a16="http://schemas.microsoft.com/office/drawing/2014/main" id="{63033F3E-97B5-1A3C-8FC4-5153A4F92299}"/>
              </a:ext>
            </a:extLst>
          </p:cNvPr>
          <p:cNvCxnSpPr>
            <a:cxnSpLocks/>
          </p:cNvCxnSpPr>
          <p:nvPr/>
        </p:nvCxnSpPr>
        <p:spPr>
          <a:xfrm flipV="1">
            <a:off x="7456581" y="2485041"/>
            <a:ext cx="586012" cy="84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مربع نص 57">
            <a:extLst>
              <a:ext uri="{FF2B5EF4-FFF2-40B4-BE49-F238E27FC236}">
                <a16:creationId xmlns:a16="http://schemas.microsoft.com/office/drawing/2014/main" id="{92D6308D-A509-B619-FA95-65B3C4141939}"/>
              </a:ext>
            </a:extLst>
          </p:cNvPr>
          <p:cNvSpPr txBox="1"/>
          <p:nvPr/>
        </p:nvSpPr>
        <p:spPr>
          <a:xfrm>
            <a:off x="6976874" y="2315774"/>
            <a:ext cx="4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9" name="مربع نص 58">
            <a:extLst>
              <a:ext uri="{FF2B5EF4-FFF2-40B4-BE49-F238E27FC236}">
                <a16:creationId xmlns:a16="http://schemas.microsoft.com/office/drawing/2014/main" id="{7D2B7D97-CB9D-8C91-D493-62D1AB514137}"/>
              </a:ext>
            </a:extLst>
          </p:cNvPr>
          <p:cNvSpPr txBox="1"/>
          <p:nvPr/>
        </p:nvSpPr>
        <p:spPr>
          <a:xfrm>
            <a:off x="8311804" y="294460"/>
            <a:ext cx="53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0" name="مستطيل 59">
            <a:extLst>
              <a:ext uri="{FF2B5EF4-FFF2-40B4-BE49-F238E27FC236}">
                <a16:creationId xmlns:a16="http://schemas.microsoft.com/office/drawing/2014/main" id="{AAAF35A5-3D49-BD60-D090-781F8DC4FB79}"/>
              </a:ext>
            </a:extLst>
          </p:cNvPr>
          <p:cNvSpPr/>
          <p:nvPr/>
        </p:nvSpPr>
        <p:spPr>
          <a:xfrm>
            <a:off x="9169982" y="2021117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رابط مستقيم 60">
            <a:extLst>
              <a:ext uri="{FF2B5EF4-FFF2-40B4-BE49-F238E27FC236}">
                <a16:creationId xmlns:a16="http://schemas.microsoft.com/office/drawing/2014/main" id="{4966FD14-C788-8352-B4CA-2B0919AE95B5}"/>
              </a:ext>
            </a:extLst>
          </p:cNvPr>
          <p:cNvCxnSpPr>
            <a:stCxn id="60" idx="1"/>
            <a:endCxn id="60" idx="3"/>
          </p:cNvCxnSpPr>
          <p:nvPr/>
        </p:nvCxnSpPr>
        <p:spPr>
          <a:xfrm>
            <a:off x="9169982" y="2755408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مربع نص 61">
            <a:extLst>
              <a:ext uri="{FF2B5EF4-FFF2-40B4-BE49-F238E27FC236}">
                <a16:creationId xmlns:a16="http://schemas.microsoft.com/office/drawing/2014/main" id="{A4028DD6-49F6-EACF-A2A7-8E32D5AF8B2E}"/>
              </a:ext>
            </a:extLst>
          </p:cNvPr>
          <p:cNvSpPr txBox="1"/>
          <p:nvPr/>
        </p:nvSpPr>
        <p:spPr>
          <a:xfrm>
            <a:off x="9163343" y="1976272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63" name="مربع نص 62">
            <a:extLst>
              <a:ext uri="{FF2B5EF4-FFF2-40B4-BE49-F238E27FC236}">
                <a16:creationId xmlns:a16="http://schemas.microsoft.com/office/drawing/2014/main" id="{A7DFC3E2-1529-8636-B9EA-C7B7D490FF5E}"/>
              </a:ext>
            </a:extLst>
          </p:cNvPr>
          <p:cNvSpPr txBox="1"/>
          <p:nvPr/>
        </p:nvSpPr>
        <p:spPr>
          <a:xfrm>
            <a:off x="9388188" y="2345604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4" name="مربع نص 63">
            <a:extLst>
              <a:ext uri="{FF2B5EF4-FFF2-40B4-BE49-F238E27FC236}">
                <a16:creationId xmlns:a16="http://schemas.microsoft.com/office/drawing/2014/main" id="{9F9E9F2F-8371-1394-A708-38696B468F52}"/>
              </a:ext>
            </a:extLst>
          </p:cNvPr>
          <p:cNvSpPr txBox="1"/>
          <p:nvPr/>
        </p:nvSpPr>
        <p:spPr>
          <a:xfrm>
            <a:off x="7366588" y="1138418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Head</a:t>
            </a:r>
          </a:p>
        </p:txBody>
      </p:sp>
      <p:cxnSp>
        <p:nvCxnSpPr>
          <p:cNvPr id="65" name="رابط كسهم مستقيم 64">
            <a:extLst>
              <a:ext uri="{FF2B5EF4-FFF2-40B4-BE49-F238E27FC236}">
                <a16:creationId xmlns:a16="http://schemas.microsoft.com/office/drawing/2014/main" id="{174E858C-5458-FC72-1037-BCB1076FC522}"/>
              </a:ext>
            </a:extLst>
          </p:cNvPr>
          <p:cNvCxnSpPr>
            <a:cxnSpLocks/>
          </p:cNvCxnSpPr>
          <p:nvPr/>
        </p:nvCxnSpPr>
        <p:spPr>
          <a:xfrm flipH="1">
            <a:off x="7456581" y="1536079"/>
            <a:ext cx="237545" cy="4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رابط كسهم مستقيم 65">
            <a:extLst>
              <a:ext uri="{FF2B5EF4-FFF2-40B4-BE49-F238E27FC236}">
                <a16:creationId xmlns:a16="http://schemas.microsoft.com/office/drawing/2014/main" id="{7D7FD910-14A7-AF32-1746-27C70A808710}"/>
              </a:ext>
            </a:extLst>
          </p:cNvPr>
          <p:cNvCxnSpPr>
            <a:cxnSpLocks/>
          </p:cNvCxnSpPr>
          <p:nvPr/>
        </p:nvCxnSpPr>
        <p:spPr>
          <a:xfrm flipV="1">
            <a:off x="9705103" y="2713542"/>
            <a:ext cx="525080" cy="29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مستطيل 66">
            <a:extLst>
              <a:ext uri="{FF2B5EF4-FFF2-40B4-BE49-F238E27FC236}">
                <a16:creationId xmlns:a16="http://schemas.microsoft.com/office/drawing/2014/main" id="{F9E8909A-1551-AE98-D993-CB924D20E97E}"/>
              </a:ext>
            </a:extLst>
          </p:cNvPr>
          <p:cNvSpPr/>
          <p:nvPr/>
        </p:nvSpPr>
        <p:spPr>
          <a:xfrm>
            <a:off x="8049232" y="2021117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رابط مستقيم 67">
            <a:extLst>
              <a:ext uri="{FF2B5EF4-FFF2-40B4-BE49-F238E27FC236}">
                <a16:creationId xmlns:a16="http://schemas.microsoft.com/office/drawing/2014/main" id="{F6A5EB63-BCC6-7DF6-55A1-35BFA9DA4C47}"/>
              </a:ext>
            </a:extLst>
          </p:cNvPr>
          <p:cNvCxnSpPr>
            <a:stCxn id="67" idx="1"/>
            <a:endCxn id="67" idx="3"/>
          </p:cNvCxnSpPr>
          <p:nvPr/>
        </p:nvCxnSpPr>
        <p:spPr>
          <a:xfrm>
            <a:off x="8049232" y="2755408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مربع نص 68">
            <a:extLst>
              <a:ext uri="{FF2B5EF4-FFF2-40B4-BE49-F238E27FC236}">
                <a16:creationId xmlns:a16="http://schemas.microsoft.com/office/drawing/2014/main" id="{A430B0E8-FC63-BB89-528F-2296E5B03DB6}"/>
              </a:ext>
            </a:extLst>
          </p:cNvPr>
          <p:cNvSpPr txBox="1"/>
          <p:nvPr/>
        </p:nvSpPr>
        <p:spPr>
          <a:xfrm>
            <a:off x="8042593" y="1976272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70" name="مربع نص 69">
            <a:extLst>
              <a:ext uri="{FF2B5EF4-FFF2-40B4-BE49-F238E27FC236}">
                <a16:creationId xmlns:a16="http://schemas.microsoft.com/office/drawing/2014/main" id="{BF8A0BC9-82F7-AB3E-D53F-6E0427E1AC6D}"/>
              </a:ext>
            </a:extLst>
          </p:cNvPr>
          <p:cNvSpPr txBox="1"/>
          <p:nvPr/>
        </p:nvSpPr>
        <p:spPr>
          <a:xfrm>
            <a:off x="8267438" y="2345604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74" name="رابط كسهم مستقيم 73">
            <a:extLst>
              <a:ext uri="{FF2B5EF4-FFF2-40B4-BE49-F238E27FC236}">
                <a16:creationId xmlns:a16="http://schemas.microsoft.com/office/drawing/2014/main" id="{B99B316D-69FE-0C00-F334-0948367B5E5E}"/>
              </a:ext>
            </a:extLst>
          </p:cNvPr>
          <p:cNvCxnSpPr>
            <a:cxnSpLocks/>
          </p:cNvCxnSpPr>
          <p:nvPr/>
        </p:nvCxnSpPr>
        <p:spPr>
          <a:xfrm flipV="1">
            <a:off x="8598489" y="2541784"/>
            <a:ext cx="504448" cy="7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مربع نص 77">
            <a:extLst>
              <a:ext uri="{FF2B5EF4-FFF2-40B4-BE49-F238E27FC236}">
                <a16:creationId xmlns:a16="http://schemas.microsoft.com/office/drawing/2014/main" id="{C65C2EE0-8DAB-9E1A-3304-6F54E7C2F582}"/>
              </a:ext>
            </a:extLst>
          </p:cNvPr>
          <p:cNvSpPr txBox="1"/>
          <p:nvPr/>
        </p:nvSpPr>
        <p:spPr>
          <a:xfrm>
            <a:off x="8142160" y="5868782"/>
            <a:ext cx="249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) </a:t>
            </a:r>
          </a:p>
          <a:p>
            <a:pPr algn="l" rtl="0"/>
            <a:r>
              <a:rPr lang="en-US" dirty="0"/>
              <a:t>	//no loops</a:t>
            </a:r>
          </a:p>
        </p:txBody>
      </p:sp>
      <p:cxnSp>
        <p:nvCxnSpPr>
          <p:cNvPr id="80" name="رابط كسهم مستقيم 79">
            <a:extLst>
              <a:ext uri="{FF2B5EF4-FFF2-40B4-BE49-F238E27FC236}">
                <a16:creationId xmlns:a16="http://schemas.microsoft.com/office/drawing/2014/main" id="{55ABBB65-DFEB-1E80-4731-6A0B893427EF}"/>
              </a:ext>
            </a:extLst>
          </p:cNvPr>
          <p:cNvCxnSpPr/>
          <p:nvPr/>
        </p:nvCxnSpPr>
        <p:spPr>
          <a:xfrm>
            <a:off x="8042593" y="1507750"/>
            <a:ext cx="307608" cy="38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رابط كسهم مستقيم 80">
            <a:extLst>
              <a:ext uri="{FF2B5EF4-FFF2-40B4-BE49-F238E27FC236}">
                <a16:creationId xmlns:a16="http://schemas.microsoft.com/office/drawing/2014/main" id="{F69256C8-9B98-C7F6-C98B-31E4F82227FA}"/>
              </a:ext>
            </a:extLst>
          </p:cNvPr>
          <p:cNvCxnSpPr>
            <a:cxnSpLocks/>
          </p:cNvCxnSpPr>
          <p:nvPr/>
        </p:nvCxnSpPr>
        <p:spPr>
          <a:xfrm>
            <a:off x="3116392" y="1406279"/>
            <a:ext cx="667831" cy="56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مربع نص 82">
            <a:extLst>
              <a:ext uri="{FF2B5EF4-FFF2-40B4-BE49-F238E27FC236}">
                <a16:creationId xmlns:a16="http://schemas.microsoft.com/office/drawing/2014/main" id="{B4D4AC1D-DA34-0D67-9798-852B3AD19950}"/>
              </a:ext>
            </a:extLst>
          </p:cNvPr>
          <p:cNvSpPr txBox="1"/>
          <p:nvPr/>
        </p:nvSpPr>
        <p:spPr>
          <a:xfrm>
            <a:off x="3257610" y="1386514"/>
            <a:ext cx="53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old</a:t>
            </a:r>
          </a:p>
        </p:txBody>
      </p:sp>
      <p:sp>
        <p:nvSpPr>
          <p:cNvPr id="84" name="مربع نص 83">
            <a:extLst>
              <a:ext uri="{FF2B5EF4-FFF2-40B4-BE49-F238E27FC236}">
                <a16:creationId xmlns:a16="http://schemas.microsoft.com/office/drawing/2014/main" id="{213F498A-03DC-9A7D-B0DE-FDAF4C771C27}"/>
              </a:ext>
            </a:extLst>
          </p:cNvPr>
          <p:cNvSpPr txBox="1"/>
          <p:nvPr/>
        </p:nvSpPr>
        <p:spPr>
          <a:xfrm>
            <a:off x="8104214" y="1461431"/>
            <a:ext cx="53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old</a:t>
            </a: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802ECD55-5354-F5D0-ED62-28837EC19CB7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Singly Linked List 01</a:t>
            </a:r>
          </a:p>
        </p:txBody>
      </p: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EB705746-732A-8303-9894-C336B93BB98D}"/>
              </a:ext>
            </a:extLst>
          </p:cNvPr>
          <p:cNvCxnSpPr/>
          <p:nvPr/>
        </p:nvCxnSpPr>
        <p:spPr>
          <a:xfrm>
            <a:off x="4314444" y="5868782"/>
            <a:ext cx="2225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07E37981-93F9-5900-11B0-E8018A918100}"/>
              </a:ext>
            </a:extLst>
          </p:cNvPr>
          <p:cNvSpPr txBox="1"/>
          <p:nvPr/>
        </p:nvSpPr>
        <p:spPr>
          <a:xfrm>
            <a:off x="-37144" y="5727468"/>
            <a:ext cx="2126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A.insertToHead(3);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5A18BA55-97BF-F413-227B-93C173FA7B5D}"/>
              </a:ext>
            </a:extLst>
          </p:cNvPr>
          <p:cNvSpPr txBox="1"/>
          <p:nvPr/>
        </p:nvSpPr>
        <p:spPr>
          <a:xfrm>
            <a:off x="4363968" y="5940164"/>
            <a:ext cx="2126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A.insertToHead(10);</a:t>
            </a:r>
          </a:p>
        </p:txBody>
      </p:sp>
    </p:spTree>
    <p:extLst>
      <p:ext uri="{BB962C8B-B14F-4D97-AF65-F5344CB8AC3E}">
        <p14:creationId xmlns:p14="http://schemas.microsoft.com/office/powerpoint/2010/main" val="26896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94605B0B-B647-5424-1DF5-2AA5C6E8E01A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Singly Linked List 02</a:t>
            </a: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C93C68AF-65F0-24A4-928F-B9112536515E}"/>
              </a:ext>
            </a:extLst>
          </p:cNvPr>
          <p:cNvSpPr/>
          <p:nvPr/>
        </p:nvSpPr>
        <p:spPr>
          <a:xfrm>
            <a:off x="2595419" y="967509"/>
            <a:ext cx="5516839" cy="4922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BE5ACCE4-2C77-9212-957B-B610AA730050}"/>
              </a:ext>
            </a:extLst>
          </p:cNvPr>
          <p:cNvSpPr txBox="1"/>
          <p:nvPr/>
        </p:nvSpPr>
        <p:spPr>
          <a:xfrm>
            <a:off x="7011130" y="1745355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nn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F342F689-5632-E9C6-49AE-AD53B150237F}"/>
              </a:ext>
            </a:extLst>
          </p:cNvPr>
          <p:cNvSpPr txBox="1"/>
          <p:nvPr/>
        </p:nvSpPr>
        <p:spPr>
          <a:xfrm>
            <a:off x="5863652" y="1408564"/>
            <a:ext cx="52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Tail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720729A0-F1AC-0FB7-F14A-0CDEE1554586}"/>
              </a:ext>
            </a:extLst>
          </p:cNvPr>
          <p:cNvSpPr txBox="1"/>
          <p:nvPr/>
        </p:nvSpPr>
        <p:spPr>
          <a:xfrm>
            <a:off x="3025146" y="4416173"/>
            <a:ext cx="13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 = 4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B89C5775-8785-8C51-F174-CC65D29F01CB}"/>
              </a:ext>
            </a:extLst>
          </p:cNvPr>
          <p:cNvSpPr txBox="1"/>
          <p:nvPr/>
        </p:nvSpPr>
        <p:spPr>
          <a:xfrm>
            <a:off x="6961530" y="1611916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80AD9908-D9EC-B904-AFF7-A17453B4C6BA}"/>
              </a:ext>
            </a:extLst>
          </p:cNvPr>
          <p:cNvSpPr txBox="1"/>
          <p:nvPr/>
        </p:nvSpPr>
        <p:spPr>
          <a:xfrm>
            <a:off x="3178129" y="4219107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1B86C61D-273A-8BDE-8C16-135DC9683D0E}"/>
              </a:ext>
            </a:extLst>
          </p:cNvPr>
          <p:cNvSpPr txBox="1"/>
          <p:nvPr/>
        </p:nvSpPr>
        <p:spPr>
          <a:xfrm>
            <a:off x="7449736" y="2555759"/>
            <a:ext cx="66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null</a:t>
            </a:r>
          </a:p>
        </p:txBody>
      </p: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24223DF6-1BE5-7F3C-E144-0FC49D3786F4}"/>
              </a:ext>
            </a:extLst>
          </p:cNvPr>
          <p:cNvCxnSpPr>
            <a:cxnSpLocks/>
          </p:cNvCxnSpPr>
          <p:nvPr/>
        </p:nvCxnSpPr>
        <p:spPr>
          <a:xfrm>
            <a:off x="3109012" y="1879545"/>
            <a:ext cx="274783" cy="35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رابط كسهم مستقيم 13">
            <a:extLst>
              <a:ext uri="{FF2B5EF4-FFF2-40B4-BE49-F238E27FC236}">
                <a16:creationId xmlns:a16="http://schemas.microsoft.com/office/drawing/2014/main" id="{004EB665-9488-1CD2-15EB-C28AFCAD18BE}"/>
              </a:ext>
            </a:extLst>
          </p:cNvPr>
          <p:cNvCxnSpPr>
            <a:cxnSpLocks/>
          </p:cNvCxnSpPr>
          <p:nvPr/>
        </p:nvCxnSpPr>
        <p:spPr>
          <a:xfrm flipH="1">
            <a:off x="5764076" y="1797640"/>
            <a:ext cx="250300" cy="49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مستطيل 14">
            <a:extLst>
              <a:ext uri="{FF2B5EF4-FFF2-40B4-BE49-F238E27FC236}">
                <a16:creationId xmlns:a16="http://schemas.microsoft.com/office/drawing/2014/main" id="{1F224381-76BE-D481-9D63-96F22EB8A218}"/>
              </a:ext>
            </a:extLst>
          </p:cNvPr>
          <p:cNvSpPr/>
          <p:nvPr/>
        </p:nvSpPr>
        <p:spPr>
          <a:xfrm>
            <a:off x="3241789" y="2334194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رابط مستقيم 15">
            <a:extLst>
              <a:ext uri="{FF2B5EF4-FFF2-40B4-BE49-F238E27FC236}">
                <a16:creationId xmlns:a16="http://schemas.microsoft.com/office/drawing/2014/main" id="{B0F14867-15F7-E86E-3128-36FD3732B02A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3241789" y="3068485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FEB9492E-C98D-E07E-25DC-884E9310EB88}"/>
              </a:ext>
            </a:extLst>
          </p:cNvPr>
          <p:cNvSpPr txBox="1"/>
          <p:nvPr/>
        </p:nvSpPr>
        <p:spPr>
          <a:xfrm>
            <a:off x="3235150" y="2289349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9E69D327-B94E-6B96-CAC0-FD1DA7E06C52}"/>
              </a:ext>
            </a:extLst>
          </p:cNvPr>
          <p:cNvSpPr txBox="1"/>
          <p:nvPr/>
        </p:nvSpPr>
        <p:spPr>
          <a:xfrm>
            <a:off x="3287687" y="2657809"/>
            <a:ext cx="4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0" name="مستطيل 19">
            <a:extLst>
              <a:ext uri="{FF2B5EF4-FFF2-40B4-BE49-F238E27FC236}">
                <a16:creationId xmlns:a16="http://schemas.microsoft.com/office/drawing/2014/main" id="{486F901A-B789-1D61-681C-BD8F3D2E971C}"/>
              </a:ext>
            </a:extLst>
          </p:cNvPr>
          <p:cNvSpPr/>
          <p:nvPr/>
        </p:nvSpPr>
        <p:spPr>
          <a:xfrm>
            <a:off x="5480795" y="2363152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رابط مستقيم 20">
            <a:extLst>
              <a:ext uri="{FF2B5EF4-FFF2-40B4-BE49-F238E27FC236}">
                <a16:creationId xmlns:a16="http://schemas.microsoft.com/office/drawing/2014/main" id="{18C1C6B2-E3D3-58E4-475D-EF77C5720CAA}"/>
              </a:ext>
            </a:extLst>
          </p:cNvPr>
          <p:cNvCxnSpPr>
            <a:stCxn id="20" idx="1"/>
            <a:endCxn id="20" idx="3"/>
          </p:cNvCxnSpPr>
          <p:nvPr/>
        </p:nvCxnSpPr>
        <p:spPr>
          <a:xfrm>
            <a:off x="5480795" y="3097443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3FBB5532-4508-5147-B79B-49E938E86D35}"/>
              </a:ext>
            </a:extLst>
          </p:cNvPr>
          <p:cNvSpPr txBox="1"/>
          <p:nvPr/>
        </p:nvSpPr>
        <p:spPr>
          <a:xfrm>
            <a:off x="5474156" y="2318307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86A0F5C0-3DB7-B53A-C7D3-52F7FA0102D6}"/>
              </a:ext>
            </a:extLst>
          </p:cNvPr>
          <p:cNvSpPr txBox="1"/>
          <p:nvPr/>
        </p:nvSpPr>
        <p:spPr>
          <a:xfrm>
            <a:off x="5693099" y="2652668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092D3C05-38D6-2173-A0C1-86E7538A5F1F}"/>
              </a:ext>
            </a:extLst>
          </p:cNvPr>
          <p:cNvSpPr txBox="1"/>
          <p:nvPr/>
        </p:nvSpPr>
        <p:spPr>
          <a:xfrm>
            <a:off x="2714443" y="1498580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Head</a:t>
            </a:r>
          </a:p>
        </p:txBody>
      </p:sp>
      <p:cxnSp>
        <p:nvCxnSpPr>
          <p:cNvPr id="26" name="رابط كسهم مستقيم 25">
            <a:extLst>
              <a:ext uri="{FF2B5EF4-FFF2-40B4-BE49-F238E27FC236}">
                <a16:creationId xmlns:a16="http://schemas.microsoft.com/office/drawing/2014/main" id="{6C5C384B-B907-0D7B-0474-2727315CDC21}"/>
              </a:ext>
            </a:extLst>
          </p:cNvPr>
          <p:cNvCxnSpPr>
            <a:cxnSpLocks/>
          </p:cNvCxnSpPr>
          <p:nvPr/>
        </p:nvCxnSpPr>
        <p:spPr>
          <a:xfrm flipV="1">
            <a:off x="6043763" y="2883819"/>
            <a:ext cx="457662" cy="66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مستطيل 26">
            <a:extLst>
              <a:ext uri="{FF2B5EF4-FFF2-40B4-BE49-F238E27FC236}">
                <a16:creationId xmlns:a16="http://schemas.microsoft.com/office/drawing/2014/main" id="{83512BF9-47D7-55BD-9442-C3CC7B5386BA}"/>
              </a:ext>
            </a:extLst>
          </p:cNvPr>
          <p:cNvSpPr/>
          <p:nvPr/>
        </p:nvSpPr>
        <p:spPr>
          <a:xfrm>
            <a:off x="4360045" y="2363152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رابط مستقيم 27">
            <a:extLst>
              <a:ext uri="{FF2B5EF4-FFF2-40B4-BE49-F238E27FC236}">
                <a16:creationId xmlns:a16="http://schemas.microsoft.com/office/drawing/2014/main" id="{27327D2B-7E2C-F9A7-C0EA-4C4C4E973489}"/>
              </a:ext>
            </a:extLst>
          </p:cNvPr>
          <p:cNvCxnSpPr>
            <a:stCxn id="27" idx="1"/>
            <a:endCxn id="27" idx="3"/>
          </p:cNvCxnSpPr>
          <p:nvPr/>
        </p:nvCxnSpPr>
        <p:spPr>
          <a:xfrm>
            <a:off x="4360045" y="3097443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4B172F0F-5326-9B41-83C2-B0EDC08D13DE}"/>
              </a:ext>
            </a:extLst>
          </p:cNvPr>
          <p:cNvSpPr txBox="1"/>
          <p:nvPr/>
        </p:nvSpPr>
        <p:spPr>
          <a:xfrm>
            <a:off x="4353406" y="2318307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1A8B4EF7-66CF-D1AF-297F-187686C4EAC7}"/>
              </a:ext>
            </a:extLst>
          </p:cNvPr>
          <p:cNvSpPr txBox="1"/>
          <p:nvPr/>
        </p:nvSpPr>
        <p:spPr>
          <a:xfrm>
            <a:off x="4576083" y="2652668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1" name="رابط كسهم مستقيم 30">
            <a:extLst>
              <a:ext uri="{FF2B5EF4-FFF2-40B4-BE49-F238E27FC236}">
                <a16:creationId xmlns:a16="http://schemas.microsoft.com/office/drawing/2014/main" id="{48800725-CA09-8D5C-E9CE-1B11B610BD67}"/>
              </a:ext>
            </a:extLst>
          </p:cNvPr>
          <p:cNvCxnSpPr>
            <a:cxnSpLocks/>
          </p:cNvCxnSpPr>
          <p:nvPr/>
        </p:nvCxnSpPr>
        <p:spPr>
          <a:xfrm flipV="1">
            <a:off x="4909302" y="2883819"/>
            <a:ext cx="504448" cy="7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مستطيل 33">
            <a:extLst>
              <a:ext uri="{FF2B5EF4-FFF2-40B4-BE49-F238E27FC236}">
                <a16:creationId xmlns:a16="http://schemas.microsoft.com/office/drawing/2014/main" id="{F1990186-F158-44FF-A205-C609B2D3A11C}"/>
              </a:ext>
            </a:extLst>
          </p:cNvPr>
          <p:cNvSpPr/>
          <p:nvPr/>
        </p:nvSpPr>
        <p:spPr>
          <a:xfrm>
            <a:off x="6566433" y="2363152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رابط مستقيم 34">
            <a:extLst>
              <a:ext uri="{FF2B5EF4-FFF2-40B4-BE49-F238E27FC236}">
                <a16:creationId xmlns:a16="http://schemas.microsoft.com/office/drawing/2014/main" id="{60E91CE3-5F27-5BED-26BC-3CDE973888FF}"/>
              </a:ext>
            </a:extLst>
          </p:cNvPr>
          <p:cNvCxnSpPr/>
          <p:nvPr/>
        </p:nvCxnSpPr>
        <p:spPr>
          <a:xfrm>
            <a:off x="6566432" y="3098390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رابط كسهم مستقيم 37">
            <a:extLst>
              <a:ext uri="{FF2B5EF4-FFF2-40B4-BE49-F238E27FC236}">
                <a16:creationId xmlns:a16="http://schemas.microsoft.com/office/drawing/2014/main" id="{C6664324-E8D7-766E-C121-0CF932305437}"/>
              </a:ext>
            </a:extLst>
          </p:cNvPr>
          <p:cNvCxnSpPr>
            <a:cxnSpLocks/>
          </p:cNvCxnSpPr>
          <p:nvPr/>
        </p:nvCxnSpPr>
        <p:spPr>
          <a:xfrm flipV="1">
            <a:off x="3825111" y="2889420"/>
            <a:ext cx="504448" cy="7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رابط كسهم مستقيم 39">
            <a:extLst>
              <a:ext uri="{FF2B5EF4-FFF2-40B4-BE49-F238E27FC236}">
                <a16:creationId xmlns:a16="http://schemas.microsoft.com/office/drawing/2014/main" id="{01DB1021-A242-0137-4FD5-D387504D7CFC}"/>
              </a:ext>
            </a:extLst>
          </p:cNvPr>
          <p:cNvCxnSpPr>
            <a:stCxn id="7" idx="2"/>
            <a:endCxn id="34" idx="0"/>
          </p:cNvCxnSpPr>
          <p:nvPr/>
        </p:nvCxnSpPr>
        <p:spPr>
          <a:xfrm>
            <a:off x="6126192" y="1777896"/>
            <a:ext cx="723522" cy="58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D6949F67-45D2-E113-2055-2BD9EE2156D0}"/>
              </a:ext>
            </a:extLst>
          </p:cNvPr>
          <p:cNvSpPr txBox="1"/>
          <p:nvPr/>
        </p:nvSpPr>
        <p:spPr>
          <a:xfrm>
            <a:off x="5413761" y="1806854"/>
            <a:ext cx="49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old</a:t>
            </a:r>
          </a:p>
        </p:txBody>
      </p:sp>
      <p:cxnSp>
        <p:nvCxnSpPr>
          <p:cNvPr id="44" name="رابط كسهم مستقيم 43">
            <a:extLst>
              <a:ext uri="{FF2B5EF4-FFF2-40B4-BE49-F238E27FC236}">
                <a16:creationId xmlns:a16="http://schemas.microsoft.com/office/drawing/2014/main" id="{B1168AB4-F706-D4FA-3EAD-27AEAC236174}"/>
              </a:ext>
            </a:extLst>
          </p:cNvPr>
          <p:cNvCxnSpPr>
            <a:cxnSpLocks/>
          </p:cNvCxnSpPr>
          <p:nvPr/>
        </p:nvCxnSpPr>
        <p:spPr>
          <a:xfrm flipV="1">
            <a:off x="7129400" y="2883819"/>
            <a:ext cx="457662" cy="66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رابط كسهم مستقيم 45">
            <a:extLst>
              <a:ext uri="{FF2B5EF4-FFF2-40B4-BE49-F238E27FC236}">
                <a16:creationId xmlns:a16="http://schemas.microsoft.com/office/drawing/2014/main" id="{A6E7173B-6B43-E2C6-BF70-9A4B5C9E9E46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6849714" y="2053060"/>
            <a:ext cx="279686" cy="31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B3985FE4-073D-A066-4887-E9DE4075B636}"/>
              </a:ext>
            </a:extLst>
          </p:cNvPr>
          <p:cNvSpPr txBox="1"/>
          <p:nvPr/>
        </p:nvSpPr>
        <p:spPr>
          <a:xfrm>
            <a:off x="2714443" y="5930963"/>
            <a:ext cx="1949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A.insertToTail(35);</a:t>
            </a:r>
          </a:p>
        </p:txBody>
      </p:sp>
      <p:sp>
        <p:nvSpPr>
          <p:cNvPr id="50" name="مربع نص 49">
            <a:extLst>
              <a:ext uri="{FF2B5EF4-FFF2-40B4-BE49-F238E27FC236}">
                <a16:creationId xmlns:a16="http://schemas.microsoft.com/office/drawing/2014/main" id="{AA9A6C07-2EC4-2563-5690-EB0549A7FAF2}"/>
              </a:ext>
            </a:extLst>
          </p:cNvPr>
          <p:cNvSpPr txBox="1"/>
          <p:nvPr/>
        </p:nvSpPr>
        <p:spPr>
          <a:xfrm>
            <a:off x="6559856" y="2360491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CBC2AB87-E898-4E5A-01E9-7D2EF4D2A42B}"/>
              </a:ext>
            </a:extLst>
          </p:cNvPr>
          <p:cNvSpPr txBox="1"/>
          <p:nvPr/>
        </p:nvSpPr>
        <p:spPr>
          <a:xfrm>
            <a:off x="6589336" y="2657809"/>
            <a:ext cx="45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F3FD6BCB-33E5-D4AB-9D1F-0AFBF972B32F}"/>
              </a:ext>
            </a:extLst>
          </p:cNvPr>
          <p:cNvSpPr txBox="1"/>
          <p:nvPr/>
        </p:nvSpPr>
        <p:spPr>
          <a:xfrm>
            <a:off x="7016170" y="1378068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*1</a:t>
            </a:r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47BDB6CB-EB6A-8442-23DD-532F1B4A671F}"/>
              </a:ext>
            </a:extLst>
          </p:cNvPr>
          <p:cNvSpPr txBox="1"/>
          <p:nvPr/>
        </p:nvSpPr>
        <p:spPr>
          <a:xfrm>
            <a:off x="7011130" y="2483531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*2</a:t>
            </a:r>
          </a:p>
        </p:txBody>
      </p:sp>
      <p:sp>
        <p:nvSpPr>
          <p:cNvPr id="54" name="مربع نص 53">
            <a:extLst>
              <a:ext uri="{FF2B5EF4-FFF2-40B4-BE49-F238E27FC236}">
                <a16:creationId xmlns:a16="http://schemas.microsoft.com/office/drawing/2014/main" id="{9473780A-4C86-BF2F-8170-C404647560C2}"/>
              </a:ext>
            </a:extLst>
          </p:cNvPr>
          <p:cNvSpPr txBox="1"/>
          <p:nvPr/>
        </p:nvSpPr>
        <p:spPr>
          <a:xfrm>
            <a:off x="7274295" y="3177874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*3</a:t>
            </a:r>
          </a:p>
        </p:txBody>
      </p:sp>
      <p:sp>
        <p:nvSpPr>
          <p:cNvPr id="55" name="مربع نص 54">
            <a:extLst>
              <a:ext uri="{FF2B5EF4-FFF2-40B4-BE49-F238E27FC236}">
                <a16:creationId xmlns:a16="http://schemas.microsoft.com/office/drawing/2014/main" id="{8A48CF02-BA9A-56F9-9A29-BFC70996AC82}"/>
              </a:ext>
            </a:extLst>
          </p:cNvPr>
          <p:cNvSpPr txBox="1"/>
          <p:nvPr/>
        </p:nvSpPr>
        <p:spPr>
          <a:xfrm>
            <a:off x="6102575" y="3177874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*4</a:t>
            </a:r>
          </a:p>
        </p:txBody>
      </p:sp>
      <p:sp>
        <p:nvSpPr>
          <p:cNvPr id="56" name="مربع نص 55">
            <a:extLst>
              <a:ext uri="{FF2B5EF4-FFF2-40B4-BE49-F238E27FC236}">
                <a16:creationId xmlns:a16="http://schemas.microsoft.com/office/drawing/2014/main" id="{143285D1-E109-35FD-F617-D43069947BBA}"/>
              </a:ext>
            </a:extLst>
          </p:cNvPr>
          <p:cNvSpPr txBox="1"/>
          <p:nvPr/>
        </p:nvSpPr>
        <p:spPr>
          <a:xfrm>
            <a:off x="6294965" y="1688043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*5</a:t>
            </a:r>
          </a:p>
        </p:txBody>
      </p: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1C22480A-F0FA-5123-2C88-7CF2AAC7DDDE}"/>
              </a:ext>
            </a:extLst>
          </p:cNvPr>
          <p:cNvSpPr txBox="1"/>
          <p:nvPr/>
        </p:nvSpPr>
        <p:spPr>
          <a:xfrm>
            <a:off x="8554328" y="1625989"/>
            <a:ext cx="3334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6"/>
                </a:solidFill>
              </a:rPr>
              <a:t>1-Create node </a:t>
            </a:r>
            <a:r>
              <a:rPr lang="en-US" dirty="0">
                <a:solidFill>
                  <a:srgbClr val="FF0000"/>
                </a:solidFill>
              </a:rPr>
              <a:t>nn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2-add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3-make </a:t>
            </a:r>
            <a:r>
              <a:rPr lang="en-US" dirty="0">
                <a:solidFill>
                  <a:srgbClr val="FF0000"/>
                </a:solidFill>
              </a:rPr>
              <a:t>nn</a:t>
            </a:r>
            <a:r>
              <a:rPr lang="en-US" dirty="0">
                <a:solidFill>
                  <a:schemeClr val="accent6"/>
                </a:solidFill>
              </a:rPr>
              <a:t> point 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Null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4-make the </a:t>
            </a:r>
            <a:r>
              <a:rPr lang="en-US" dirty="0" err="1">
                <a:solidFill>
                  <a:schemeClr val="accent6"/>
                </a:solidFill>
              </a:rPr>
              <a:t>Tail.next</a:t>
            </a:r>
            <a:r>
              <a:rPr lang="en-US" dirty="0">
                <a:solidFill>
                  <a:schemeClr val="accent6"/>
                </a:solidFill>
              </a:rPr>
              <a:t> point on </a:t>
            </a:r>
            <a:r>
              <a:rPr lang="en-US" dirty="0">
                <a:solidFill>
                  <a:srgbClr val="FF0000"/>
                </a:solidFill>
              </a:rPr>
              <a:t>nn</a:t>
            </a: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5-make Tail = </a:t>
            </a:r>
            <a:r>
              <a:rPr lang="en-US" dirty="0">
                <a:solidFill>
                  <a:srgbClr val="FF0000"/>
                </a:solidFill>
              </a:rPr>
              <a:t>nn</a:t>
            </a:r>
          </a:p>
        </p:txBody>
      </p:sp>
    </p:spTree>
    <p:extLst>
      <p:ext uri="{BB962C8B-B14F-4D97-AF65-F5344CB8AC3E}">
        <p14:creationId xmlns:p14="http://schemas.microsoft.com/office/powerpoint/2010/main" val="118865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35398BDB-29D0-6AF3-3661-8B301685781D}"/>
              </a:ext>
            </a:extLst>
          </p:cNvPr>
          <p:cNvSpPr/>
          <p:nvPr/>
        </p:nvSpPr>
        <p:spPr>
          <a:xfrm>
            <a:off x="532805" y="967509"/>
            <a:ext cx="7207268" cy="4922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C6C048C1-F1AF-F918-49E7-8B5DE7CDF7F8}"/>
              </a:ext>
            </a:extLst>
          </p:cNvPr>
          <p:cNvSpPr txBox="1"/>
          <p:nvPr/>
        </p:nvSpPr>
        <p:spPr>
          <a:xfrm>
            <a:off x="3034558" y="1058480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nn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9FF2E25E-DF86-6289-C67D-9AEEDD6DBE07}"/>
              </a:ext>
            </a:extLst>
          </p:cNvPr>
          <p:cNvSpPr txBox="1"/>
          <p:nvPr/>
        </p:nvSpPr>
        <p:spPr>
          <a:xfrm>
            <a:off x="5056613" y="1686220"/>
            <a:ext cx="52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Tail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4D0C6B5E-BF59-425F-68EF-6A22B94CD741}"/>
              </a:ext>
            </a:extLst>
          </p:cNvPr>
          <p:cNvSpPr txBox="1"/>
          <p:nvPr/>
        </p:nvSpPr>
        <p:spPr>
          <a:xfrm>
            <a:off x="605370" y="4081266"/>
            <a:ext cx="13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 = 5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20943FBE-A2E1-ED45-C29C-D354850FE48B}"/>
              </a:ext>
            </a:extLst>
          </p:cNvPr>
          <p:cNvSpPr txBox="1"/>
          <p:nvPr/>
        </p:nvSpPr>
        <p:spPr>
          <a:xfrm>
            <a:off x="2968918" y="950188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2C593D0B-49B6-B0DF-D3B3-BD8961FAAB2D}"/>
              </a:ext>
            </a:extLst>
          </p:cNvPr>
          <p:cNvSpPr txBox="1"/>
          <p:nvPr/>
        </p:nvSpPr>
        <p:spPr>
          <a:xfrm>
            <a:off x="758353" y="3884200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5CD0DC57-776F-13AB-9F6E-05C53F605CE0}"/>
              </a:ext>
            </a:extLst>
          </p:cNvPr>
          <p:cNvSpPr txBox="1"/>
          <p:nvPr/>
        </p:nvSpPr>
        <p:spPr>
          <a:xfrm>
            <a:off x="5930985" y="2563638"/>
            <a:ext cx="66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null</a:t>
            </a:r>
          </a:p>
        </p:txBody>
      </p: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CDCC7213-7DFA-62C1-912E-8D635CBF2D11}"/>
              </a:ext>
            </a:extLst>
          </p:cNvPr>
          <p:cNvCxnSpPr>
            <a:cxnSpLocks/>
          </p:cNvCxnSpPr>
          <p:nvPr/>
        </p:nvCxnSpPr>
        <p:spPr>
          <a:xfrm>
            <a:off x="928356" y="1818863"/>
            <a:ext cx="0" cy="41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01C9B130-99F5-5EA4-D9F3-EE8866CEAD43}"/>
              </a:ext>
            </a:extLst>
          </p:cNvPr>
          <p:cNvSpPr/>
          <p:nvPr/>
        </p:nvSpPr>
        <p:spPr>
          <a:xfrm>
            <a:off x="786350" y="2334194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رابط مستقيم 12">
            <a:extLst>
              <a:ext uri="{FF2B5EF4-FFF2-40B4-BE49-F238E27FC236}">
                <a16:creationId xmlns:a16="http://schemas.microsoft.com/office/drawing/2014/main" id="{B4B56C89-2FC5-A673-9515-F8190D220293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786350" y="3068485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36D48235-74C3-1CD3-29CE-6CDBB73E661E}"/>
              </a:ext>
            </a:extLst>
          </p:cNvPr>
          <p:cNvSpPr txBox="1"/>
          <p:nvPr/>
        </p:nvSpPr>
        <p:spPr>
          <a:xfrm>
            <a:off x="779711" y="2289349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41F8A25C-B6DF-2486-71EC-BF81C6D2E420}"/>
              </a:ext>
            </a:extLst>
          </p:cNvPr>
          <p:cNvSpPr txBox="1"/>
          <p:nvPr/>
        </p:nvSpPr>
        <p:spPr>
          <a:xfrm>
            <a:off x="832248" y="2657809"/>
            <a:ext cx="4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6" name="مستطيل 15">
            <a:extLst>
              <a:ext uri="{FF2B5EF4-FFF2-40B4-BE49-F238E27FC236}">
                <a16:creationId xmlns:a16="http://schemas.microsoft.com/office/drawing/2014/main" id="{E115836F-949F-E283-5BE6-A4FD9587311B}"/>
              </a:ext>
            </a:extLst>
          </p:cNvPr>
          <p:cNvSpPr/>
          <p:nvPr/>
        </p:nvSpPr>
        <p:spPr>
          <a:xfrm>
            <a:off x="4032875" y="2384523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رابط مستقيم 16">
            <a:extLst>
              <a:ext uri="{FF2B5EF4-FFF2-40B4-BE49-F238E27FC236}">
                <a16:creationId xmlns:a16="http://schemas.microsoft.com/office/drawing/2014/main" id="{FCDED6C0-CF02-8BF9-7C6F-C4A09F3084AA}"/>
              </a:ext>
            </a:extLst>
          </p:cNvPr>
          <p:cNvCxnSpPr>
            <a:cxnSpLocks/>
            <a:stCxn id="16" idx="1"/>
            <a:endCxn id="16" idx="3"/>
          </p:cNvCxnSpPr>
          <p:nvPr/>
        </p:nvCxnSpPr>
        <p:spPr>
          <a:xfrm>
            <a:off x="4032875" y="3118814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705DCDC9-57B4-A533-7AEF-7F4511B3CD40}"/>
              </a:ext>
            </a:extLst>
          </p:cNvPr>
          <p:cNvSpPr txBox="1"/>
          <p:nvPr/>
        </p:nvSpPr>
        <p:spPr>
          <a:xfrm>
            <a:off x="4026236" y="2339678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BC588470-32D3-1DC7-981E-EA32D0E9C78C}"/>
              </a:ext>
            </a:extLst>
          </p:cNvPr>
          <p:cNvSpPr txBox="1"/>
          <p:nvPr/>
        </p:nvSpPr>
        <p:spPr>
          <a:xfrm>
            <a:off x="4245179" y="2674039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00267A4B-5129-C7BC-2F65-FDEC05DCDB8A}"/>
              </a:ext>
            </a:extLst>
          </p:cNvPr>
          <p:cNvSpPr txBox="1"/>
          <p:nvPr/>
        </p:nvSpPr>
        <p:spPr>
          <a:xfrm>
            <a:off x="693908" y="1443132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Head</a:t>
            </a:r>
          </a:p>
        </p:txBody>
      </p: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D095119F-761B-248C-54EB-D0585B19F2DD}"/>
              </a:ext>
            </a:extLst>
          </p:cNvPr>
          <p:cNvCxnSpPr>
            <a:cxnSpLocks/>
          </p:cNvCxnSpPr>
          <p:nvPr/>
        </p:nvCxnSpPr>
        <p:spPr>
          <a:xfrm flipV="1">
            <a:off x="4595843" y="2905190"/>
            <a:ext cx="457662" cy="66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مستطيل 21">
            <a:extLst>
              <a:ext uri="{FF2B5EF4-FFF2-40B4-BE49-F238E27FC236}">
                <a16:creationId xmlns:a16="http://schemas.microsoft.com/office/drawing/2014/main" id="{CF012A92-C6E2-4A98-49C0-E07B174A4158}"/>
              </a:ext>
            </a:extLst>
          </p:cNvPr>
          <p:cNvSpPr/>
          <p:nvPr/>
        </p:nvSpPr>
        <p:spPr>
          <a:xfrm>
            <a:off x="1904606" y="2363152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رابط مستقيم 22">
            <a:extLst>
              <a:ext uri="{FF2B5EF4-FFF2-40B4-BE49-F238E27FC236}">
                <a16:creationId xmlns:a16="http://schemas.microsoft.com/office/drawing/2014/main" id="{0D4F7B25-0763-236C-382A-EBBE49825996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1904606" y="3097443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DA9351E3-27D1-B69E-2C79-9A97E52AD2CD}"/>
              </a:ext>
            </a:extLst>
          </p:cNvPr>
          <p:cNvSpPr txBox="1"/>
          <p:nvPr/>
        </p:nvSpPr>
        <p:spPr>
          <a:xfrm>
            <a:off x="1897967" y="2318307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0049A179-D69C-E339-2EBE-0FAAF998B1CD}"/>
              </a:ext>
            </a:extLst>
          </p:cNvPr>
          <p:cNvSpPr txBox="1"/>
          <p:nvPr/>
        </p:nvSpPr>
        <p:spPr>
          <a:xfrm>
            <a:off x="2120644" y="2652668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6" name="رابط كسهم مستقيم 25">
            <a:extLst>
              <a:ext uri="{FF2B5EF4-FFF2-40B4-BE49-F238E27FC236}">
                <a16:creationId xmlns:a16="http://schemas.microsoft.com/office/drawing/2014/main" id="{8CB62055-F13E-FE09-7E26-F2525791F6BF}"/>
              </a:ext>
            </a:extLst>
          </p:cNvPr>
          <p:cNvCxnSpPr>
            <a:cxnSpLocks/>
          </p:cNvCxnSpPr>
          <p:nvPr/>
        </p:nvCxnSpPr>
        <p:spPr>
          <a:xfrm flipV="1">
            <a:off x="2463429" y="1936211"/>
            <a:ext cx="477793" cy="130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مستطيل 26">
            <a:extLst>
              <a:ext uri="{FF2B5EF4-FFF2-40B4-BE49-F238E27FC236}">
                <a16:creationId xmlns:a16="http://schemas.microsoft.com/office/drawing/2014/main" id="{4FA6A21A-E299-0719-9A96-ECD359C68BF4}"/>
              </a:ext>
            </a:extLst>
          </p:cNvPr>
          <p:cNvSpPr/>
          <p:nvPr/>
        </p:nvSpPr>
        <p:spPr>
          <a:xfrm>
            <a:off x="5047682" y="2371031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رابط مستقيم 27">
            <a:extLst>
              <a:ext uri="{FF2B5EF4-FFF2-40B4-BE49-F238E27FC236}">
                <a16:creationId xmlns:a16="http://schemas.microsoft.com/office/drawing/2014/main" id="{09A4FC23-1438-5BD3-0878-3CF9C03FBF3A}"/>
              </a:ext>
            </a:extLst>
          </p:cNvPr>
          <p:cNvCxnSpPr/>
          <p:nvPr/>
        </p:nvCxnSpPr>
        <p:spPr>
          <a:xfrm>
            <a:off x="5047681" y="3106269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رابط كسهم مستقيم 28">
            <a:extLst>
              <a:ext uri="{FF2B5EF4-FFF2-40B4-BE49-F238E27FC236}">
                <a16:creationId xmlns:a16="http://schemas.microsoft.com/office/drawing/2014/main" id="{55AF2028-BFB2-54DC-A3C7-9BC2BEE241AC}"/>
              </a:ext>
            </a:extLst>
          </p:cNvPr>
          <p:cNvCxnSpPr>
            <a:cxnSpLocks/>
          </p:cNvCxnSpPr>
          <p:nvPr/>
        </p:nvCxnSpPr>
        <p:spPr>
          <a:xfrm flipV="1">
            <a:off x="1369672" y="2889420"/>
            <a:ext cx="504448" cy="7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رابط كسهم مستقيم 29">
            <a:extLst>
              <a:ext uri="{FF2B5EF4-FFF2-40B4-BE49-F238E27FC236}">
                <a16:creationId xmlns:a16="http://schemas.microsoft.com/office/drawing/2014/main" id="{00E28414-CE38-5297-30B9-7FB80E217084}"/>
              </a:ext>
            </a:extLst>
          </p:cNvPr>
          <p:cNvCxnSpPr>
            <a:stCxn id="6" idx="2"/>
            <a:endCxn id="27" idx="0"/>
          </p:cNvCxnSpPr>
          <p:nvPr/>
        </p:nvCxnSpPr>
        <p:spPr>
          <a:xfrm>
            <a:off x="5319153" y="2055552"/>
            <a:ext cx="11810" cy="31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8C914231-0E51-AEF2-01AC-8CD64BE1B4B1}"/>
              </a:ext>
            </a:extLst>
          </p:cNvPr>
          <p:cNvSpPr txBox="1"/>
          <p:nvPr/>
        </p:nvSpPr>
        <p:spPr>
          <a:xfrm>
            <a:off x="3107277" y="3353692"/>
            <a:ext cx="49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old</a:t>
            </a:r>
          </a:p>
        </p:txBody>
      </p:sp>
      <p:cxnSp>
        <p:nvCxnSpPr>
          <p:cNvPr id="32" name="رابط كسهم مستقيم 31">
            <a:extLst>
              <a:ext uri="{FF2B5EF4-FFF2-40B4-BE49-F238E27FC236}">
                <a16:creationId xmlns:a16="http://schemas.microsoft.com/office/drawing/2014/main" id="{09FDF033-56EA-A587-5539-E0DD9E134473}"/>
              </a:ext>
            </a:extLst>
          </p:cNvPr>
          <p:cNvCxnSpPr>
            <a:cxnSpLocks/>
          </p:cNvCxnSpPr>
          <p:nvPr/>
        </p:nvCxnSpPr>
        <p:spPr>
          <a:xfrm flipV="1">
            <a:off x="5610649" y="2891698"/>
            <a:ext cx="457662" cy="66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9D18DC3D-8A56-C02F-4232-C00DF696CA0F}"/>
              </a:ext>
            </a:extLst>
          </p:cNvPr>
          <p:cNvSpPr txBox="1"/>
          <p:nvPr/>
        </p:nvSpPr>
        <p:spPr>
          <a:xfrm>
            <a:off x="5041105" y="2368370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44F3EA38-BA1D-FBB1-815C-55DE7D318D93}"/>
              </a:ext>
            </a:extLst>
          </p:cNvPr>
          <p:cNvSpPr txBox="1"/>
          <p:nvPr/>
        </p:nvSpPr>
        <p:spPr>
          <a:xfrm>
            <a:off x="5070585" y="2665688"/>
            <a:ext cx="45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65DC0DA1-CE21-BB7E-A4B2-FF5518272260}"/>
              </a:ext>
            </a:extLst>
          </p:cNvPr>
          <p:cNvSpPr txBox="1"/>
          <p:nvPr/>
        </p:nvSpPr>
        <p:spPr>
          <a:xfrm>
            <a:off x="1305692" y="2005337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*1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9E80ADF3-F015-DED4-9C5F-62AF276B5617}"/>
              </a:ext>
            </a:extLst>
          </p:cNvPr>
          <p:cNvSpPr txBox="1"/>
          <p:nvPr/>
        </p:nvSpPr>
        <p:spPr>
          <a:xfrm>
            <a:off x="3485842" y="1142991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*2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737D3B88-2802-BF05-3032-7A319B49CF63}"/>
              </a:ext>
            </a:extLst>
          </p:cNvPr>
          <p:cNvSpPr txBox="1"/>
          <p:nvPr/>
        </p:nvSpPr>
        <p:spPr>
          <a:xfrm>
            <a:off x="7740073" y="4326610"/>
            <a:ext cx="3487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dirty="0">
                <a:solidFill>
                  <a:schemeClr val="accent6"/>
                </a:solidFill>
              </a:rPr>
              <a:t>1-Loop the indexes with t to find </a:t>
            </a:r>
            <a:r>
              <a:rPr lang="en-US" sz="1600" dirty="0">
                <a:solidFill>
                  <a:srgbClr val="FFC000"/>
                </a:solidFill>
              </a:rPr>
              <a:t>pos</a:t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>2-Create node </a:t>
            </a:r>
            <a:r>
              <a:rPr lang="en-US" sz="1600" dirty="0">
                <a:solidFill>
                  <a:srgbClr val="FF0000"/>
                </a:solidFill>
              </a:rPr>
              <a:t>nn</a:t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>3-Add val</a:t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>4-make </a:t>
            </a:r>
            <a:r>
              <a:rPr lang="en-US" sz="1600" dirty="0">
                <a:solidFill>
                  <a:srgbClr val="FF0000"/>
                </a:solidFill>
              </a:rPr>
              <a:t>nn</a:t>
            </a:r>
            <a:r>
              <a:rPr lang="en-US" sz="1600" dirty="0">
                <a:solidFill>
                  <a:schemeClr val="accent6"/>
                </a:solidFill>
              </a:rPr>
              <a:t>.next point on t.next</a:t>
            </a:r>
            <a:r>
              <a:rPr lang="en-US" sz="1200" dirty="0">
                <a:solidFill>
                  <a:srgbClr val="FFC000"/>
                </a:solidFill>
              </a:rPr>
              <a:t>(old next)</a:t>
            </a:r>
            <a:endParaRPr lang="en-US" sz="1600" dirty="0">
              <a:solidFill>
                <a:srgbClr val="FFC000"/>
              </a:solidFill>
            </a:endParaRPr>
          </a:p>
          <a:p>
            <a:pPr algn="l" rtl="0"/>
            <a:r>
              <a:rPr lang="en-US" sz="1600" dirty="0">
                <a:solidFill>
                  <a:schemeClr val="accent6"/>
                </a:solidFill>
              </a:rPr>
              <a:t>5-make t.next</a:t>
            </a:r>
            <a:r>
              <a:rPr lang="en-US" sz="1200" dirty="0">
                <a:solidFill>
                  <a:srgbClr val="FFC000"/>
                </a:solidFill>
              </a:rPr>
              <a:t>(old pos) </a:t>
            </a:r>
            <a:r>
              <a:rPr lang="en-US" sz="1600" dirty="0">
                <a:solidFill>
                  <a:schemeClr val="accent6"/>
                </a:solidFill>
              </a:rPr>
              <a:t>point on </a:t>
            </a:r>
            <a:r>
              <a:rPr lang="en-US" sz="1600" dirty="0">
                <a:solidFill>
                  <a:srgbClr val="FF0000"/>
                </a:solidFill>
              </a:rPr>
              <a:t>nn</a:t>
            </a:r>
          </a:p>
        </p:txBody>
      </p:sp>
      <p:sp>
        <p:nvSpPr>
          <p:cNvPr id="38" name="مستطيل 37">
            <a:extLst>
              <a:ext uri="{FF2B5EF4-FFF2-40B4-BE49-F238E27FC236}">
                <a16:creationId xmlns:a16="http://schemas.microsoft.com/office/drawing/2014/main" id="{4132D136-9C87-CD9C-39C7-603DC1F4017C}"/>
              </a:ext>
            </a:extLst>
          </p:cNvPr>
          <p:cNvSpPr/>
          <p:nvPr/>
        </p:nvSpPr>
        <p:spPr>
          <a:xfrm>
            <a:off x="2970787" y="1402954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رابط مستقيم 38">
            <a:extLst>
              <a:ext uri="{FF2B5EF4-FFF2-40B4-BE49-F238E27FC236}">
                <a16:creationId xmlns:a16="http://schemas.microsoft.com/office/drawing/2014/main" id="{920120EF-7921-8F23-FC28-E86214257DE2}"/>
              </a:ext>
            </a:extLst>
          </p:cNvPr>
          <p:cNvCxnSpPr>
            <a:stCxn id="38" idx="1"/>
            <a:endCxn id="38" idx="3"/>
          </p:cNvCxnSpPr>
          <p:nvPr/>
        </p:nvCxnSpPr>
        <p:spPr>
          <a:xfrm>
            <a:off x="2970787" y="2137245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34B0CBFB-B085-4842-BE45-E389CDD9B0BE}"/>
              </a:ext>
            </a:extLst>
          </p:cNvPr>
          <p:cNvSpPr txBox="1"/>
          <p:nvPr/>
        </p:nvSpPr>
        <p:spPr>
          <a:xfrm>
            <a:off x="2964148" y="1358109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FC708358-3F75-806C-7296-BE31DF6CCE17}"/>
              </a:ext>
            </a:extLst>
          </p:cNvPr>
          <p:cNvSpPr txBox="1"/>
          <p:nvPr/>
        </p:nvSpPr>
        <p:spPr>
          <a:xfrm>
            <a:off x="2861481" y="1670740"/>
            <a:ext cx="5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42" name="رابط كسهم مستقيم 41">
            <a:extLst>
              <a:ext uri="{FF2B5EF4-FFF2-40B4-BE49-F238E27FC236}">
                <a16:creationId xmlns:a16="http://schemas.microsoft.com/office/drawing/2014/main" id="{9FBE8EDC-955B-BE7B-98D7-7FD6D092B4FD}"/>
              </a:ext>
            </a:extLst>
          </p:cNvPr>
          <p:cNvCxnSpPr>
            <a:cxnSpLocks/>
          </p:cNvCxnSpPr>
          <p:nvPr/>
        </p:nvCxnSpPr>
        <p:spPr>
          <a:xfrm flipV="1">
            <a:off x="2494662" y="3031134"/>
            <a:ext cx="1491154" cy="75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429E2EDB-F6E6-9F4B-577D-DA1CB7E91A8B}"/>
              </a:ext>
            </a:extLst>
          </p:cNvPr>
          <p:cNvSpPr txBox="1"/>
          <p:nvPr/>
        </p:nvSpPr>
        <p:spPr>
          <a:xfrm>
            <a:off x="920796" y="1710544"/>
            <a:ext cx="70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44" name="رابط كسهم مستقيم 43">
            <a:extLst>
              <a:ext uri="{FF2B5EF4-FFF2-40B4-BE49-F238E27FC236}">
                <a16:creationId xmlns:a16="http://schemas.microsoft.com/office/drawing/2014/main" id="{035CE49E-D161-C3CB-3FC6-D3436A65485B}"/>
              </a:ext>
            </a:extLst>
          </p:cNvPr>
          <p:cNvCxnSpPr>
            <a:cxnSpLocks/>
          </p:cNvCxnSpPr>
          <p:nvPr/>
        </p:nvCxnSpPr>
        <p:spPr>
          <a:xfrm flipH="1">
            <a:off x="1185714" y="1991520"/>
            <a:ext cx="276511" cy="25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6C8BD20B-C889-CE4B-6341-D9D195BA68DB}"/>
              </a:ext>
            </a:extLst>
          </p:cNvPr>
          <p:cNvSpPr txBox="1"/>
          <p:nvPr/>
        </p:nvSpPr>
        <p:spPr>
          <a:xfrm>
            <a:off x="509310" y="4921789"/>
            <a:ext cx="26582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600" dirty="0"/>
              <a:t>node t = head;</a:t>
            </a:r>
          </a:p>
          <a:p>
            <a:pPr algn="l" rtl="0"/>
            <a:r>
              <a:rPr lang="en-US" sz="1600" dirty="0"/>
              <a:t>            for (int i =1;i&lt;2;i++)</a:t>
            </a:r>
          </a:p>
          <a:p>
            <a:pPr algn="l" rtl="0"/>
            <a:r>
              <a:rPr lang="en-US" sz="1600" dirty="0"/>
              <a:t>                t=t.next;</a:t>
            </a:r>
          </a:p>
        </p:txBody>
      </p: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64816C20-3987-3D56-DD7F-60EFB4CC6927}"/>
              </a:ext>
            </a:extLst>
          </p:cNvPr>
          <p:cNvSpPr txBox="1"/>
          <p:nvPr/>
        </p:nvSpPr>
        <p:spPr>
          <a:xfrm>
            <a:off x="518092" y="5944256"/>
            <a:ext cx="181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insertToPos(3,9);</a:t>
            </a:r>
          </a:p>
        </p:txBody>
      </p:sp>
      <p:cxnSp>
        <p:nvCxnSpPr>
          <p:cNvPr id="49" name="رابط كسهم مستقيم 48">
            <a:extLst>
              <a:ext uri="{FF2B5EF4-FFF2-40B4-BE49-F238E27FC236}">
                <a16:creationId xmlns:a16="http://schemas.microsoft.com/office/drawing/2014/main" id="{F14BC3A4-C17A-9AC5-2897-58910764AF2E}"/>
              </a:ext>
            </a:extLst>
          </p:cNvPr>
          <p:cNvCxnSpPr/>
          <p:nvPr/>
        </p:nvCxnSpPr>
        <p:spPr>
          <a:xfrm>
            <a:off x="1534332" y="2005337"/>
            <a:ext cx="448095" cy="35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2423E38D-95D6-8FCA-920D-4A36AE173429}"/>
              </a:ext>
            </a:extLst>
          </p:cNvPr>
          <p:cNvSpPr txBox="1"/>
          <p:nvPr/>
        </p:nvSpPr>
        <p:spPr>
          <a:xfrm>
            <a:off x="909905" y="3012498"/>
            <a:ext cx="49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1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7670A748-18B6-68D3-4937-A19087FD2B49}"/>
              </a:ext>
            </a:extLst>
          </p:cNvPr>
          <p:cNvSpPr txBox="1"/>
          <p:nvPr/>
        </p:nvSpPr>
        <p:spPr>
          <a:xfrm>
            <a:off x="2055799" y="3020313"/>
            <a:ext cx="49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2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5ED04AB0-FA76-A10F-60F2-2E5E58122316}"/>
              </a:ext>
            </a:extLst>
          </p:cNvPr>
          <p:cNvSpPr txBox="1"/>
          <p:nvPr/>
        </p:nvSpPr>
        <p:spPr>
          <a:xfrm>
            <a:off x="4184068" y="3056970"/>
            <a:ext cx="49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3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4" name="مربع نص 53">
            <a:extLst>
              <a:ext uri="{FF2B5EF4-FFF2-40B4-BE49-F238E27FC236}">
                <a16:creationId xmlns:a16="http://schemas.microsoft.com/office/drawing/2014/main" id="{25AE439F-BB42-1BE1-D0F1-E0F81CD207FD}"/>
              </a:ext>
            </a:extLst>
          </p:cNvPr>
          <p:cNvSpPr txBox="1"/>
          <p:nvPr/>
        </p:nvSpPr>
        <p:spPr>
          <a:xfrm>
            <a:off x="3077212" y="2129188"/>
            <a:ext cx="49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3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5" name="مربع نص 54">
            <a:extLst>
              <a:ext uri="{FF2B5EF4-FFF2-40B4-BE49-F238E27FC236}">
                <a16:creationId xmlns:a16="http://schemas.microsoft.com/office/drawing/2014/main" id="{693AFC99-BC16-7725-0115-CD6C4198C277}"/>
              </a:ext>
            </a:extLst>
          </p:cNvPr>
          <p:cNvSpPr txBox="1"/>
          <p:nvPr/>
        </p:nvSpPr>
        <p:spPr>
          <a:xfrm>
            <a:off x="4170192" y="3235474"/>
            <a:ext cx="49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old</a:t>
            </a:r>
          </a:p>
        </p:txBody>
      </p:sp>
      <p:cxnSp>
        <p:nvCxnSpPr>
          <p:cNvPr id="57" name="رابط كسهم مستقيم 56">
            <a:extLst>
              <a:ext uri="{FF2B5EF4-FFF2-40B4-BE49-F238E27FC236}">
                <a16:creationId xmlns:a16="http://schemas.microsoft.com/office/drawing/2014/main" id="{944EC648-7289-C15E-E601-585E682E24B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629360" y="1895210"/>
            <a:ext cx="2464777" cy="4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مربع نص 62">
            <a:extLst>
              <a:ext uri="{FF2B5EF4-FFF2-40B4-BE49-F238E27FC236}">
                <a16:creationId xmlns:a16="http://schemas.microsoft.com/office/drawing/2014/main" id="{A0517DED-69E9-1B32-0A32-C5F2DC63C295}"/>
              </a:ext>
            </a:extLst>
          </p:cNvPr>
          <p:cNvSpPr txBox="1"/>
          <p:nvPr/>
        </p:nvSpPr>
        <p:spPr>
          <a:xfrm>
            <a:off x="3498618" y="1680092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*3</a:t>
            </a:r>
          </a:p>
        </p:txBody>
      </p:sp>
      <p:cxnSp>
        <p:nvCxnSpPr>
          <p:cNvPr id="65" name="رابط كسهم مستقيم 64">
            <a:extLst>
              <a:ext uri="{FF2B5EF4-FFF2-40B4-BE49-F238E27FC236}">
                <a16:creationId xmlns:a16="http://schemas.microsoft.com/office/drawing/2014/main" id="{E82CD43A-FE9C-E436-C7C3-0146AEA8C607}"/>
              </a:ext>
            </a:extLst>
          </p:cNvPr>
          <p:cNvCxnSpPr>
            <a:endCxn id="18" idx="1"/>
          </p:cNvCxnSpPr>
          <p:nvPr/>
        </p:nvCxnSpPr>
        <p:spPr>
          <a:xfrm flipV="1">
            <a:off x="3546987" y="2524344"/>
            <a:ext cx="479249" cy="21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مربع نص 65">
            <a:extLst>
              <a:ext uri="{FF2B5EF4-FFF2-40B4-BE49-F238E27FC236}">
                <a16:creationId xmlns:a16="http://schemas.microsoft.com/office/drawing/2014/main" id="{47A01581-3F7A-C610-A153-13B144AFA7A9}"/>
              </a:ext>
            </a:extLst>
          </p:cNvPr>
          <p:cNvSpPr txBox="1"/>
          <p:nvPr/>
        </p:nvSpPr>
        <p:spPr>
          <a:xfrm>
            <a:off x="3466738" y="2339678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*4</a:t>
            </a:r>
          </a:p>
        </p:txBody>
      </p:sp>
      <p:sp>
        <p:nvSpPr>
          <p:cNvPr id="67" name="مربع نص 66">
            <a:extLst>
              <a:ext uri="{FF2B5EF4-FFF2-40B4-BE49-F238E27FC236}">
                <a16:creationId xmlns:a16="http://schemas.microsoft.com/office/drawing/2014/main" id="{32E8E511-B411-918C-0A49-6E4C941C7612}"/>
              </a:ext>
            </a:extLst>
          </p:cNvPr>
          <p:cNvSpPr txBox="1"/>
          <p:nvPr/>
        </p:nvSpPr>
        <p:spPr>
          <a:xfrm>
            <a:off x="2593839" y="2536748"/>
            <a:ext cx="45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B050"/>
                </a:solidFill>
              </a:rPr>
              <a:t>*5</a:t>
            </a:r>
          </a:p>
        </p:txBody>
      </p:sp>
      <p:sp>
        <p:nvSpPr>
          <p:cNvPr id="68" name="مربع نص 67">
            <a:extLst>
              <a:ext uri="{FF2B5EF4-FFF2-40B4-BE49-F238E27FC236}">
                <a16:creationId xmlns:a16="http://schemas.microsoft.com/office/drawing/2014/main" id="{7180C917-130E-957F-2BB9-D40A8CD1B7AD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Singly Linked List 02</a:t>
            </a:r>
          </a:p>
        </p:txBody>
      </p:sp>
      <p:sp>
        <p:nvSpPr>
          <p:cNvPr id="70" name="مربع نص 69">
            <a:extLst>
              <a:ext uri="{FF2B5EF4-FFF2-40B4-BE49-F238E27FC236}">
                <a16:creationId xmlns:a16="http://schemas.microsoft.com/office/drawing/2014/main" id="{46380422-3444-B6D3-4E7C-88DB212577FB}"/>
              </a:ext>
            </a:extLst>
          </p:cNvPr>
          <p:cNvSpPr txBox="1"/>
          <p:nvPr/>
        </p:nvSpPr>
        <p:spPr>
          <a:xfrm>
            <a:off x="1982427" y="4988330"/>
            <a:ext cx="759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dirty="0">
                <a:solidFill>
                  <a:srgbClr val="FFC000"/>
                </a:solidFill>
              </a:rPr>
              <a:t>Pos-1</a:t>
            </a:r>
          </a:p>
        </p:txBody>
      </p:sp>
    </p:spTree>
    <p:extLst>
      <p:ext uri="{BB962C8B-B14F-4D97-AF65-F5344CB8AC3E}">
        <p14:creationId xmlns:p14="http://schemas.microsoft.com/office/powerpoint/2010/main" val="106622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1E2FDE86-166B-E1EF-B89B-ED944F677EBD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Singly Linked List 02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0E5E30D-4BF4-24E9-01FC-B9A7E88BC99C}"/>
              </a:ext>
            </a:extLst>
          </p:cNvPr>
          <p:cNvSpPr txBox="1"/>
          <p:nvPr/>
        </p:nvSpPr>
        <p:spPr>
          <a:xfrm>
            <a:off x="286327" y="6324045"/>
            <a:ext cx="245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A.deleteFromHead();</a:t>
            </a:r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E0106681-AACF-5E5B-180F-141D8F6260E3}"/>
              </a:ext>
            </a:extLst>
          </p:cNvPr>
          <p:cNvSpPr/>
          <p:nvPr/>
        </p:nvSpPr>
        <p:spPr>
          <a:xfrm>
            <a:off x="532805" y="967509"/>
            <a:ext cx="7207268" cy="4922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4A854CFC-24EA-0842-BC38-F5BDD6C0D207}"/>
              </a:ext>
            </a:extLst>
          </p:cNvPr>
          <p:cNvSpPr txBox="1"/>
          <p:nvPr/>
        </p:nvSpPr>
        <p:spPr>
          <a:xfrm>
            <a:off x="4523624" y="1510560"/>
            <a:ext cx="52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Tail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15A13658-01E9-506A-5FBD-041DB95F744D}"/>
              </a:ext>
            </a:extLst>
          </p:cNvPr>
          <p:cNvSpPr txBox="1"/>
          <p:nvPr/>
        </p:nvSpPr>
        <p:spPr>
          <a:xfrm>
            <a:off x="605370" y="4081266"/>
            <a:ext cx="13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 = 4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37043697-E37D-343D-60D2-17F79FB664AA}"/>
              </a:ext>
            </a:extLst>
          </p:cNvPr>
          <p:cNvSpPr txBox="1"/>
          <p:nvPr/>
        </p:nvSpPr>
        <p:spPr>
          <a:xfrm>
            <a:off x="758353" y="3884200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A0B46454-E39C-597E-1A9B-D74698877E38}"/>
              </a:ext>
            </a:extLst>
          </p:cNvPr>
          <p:cNvSpPr txBox="1"/>
          <p:nvPr/>
        </p:nvSpPr>
        <p:spPr>
          <a:xfrm>
            <a:off x="4794660" y="2581549"/>
            <a:ext cx="66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null</a:t>
            </a:r>
          </a:p>
        </p:txBody>
      </p: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EE90FFBE-0255-84B3-3719-7216BF363444}"/>
              </a:ext>
            </a:extLst>
          </p:cNvPr>
          <p:cNvCxnSpPr>
            <a:cxnSpLocks/>
          </p:cNvCxnSpPr>
          <p:nvPr/>
        </p:nvCxnSpPr>
        <p:spPr>
          <a:xfrm>
            <a:off x="928356" y="1818863"/>
            <a:ext cx="0" cy="41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8DFCB554-0897-1609-86F6-722B75CD60CE}"/>
              </a:ext>
            </a:extLst>
          </p:cNvPr>
          <p:cNvSpPr/>
          <p:nvPr/>
        </p:nvSpPr>
        <p:spPr>
          <a:xfrm>
            <a:off x="786350" y="2334194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رابط مستقيم 12">
            <a:extLst>
              <a:ext uri="{FF2B5EF4-FFF2-40B4-BE49-F238E27FC236}">
                <a16:creationId xmlns:a16="http://schemas.microsoft.com/office/drawing/2014/main" id="{A00C4688-E138-408D-CAD2-410E5375BCBB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786350" y="3068485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13D41346-B4AE-9F4A-FB4F-C692B65062EB}"/>
              </a:ext>
            </a:extLst>
          </p:cNvPr>
          <p:cNvSpPr txBox="1"/>
          <p:nvPr/>
        </p:nvSpPr>
        <p:spPr>
          <a:xfrm>
            <a:off x="779711" y="2289349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1669341E-4604-AAB0-DD53-32D1D41C6F57}"/>
              </a:ext>
            </a:extLst>
          </p:cNvPr>
          <p:cNvSpPr txBox="1"/>
          <p:nvPr/>
        </p:nvSpPr>
        <p:spPr>
          <a:xfrm>
            <a:off x="832248" y="2657809"/>
            <a:ext cx="4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6" name="مستطيل 15">
            <a:extLst>
              <a:ext uri="{FF2B5EF4-FFF2-40B4-BE49-F238E27FC236}">
                <a16:creationId xmlns:a16="http://schemas.microsoft.com/office/drawing/2014/main" id="{B67734AE-FE27-932C-A758-28BAC4D830D8}"/>
              </a:ext>
            </a:extLst>
          </p:cNvPr>
          <p:cNvSpPr/>
          <p:nvPr/>
        </p:nvSpPr>
        <p:spPr>
          <a:xfrm>
            <a:off x="3914803" y="2392402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رابط مستقيم 16">
            <a:extLst>
              <a:ext uri="{FF2B5EF4-FFF2-40B4-BE49-F238E27FC236}">
                <a16:creationId xmlns:a16="http://schemas.microsoft.com/office/drawing/2014/main" id="{344EFB95-5E8C-3CB1-864D-2B6999F7C30C}"/>
              </a:ext>
            </a:extLst>
          </p:cNvPr>
          <p:cNvCxnSpPr>
            <a:cxnSpLocks/>
            <a:stCxn id="16" idx="1"/>
            <a:endCxn id="16" idx="3"/>
          </p:cNvCxnSpPr>
          <p:nvPr/>
        </p:nvCxnSpPr>
        <p:spPr>
          <a:xfrm>
            <a:off x="3914803" y="3126693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A63004FD-CA88-2DD7-D01F-5CF2D2FA9ACF}"/>
              </a:ext>
            </a:extLst>
          </p:cNvPr>
          <p:cNvSpPr txBox="1"/>
          <p:nvPr/>
        </p:nvSpPr>
        <p:spPr>
          <a:xfrm>
            <a:off x="3908164" y="2347557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243D91AE-3111-A1EB-858A-9609E73C8D63}"/>
              </a:ext>
            </a:extLst>
          </p:cNvPr>
          <p:cNvSpPr txBox="1"/>
          <p:nvPr/>
        </p:nvSpPr>
        <p:spPr>
          <a:xfrm>
            <a:off x="4127107" y="2681918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403CB967-95FF-F578-39BE-397A0A64A50C}"/>
              </a:ext>
            </a:extLst>
          </p:cNvPr>
          <p:cNvSpPr txBox="1"/>
          <p:nvPr/>
        </p:nvSpPr>
        <p:spPr>
          <a:xfrm>
            <a:off x="693908" y="1443132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Head</a:t>
            </a:r>
          </a:p>
        </p:txBody>
      </p: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583C1446-2F15-B757-0D4B-0E703FA7AF52}"/>
              </a:ext>
            </a:extLst>
          </p:cNvPr>
          <p:cNvCxnSpPr>
            <a:cxnSpLocks/>
          </p:cNvCxnSpPr>
          <p:nvPr/>
        </p:nvCxnSpPr>
        <p:spPr>
          <a:xfrm flipV="1">
            <a:off x="4481364" y="2931488"/>
            <a:ext cx="457662" cy="66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مستطيل 21">
            <a:extLst>
              <a:ext uri="{FF2B5EF4-FFF2-40B4-BE49-F238E27FC236}">
                <a16:creationId xmlns:a16="http://schemas.microsoft.com/office/drawing/2014/main" id="{C5ADDA8D-136E-35DF-79C7-9B46094C2084}"/>
              </a:ext>
            </a:extLst>
          </p:cNvPr>
          <p:cNvSpPr/>
          <p:nvPr/>
        </p:nvSpPr>
        <p:spPr>
          <a:xfrm>
            <a:off x="1904606" y="2363152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رابط مستقيم 22">
            <a:extLst>
              <a:ext uri="{FF2B5EF4-FFF2-40B4-BE49-F238E27FC236}">
                <a16:creationId xmlns:a16="http://schemas.microsoft.com/office/drawing/2014/main" id="{AF3B8E7E-9457-8F13-630C-2EB11D2A6C10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1904606" y="3097443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4A2BFF5D-66CD-A9DC-C8B5-8EC5953E5508}"/>
              </a:ext>
            </a:extLst>
          </p:cNvPr>
          <p:cNvSpPr txBox="1"/>
          <p:nvPr/>
        </p:nvSpPr>
        <p:spPr>
          <a:xfrm>
            <a:off x="1897967" y="2318307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D4818878-CDE1-5DFF-40D6-9B2C36CB3E13}"/>
              </a:ext>
            </a:extLst>
          </p:cNvPr>
          <p:cNvSpPr txBox="1"/>
          <p:nvPr/>
        </p:nvSpPr>
        <p:spPr>
          <a:xfrm>
            <a:off x="2120644" y="2652668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6" name="رابط كسهم مستقيم 25">
            <a:extLst>
              <a:ext uri="{FF2B5EF4-FFF2-40B4-BE49-F238E27FC236}">
                <a16:creationId xmlns:a16="http://schemas.microsoft.com/office/drawing/2014/main" id="{A0A2347A-3C3D-F6E9-5BA7-6D87063B1C42}"/>
              </a:ext>
            </a:extLst>
          </p:cNvPr>
          <p:cNvCxnSpPr>
            <a:cxnSpLocks/>
          </p:cNvCxnSpPr>
          <p:nvPr/>
        </p:nvCxnSpPr>
        <p:spPr>
          <a:xfrm flipV="1">
            <a:off x="2435841" y="2899237"/>
            <a:ext cx="465536" cy="79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مستطيل 26">
            <a:extLst>
              <a:ext uri="{FF2B5EF4-FFF2-40B4-BE49-F238E27FC236}">
                <a16:creationId xmlns:a16="http://schemas.microsoft.com/office/drawing/2014/main" id="{40ED6CEF-79D4-E3A2-2D28-E63F016EC24F}"/>
              </a:ext>
            </a:extLst>
          </p:cNvPr>
          <p:cNvSpPr/>
          <p:nvPr/>
        </p:nvSpPr>
        <p:spPr>
          <a:xfrm>
            <a:off x="5824782" y="2336855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رابط مستقيم 27">
            <a:extLst>
              <a:ext uri="{FF2B5EF4-FFF2-40B4-BE49-F238E27FC236}">
                <a16:creationId xmlns:a16="http://schemas.microsoft.com/office/drawing/2014/main" id="{8140028D-95F6-FDC6-23E5-EBFE5BE00ACC}"/>
              </a:ext>
            </a:extLst>
          </p:cNvPr>
          <p:cNvCxnSpPr>
            <a:cxnSpLocks/>
          </p:cNvCxnSpPr>
          <p:nvPr/>
        </p:nvCxnSpPr>
        <p:spPr>
          <a:xfrm>
            <a:off x="5824781" y="3072093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رابط كسهم مستقيم 28">
            <a:extLst>
              <a:ext uri="{FF2B5EF4-FFF2-40B4-BE49-F238E27FC236}">
                <a16:creationId xmlns:a16="http://schemas.microsoft.com/office/drawing/2014/main" id="{E9A5BA77-275B-1BFF-E664-0BB59BC902BE}"/>
              </a:ext>
            </a:extLst>
          </p:cNvPr>
          <p:cNvCxnSpPr>
            <a:cxnSpLocks/>
          </p:cNvCxnSpPr>
          <p:nvPr/>
        </p:nvCxnSpPr>
        <p:spPr>
          <a:xfrm flipV="1">
            <a:off x="1369672" y="2889420"/>
            <a:ext cx="504448" cy="7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رابط كسهم مستقيم 29">
            <a:extLst>
              <a:ext uri="{FF2B5EF4-FFF2-40B4-BE49-F238E27FC236}">
                <a16:creationId xmlns:a16="http://schemas.microsoft.com/office/drawing/2014/main" id="{C624FDB8-0792-3418-C5AB-01476851E850}"/>
              </a:ext>
            </a:extLst>
          </p:cNvPr>
          <p:cNvCxnSpPr>
            <a:cxnSpLocks/>
          </p:cNvCxnSpPr>
          <p:nvPr/>
        </p:nvCxnSpPr>
        <p:spPr>
          <a:xfrm flipH="1">
            <a:off x="4333416" y="1818863"/>
            <a:ext cx="432548" cy="54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77FA4FC5-A112-0037-6195-28FFDE05DAD9}"/>
              </a:ext>
            </a:extLst>
          </p:cNvPr>
          <p:cNvSpPr txBox="1"/>
          <p:nvPr/>
        </p:nvSpPr>
        <p:spPr>
          <a:xfrm>
            <a:off x="5818205" y="2334194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67E36C0A-AC82-AAAF-E722-159143362B20}"/>
              </a:ext>
            </a:extLst>
          </p:cNvPr>
          <p:cNvSpPr txBox="1"/>
          <p:nvPr/>
        </p:nvSpPr>
        <p:spPr>
          <a:xfrm>
            <a:off x="5847685" y="2631512"/>
            <a:ext cx="45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37" name="مستطيل 36">
            <a:extLst>
              <a:ext uri="{FF2B5EF4-FFF2-40B4-BE49-F238E27FC236}">
                <a16:creationId xmlns:a16="http://schemas.microsoft.com/office/drawing/2014/main" id="{19BF2ACE-CF68-9334-7BBE-6079C46E2748}"/>
              </a:ext>
            </a:extLst>
          </p:cNvPr>
          <p:cNvSpPr/>
          <p:nvPr/>
        </p:nvSpPr>
        <p:spPr>
          <a:xfrm>
            <a:off x="2914619" y="2384523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رابط مستقيم 37">
            <a:extLst>
              <a:ext uri="{FF2B5EF4-FFF2-40B4-BE49-F238E27FC236}">
                <a16:creationId xmlns:a16="http://schemas.microsoft.com/office/drawing/2014/main" id="{DFAAAA63-30B9-34DC-5915-BDE43EA7128D}"/>
              </a:ext>
            </a:extLst>
          </p:cNvPr>
          <p:cNvCxnSpPr>
            <a:stCxn id="37" idx="1"/>
            <a:endCxn id="37" idx="3"/>
          </p:cNvCxnSpPr>
          <p:nvPr/>
        </p:nvCxnSpPr>
        <p:spPr>
          <a:xfrm>
            <a:off x="2914619" y="3118814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D5417831-7725-DE99-527C-78351B63A457}"/>
              </a:ext>
            </a:extLst>
          </p:cNvPr>
          <p:cNvSpPr txBox="1"/>
          <p:nvPr/>
        </p:nvSpPr>
        <p:spPr>
          <a:xfrm>
            <a:off x="2907980" y="2339678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D5E6DB4C-8FB0-DB2E-F888-6E2171178CD4}"/>
              </a:ext>
            </a:extLst>
          </p:cNvPr>
          <p:cNvSpPr txBox="1"/>
          <p:nvPr/>
        </p:nvSpPr>
        <p:spPr>
          <a:xfrm>
            <a:off x="2805313" y="2652309"/>
            <a:ext cx="5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53" name="رابط كسهم مستقيم 52">
            <a:extLst>
              <a:ext uri="{FF2B5EF4-FFF2-40B4-BE49-F238E27FC236}">
                <a16:creationId xmlns:a16="http://schemas.microsoft.com/office/drawing/2014/main" id="{179145FF-8BB0-0919-A910-C78AE5111116}"/>
              </a:ext>
            </a:extLst>
          </p:cNvPr>
          <p:cNvCxnSpPr>
            <a:cxnSpLocks/>
          </p:cNvCxnSpPr>
          <p:nvPr/>
        </p:nvCxnSpPr>
        <p:spPr>
          <a:xfrm flipV="1">
            <a:off x="3490819" y="2995418"/>
            <a:ext cx="404407" cy="72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مربع نص 58">
            <a:extLst>
              <a:ext uri="{FF2B5EF4-FFF2-40B4-BE49-F238E27FC236}">
                <a16:creationId xmlns:a16="http://schemas.microsoft.com/office/drawing/2014/main" id="{B8A99D42-BF40-8F44-E9C7-E8AC3CBDD49F}"/>
              </a:ext>
            </a:extLst>
          </p:cNvPr>
          <p:cNvSpPr txBox="1"/>
          <p:nvPr/>
        </p:nvSpPr>
        <p:spPr>
          <a:xfrm>
            <a:off x="1028810" y="1442696"/>
            <a:ext cx="70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61" name="رابط كسهم مستقيم 60">
            <a:extLst>
              <a:ext uri="{FF2B5EF4-FFF2-40B4-BE49-F238E27FC236}">
                <a16:creationId xmlns:a16="http://schemas.microsoft.com/office/drawing/2014/main" id="{45804F58-F7F1-99B4-4C34-44F0E8D6F601}"/>
              </a:ext>
            </a:extLst>
          </p:cNvPr>
          <p:cNvCxnSpPr/>
          <p:nvPr/>
        </p:nvCxnSpPr>
        <p:spPr>
          <a:xfrm flipH="1">
            <a:off x="1185714" y="1812028"/>
            <a:ext cx="436182" cy="47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رابط كسهم مستقيم 64">
            <a:extLst>
              <a:ext uri="{FF2B5EF4-FFF2-40B4-BE49-F238E27FC236}">
                <a16:creationId xmlns:a16="http://schemas.microsoft.com/office/drawing/2014/main" id="{6F30036E-334B-B34D-305B-0CCB7670707C}"/>
              </a:ext>
            </a:extLst>
          </p:cNvPr>
          <p:cNvCxnSpPr>
            <a:endCxn id="24" idx="0"/>
          </p:cNvCxnSpPr>
          <p:nvPr/>
        </p:nvCxnSpPr>
        <p:spPr>
          <a:xfrm>
            <a:off x="1621896" y="1812028"/>
            <a:ext cx="525171" cy="50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رابط كسهم مستقيم 66">
            <a:extLst>
              <a:ext uri="{FF2B5EF4-FFF2-40B4-BE49-F238E27FC236}">
                <a16:creationId xmlns:a16="http://schemas.microsoft.com/office/drawing/2014/main" id="{DEE13E2C-7D9F-E238-431B-A8A5F5ECDCBE}"/>
              </a:ext>
            </a:extLst>
          </p:cNvPr>
          <p:cNvCxnSpPr>
            <a:stCxn id="59" idx="3"/>
            <a:endCxn id="39" idx="0"/>
          </p:cNvCxnSpPr>
          <p:nvPr/>
        </p:nvCxnSpPr>
        <p:spPr>
          <a:xfrm>
            <a:off x="1737374" y="1627362"/>
            <a:ext cx="1419706" cy="71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رابط كسهم مستقيم 68">
            <a:extLst>
              <a:ext uri="{FF2B5EF4-FFF2-40B4-BE49-F238E27FC236}">
                <a16:creationId xmlns:a16="http://schemas.microsoft.com/office/drawing/2014/main" id="{0F1451D8-7517-FD75-775B-E4BEC24AB29C}"/>
              </a:ext>
            </a:extLst>
          </p:cNvPr>
          <p:cNvCxnSpPr>
            <a:stCxn id="59" idx="3"/>
            <a:endCxn id="18" idx="0"/>
          </p:cNvCxnSpPr>
          <p:nvPr/>
        </p:nvCxnSpPr>
        <p:spPr>
          <a:xfrm>
            <a:off x="1737374" y="1627362"/>
            <a:ext cx="2419890" cy="72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رابط كسهم مستقيم 70">
            <a:extLst>
              <a:ext uri="{FF2B5EF4-FFF2-40B4-BE49-F238E27FC236}">
                <a16:creationId xmlns:a16="http://schemas.microsoft.com/office/drawing/2014/main" id="{B268BD57-B80D-77F8-8B1F-E87504CE56BF}"/>
              </a:ext>
            </a:extLst>
          </p:cNvPr>
          <p:cNvCxnSpPr>
            <a:cxnSpLocks/>
            <a:stCxn id="59" idx="3"/>
            <a:endCxn id="33" idx="1"/>
          </p:cNvCxnSpPr>
          <p:nvPr/>
        </p:nvCxnSpPr>
        <p:spPr>
          <a:xfrm>
            <a:off x="1737374" y="1627362"/>
            <a:ext cx="4080831" cy="89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مربع نص 76">
            <a:extLst>
              <a:ext uri="{FF2B5EF4-FFF2-40B4-BE49-F238E27FC236}">
                <a16:creationId xmlns:a16="http://schemas.microsoft.com/office/drawing/2014/main" id="{C1BDE17E-1917-6FDB-4BE0-53D5D1F28DB4}"/>
              </a:ext>
            </a:extLst>
          </p:cNvPr>
          <p:cNvSpPr txBox="1"/>
          <p:nvPr/>
        </p:nvSpPr>
        <p:spPr>
          <a:xfrm>
            <a:off x="5048704" y="4264600"/>
            <a:ext cx="2178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node t =head;</a:t>
            </a:r>
          </a:p>
          <a:p>
            <a:pPr algn="l" rtl="0"/>
            <a:r>
              <a:rPr lang="en-US" dirty="0"/>
              <a:t>while(t.next != tail)</a:t>
            </a:r>
          </a:p>
          <a:p>
            <a:pPr algn="l" rtl="0"/>
            <a:r>
              <a:rPr lang="en-US" dirty="0"/>
              <a:t>t=t.next;</a:t>
            </a:r>
          </a:p>
          <a:p>
            <a:pPr algn="l" rtl="0"/>
            <a:r>
              <a:rPr lang="en-US" dirty="0"/>
              <a:t>tail = t;</a:t>
            </a:r>
          </a:p>
          <a:p>
            <a:pPr algn="l" rtl="0"/>
            <a:r>
              <a:rPr lang="en-US" dirty="0"/>
              <a:t>t.next = null</a:t>
            </a:r>
          </a:p>
        </p:txBody>
      </p:sp>
      <p:sp>
        <p:nvSpPr>
          <p:cNvPr id="81" name="مربع نص 80">
            <a:extLst>
              <a:ext uri="{FF2B5EF4-FFF2-40B4-BE49-F238E27FC236}">
                <a16:creationId xmlns:a16="http://schemas.microsoft.com/office/drawing/2014/main" id="{7005AA2D-952F-3350-3BF4-68065FA06268}"/>
              </a:ext>
            </a:extLst>
          </p:cNvPr>
          <p:cNvSpPr txBox="1"/>
          <p:nvPr/>
        </p:nvSpPr>
        <p:spPr>
          <a:xfrm>
            <a:off x="4698743" y="2060545"/>
            <a:ext cx="90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t.next</a:t>
            </a:r>
          </a:p>
        </p:txBody>
      </p:sp>
      <p:cxnSp>
        <p:nvCxnSpPr>
          <p:cNvPr id="83" name="رابط كسهم مستقيم 82">
            <a:extLst>
              <a:ext uri="{FF2B5EF4-FFF2-40B4-BE49-F238E27FC236}">
                <a16:creationId xmlns:a16="http://schemas.microsoft.com/office/drawing/2014/main" id="{D9DF7CD7-AB95-F7FD-1606-59F6A45CD57A}"/>
              </a:ext>
            </a:extLst>
          </p:cNvPr>
          <p:cNvCxnSpPr>
            <a:endCxn id="33" idx="0"/>
          </p:cNvCxnSpPr>
          <p:nvPr/>
        </p:nvCxnSpPr>
        <p:spPr>
          <a:xfrm>
            <a:off x="4867564" y="1695226"/>
            <a:ext cx="1199741" cy="63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مربع نص 83">
            <a:extLst>
              <a:ext uri="{FF2B5EF4-FFF2-40B4-BE49-F238E27FC236}">
                <a16:creationId xmlns:a16="http://schemas.microsoft.com/office/drawing/2014/main" id="{7C5B8105-4F39-0A2B-60C8-BA1138A19910}"/>
              </a:ext>
            </a:extLst>
          </p:cNvPr>
          <p:cNvSpPr txBox="1"/>
          <p:nvPr/>
        </p:nvSpPr>
        <p:spPr>
          <a:xfrm>
            <a:off x="5436613" y="1792855"/>
            <a:ext cx="56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360950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695DA091-CE69-23B0-7151-A84E24749D7B}"/>
              </a:ext>
            </a:extLst>
          </p:cNvPr>
          <p:cNvSpPr/>
          <p:nvPr/>
        </p:nvSpPr>
        <p:spPr>
          <a:xfrm>
            <a:off x="532805" y="967509"/>
            <a:ext cx="7207268" cy="4922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2F3B8347-0BA4-2824-D1EA-4693E0F1F37E}"/>
              </a:ext>
            </a:extLst>
          </p:cNvPr>
          <p:cNvSpPr txBox="1"/>
          <p:nvPr/>
        </p:nvSpPr>
        <p:spPr>
          <a:xfrm>
            <a:off x="4523624" y="1510560"/>
            <a:ext cx="52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Tail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F8DDD45E-B1F3-B6DB-E8CD-FFFC9C134CA8}"/>
              </a:ext>
            </a:extLst>
          </p:cNvPr>
          <p:cNvSpPr txBox="1"/>
          <p:nvPr/>
        </p:nvSpPr>
        <p:spPr>
          <a:xfrm>
            <a:off x="6504386" y="1948739"/>
            <a:ext cx="137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Count = 3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578F1677-6BA2-C122-2ABE-EF3236743148}"/>
              </a:ext>
            </a:extLst>
          </p:cNvPr>
          <p:cNvSpPr txBox="1"/>
          <p:nvPr/>
        </p:nvSpPr>
        <p:spPr>
          <a:xfrm>
            <a:off x="6576736" y="1541337"/>
            <a:ext cx="5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8820B6A7-7611-202C-462A-79B36CAB534A}"/>
              </a:ext>
            </a:extLst>
          </p:cNvPr>
          <p:cNvSpPr txBox="1"/>
          <p:nvPr/>
        </p:nvSpPr>
        <p:spPr>
          <a:xfrm>
            <a:off x="4794660" y="2581549"/>
            <a:ext cx="66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null</a:t>
            </a:r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59F4134B-9CC7-2E87-7D8C-295C3910F026}"/>
              </a:ext>
            </a:extLst>
          </p:cNvPr>
          <p:cNvCxnSpPr>
            <a:cxnSpLocks/>
          </p:cNvCxnSpPr>
          <p:nvPr/>
        </p:nvCxnSpPr>
        <p:spPr>
          <a:xfrm>
            <a:off x="928356" y="1818863"/>
            <a:ext cx="0" cy="41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مستطيل 9">
            <a:extLst>
              <a:ext uri="{FF2B5EF4-FFF2-40B4-BE49-F238E27FC236}">
                <a16:creationId xmlns:a16="http://schemas.microsoft.com/office/drawing/2014/main" id="{E7E3973A-5076-5C88-46F5-31B476C1554C}"/>
              </a:ext>
            </a:extLst>
          </p:cNvPr>
          <p:cNvSpPr/>
          <p:nvPr/>
        </p:nvSpPr>
        <p:spPr>
          <a:xfrm>
            <a:off x="786350" y="2334194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رابط مستقيم 10">
            <a:extLst>
              <a:ext uri="{FF2B5EF4-FFF2-40B4-BE49-F238E27FC236}">
                <a16:creationId xmlns:a16="http://schemas.microsoft.com/office/drawing/2014/main" id="{266B94F9-1B59-88A7-316B-4E6C2A4F5B97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786350" y="3068485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1A2F3AD8-17CF-878E-357A-280AF40BCEE7}"/>
              </a:ext>
            </a:extLst>
          </p:cNvPr>
          <p:cNvSpPr txBox="1"/>
          <p:nvPr/>
        </p:nvSpPr>
        <p:spPr>
          <a:xfrm>
            <a:off x="779711" y="2289349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FCEB7CD5-C5CC-8019-E03E-658491B0D796}"/>
              </a:ext>
            </a:extLst>
          </p:cNvPr>
          <p:cNvSpPr txBox="1"/>
          <p:nvPr/>
        </p:nvSpPr>
        <p:spPr>
          <a:xfrm>
            <a:off x="832248" y="2657809"/>
            <a:ext cx="4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4" name="مستطيل 13">
            <a:extLst>
              <a:ext uri="{FF2B5EF4-FFF2-40B4-BE49-F238E27FC236}">
                <a16:creationId xmlns:a16="http://schemas.microsoft.com/office/drawing/2014/main" id="{DAA1D4E4-18AD-9D0D-E662-D2ADB3C1F54D}"/>
              </a:ext>
            </a:extLst>
          </p:cNvPr>
          <p:cNvSpPr/>
          <p:nvPr/>
        </p:nvSpPr>
        <p:spPr>
          <a:xfrm>
            <a:off x="3914803" y="2392402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رابط مستقيم 14">
            <a:extLst>
              <a:ext uri="{FF2B5EF4-FFF2-40B4-BE49-F238E27FC236}">
                <a16:creationId xmlns:a16="http://schemas.microsoft.com/office/drawing/2014/main" id="{BCA5AD15-3FD7-057C-F601-56B79A7AFBDE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3914803" y="3126693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ACC5BD9B-43ED-F4F9-BFC5-A54433144E40}"/>
              </a:ext>
            </a:extLst>
          </p:cNvPr>
          <p:cNvSpPr txBox="1"/>
          <p:nvPr/>
        </p:nvSpPr>
        <p:spPr>
          <a:xfrm>
            <a:off x="3908164" y="2347557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4168D24A-CA12-31BF-C110-4F14D8D3442D}"/>
              </a:ext>
            </a:extLst>
          </p:cNvPr>
          <p:cNvSpPr txBox="1"/>
          <p:nvPr/>
        </p:nvSpPr>
        <p:spPr>
          <a:xfrm>
            <a:off x="4127107" y="2681918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AF49D2EB-1D6E-465D-EB55-0C206C5F3C80}"/>
              </a:ext>
            </a:extLst>
          </p:cNvPr>
          <p:cNvSpPr txBox="1"/>
          <p:nvPr/>
        </p:nvSpPr>
        <p:spPr>
          <a:xfrm>
            <a:off x="693908" y="1443132"/>
            <a:ext cx="9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Head</a:t>
            </a:r>
          </a:p>
        </p:txBody>
      </p: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D54FF3E7-7E6A-ED12-D949-9E2ADD7744BA}"/>
              </a:ext>
            </a:extLst>
          </p:cNvPr>
          <p:cNvCxnSpPr>
            <a:cxnSpLocks/>
          </p:cNvCxnSpPr>
          <p:nvPr/>
        </p:nvCxnSpPr>
        <p:spPr>
          <a:xfrm flipV="1">
            <a:off x="4481364" y="2931488"/>
            <a:ext cx="457662" cy="66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مستطيل 19">
            <a:extLst>
              <a:ext uri="{FF2B5EF4-FFF2-40B4-BE49-F238E27FC236}">
                <a16:creationId xmlns:a16="http://schemas.microsoft.com/office/drawing/2014/main" id="{F13994F7-C74A-61DD-2BD5-316E024420C4}"/>
              </a:ext>
            </a:extLst>
          </p:cNvPr>
          <p:cNvSpPr/>
          <p:nvPr/>
        </p:nvSpPr>
        <p:spPr>
          <a:xfrm>
            <a:off x="1785551" y="3629067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رابط مستقيم 20">
            <a:extLst>
              <a:ext uri="{FF2B5EF4-FFF2-40B4-BE49-F238E27FC236}">
                <a16:creationId xmlns:a16="http://schemas.microsoft.com/office/drawing/2014/main" id="{AA1E9BA9-A720-371E-38D4-35F3FBF7873A}"/>
              </a:ext>
            </a:extLst>
          </p:cNvPr>
          <p:cNvCxnSpPr>
            <a:stCxn id="20" idx="1"/>
            <a:endCxn id="20" idx="3"/>
          </p:cNvCxnSpPr>
          <p:nvPr/>
        </p:nvCxnSpPr>
        <p:spPr>
          <a:xfrm>
            <a:off x="1785551" y="4363358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DADEA64A-CAFB-E236-2BDE-8A96546E25E1}"/>
              </a:ext>
            </a:extLst>
          </p:cNvPr>
          <p:cNvSpPr txBox="1"/>
          <p:nvPr/>
        </p:nvSpPr>
        <p:spPr>
          <a:xfrm>
            <a:off x="1778912" y="3584222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B04379B3-7F8E-6413-FF1F-B4A2758ECEA4}"/>
              </a:ext>
            </a:extLst>
          </p:cNvPr>
          <p:cNvSpPr txBox="1"/>
          <p:nvPr/>
        </p:nvSpPr>
        <p:spPr>
          <a:xfrm>
            <a:off x="2001589" y="3918583"/>
            <a:ext cx="2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7" name="رابط كسهم مستقيم 26">
            <a:extLst>
              <a:ext uri="{FF2B5EF4-FFF2-40B4-BE49-F238E27FC236}">
                <a16:creationId xmlns:a16="http://schemas.microsoft.com/office/drawing/2014/main" id="{8FDBD38E-B804-905D-7BC6-48B6DBCFE96B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369672" y="2836975"/>
            <a:ext cx="1435641" cy="78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كسهم مستقيم 27">
            <a:extLst>
              <a:ext uri="{FF2B5EF4-FFF2-40B4-BE49-F238E27FC236}">
                <a16:creationId xmlns:a16="http://schemas.microsoft.com/office/drawing/2014/main" id="{172DD58F-1C22-A87A-1493-EF928A723283}"/>
              </a:ext>
            </a:extLst>
          </p:cNvPr>
          <p:cNvCxnSpPr>
            <a:cxnSpLocks/>
          </p:cNvCxnSpPr>
          <p:nvPr/>
        </p:nvCxnSpPr>
        <p:spPr>
          <a:xfrm flipH="1">
            <a:off x="4333416" y="1818863"/>
            <a:ext cx="432548" cy="54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مستطيل 30">
            <a:extLst>
              <a:ext uri="{FF2B5EF4-FFF2-40B4-BE49-F238E27FC236}">
                <a16:creationId xmlns:a16="http://schemas.microsoft.com/office/drawing/2014/main" id="{2C1C853A-89A4-CE84-1C04-AB824908CB78}"/>
              </a:ext>
            </a:extLst>
          </p:cNvPr>
          <p:cNvSpPr/>
          <p:nvPr/>
        </p:nvSpPr>
        <p:spPr>
          <a:xfrm>
            <a:off x="2914619" y="2384523"/>
            <a:ext cx="566561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رابط مستقيم 31">
            <a:extLst>
              <a:ext uri="{FF2B5EF4-FFF2-40B4-BE49-F238E27FC236}">
                <a16:creationId xmlns:a16="http://schemas.microsoft.com/office/drawing/2014/main" id="{60F780CE-4DE8-CCEC-2D4B-1577477C4B69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2914619" y="3118814"/>
            <a:ext cx="566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E63E5DA0-C4F6-2210-2A58-85AB611C9D0E}"/>
              </a:ext>
            </a:extLst>
          </p:cNvPr>
          <p:cNvSpPr txBox="1"/>
          <p:nvPr/>
        </p:nvSpPr>
        <p:spPr>
          <a:xfrm>
            <a:off x="2907980" y="2339678"/>
            <a:ext cx="49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F993024C-A310-6CCF-B107-67F4A7587294}"/>
              </a:ext>
            </a:extLst>
          </p:cNvPr>
          <p:cNvSpPr txBox="1"/>
          <p:nvPr/>
        </p:nvSpPr>
        <p:spPr>
          <a:xfrm>
            <a:off x="2805313" y="2652309"/>
            <a:ext cx="5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35" name="رابط كسهم مستقيم 34">
            <a:extLst>
              <a:ext uri="{FF2B5EF4-FFF2-40B4-BE49-F238E27FC236}">
                <a16:creationId xmlns:a16="http://schemas.microsoft.com/office/drawing/2014/main" id="{B0B74E1C-72DB-CFD8-512B-8B9D03A08BD6}"/>
              </a:ext>
            </a:extLst>
          </p:cNvPr>
          <p:cNvCxnSpPr>
            <a:cxnSpLocks/>
          </p:cNvCxnSpPr>
          <p:nvPr/>
        </p:nvCxnSpPr>
        <p:spPr>
          <a:xfrm flipV="1">
            <a:off x="3490819" y="2995418"/>
            <a:ext cx="404407" cy="72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43A5D0D5-0A83-8C25-867C-F5CCC6C780E3}"/>
              </a:ext>
            </a:extLst>
          </p:cNvPr>
          <p:cNvSpPr txBox="1"/>
          <p:nvPr/>
        </p:nvSpPr>
        <p:spPr>
          <a:xfrm>
            <a:off x="1028810" y="1442696"/>
            <a:ext cx="70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37" name="رابط كسهم مستقيم 36">
            <a:extLst>
              <a:ext uri="{FF2B5EF4-FFF2-40B4-BE49-F238E27FC236}">
                <a16:creationId xmlns:a16="http://schemas.microsoft.com/office/drawing/2014/main" id="{452319FE-C6FF-D5FB-380E-6A3D751EC172}"/>
              </a:ext>
            </a:extLst>
          </p:cNvPr>
          <p:cNvCxnSpPr/>
          <p:nvPr/>
        </p:nvCxnSpPr>
        <p:spPr>
          <a:xfrm flipH="1">
            <a:off x="1185714" y="1812028"/>
            <a:ext cx="436182" cy="47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DF282C67-68FE-5DED-32B3-2474148F2602}"/>
              </a:ext>
            </a:extLst>
          </p:cNvPr>
          <p:cNvSpPr txBox="1"/>
          <p:nvPr/>
        </p:nvSpPr>
        <p:spPr>
          <a:xfrm>
            <a:off x="5048704" y="4264600"/>
            <a:ext cx="2691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node t =head;</a:t>
            </a:r>
          </a:p>
          <a:p>
            <a:pPr algn="l" rtl="0"/>
            <a:r>
              <a:rPr lang="en-US" dirty="0"/>
              <a:t>for (int i=1;i&lt;1;i++)</a:t>
            </a:r>
          </a:p>
          <a:p>
            <a:pPr algn="l" rtl="0"/>
            <a:r>
              <a:rPr lang="en-US" dirty="0"/>
              <a:t>                t=t.next;</a:t>
            </a:r>
          </a:p>
          <a:p>
            <a:pPr algn="l" rtl="0"/>
            <a:r>
              <a:rPr lang="en-US" dirty="0"/>
              <a:t>            int x =t.next.data;</a:t>
            </a:r>
          </a:p>
          <a:p>
            <a:pPr algn="l" rtl="0"/>
            <a:r>
              <a:rPr lang="en-US" dirty="0"/>
              <a:t>            t.next = t.next.next;</a:t>
            </a:r>
          </a:p>
        </p:txBody>
      </p: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7086D4FA-F4FE-C411-7574-FD11A2671693}"/>
              </a:ext>
            </a:extLst>
          </p:cNvPr>
          <p:cNvSpPr txBox="1"/>
          <p:nvPr/>
        </p:nvSpPr>
        <p:spPr>
          <a:xfrm>
            <a:off x="534496" y="6276113"/>
            <a:ext cx="2178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A.deleteFromPos(2);</a:t>
            </a:r>
          </a:p>
        </p:txBody>
      </p:sp>
      <p:cxnSp>
        <p:nvCxnSpPr>
          <p:cNvPr id="52" name="رابط كسهم مستقيم 51">
            <a:extLst>
              <a:ext uri="{FF2B5EF4-FFF2-40B4-BE49-F238E27FC236}">
                <a16:creationId xmlns:a16="http://schemas.microsoft.com/office/drawing/2014/main" id="{C31DB366-B9E6-D4ED-6930-C4EC943D611D}"/>
              </a:ext>
            </a:extLst>
          </p:cNvPr>
          <p:cNvCxnSpPr/>
          <p:nvPr/>
        </p:nvCxnSpPr>
        <p:spPr>
          <a:xfrm>
            <a:off x="1352911" y="3629067"/>
            <a:ext cx="432640" cy="95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DAF9FD04-B31C-4B6B-092C-D5FA893886E8}"/>
              </a:ext>
            </a:extLst>
          </p:cNvPr>
          <p:cNvSpPr txBox="1"/>
          <p:nvPr/>
        </p:nvSpPr>
        <p:spPr>
          <a:xfrm rot="4074512">
            <a:off x="1330990" y="3721069"/>
            <a:ext cx="56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old</a:t>
            </a:r>
          </a:p>
        </p:txBody>
      </p:sp>
      <p:sp>
        <p:nvSpPr>
          <p:cNvPr id="55" name="مربع نص 54">
            <a:extLst>
              <a:ext uri="{FF2B5EF4-FFF2-40B4-BE49-F238E27FC236}">
                <a16:creationId xmlns:a16="http://schemas.microsoft.com/office/drawing/2014/main" id="{172FEAAE-60F9-9820-51AE-6A44969D1E3A}"/>
              </a:ext>
            </a:extLst>
          </p:cNvPr>
          <p:cNvSpPr txBox="1"/>
          <p:nvPr/>
        </p:nvSpPr>
        <p:spPr>
          <a:xfrm rot="3640773">
            <a:off x="839225" y="3829816"/>
            <a:ext cx="107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t.next</a:t>
            </a:r>
          </a:p>
        </p:txBody>
      </p:sp>
      <p:sp>
        <p:nvSpPr>
          <p:cNvPr id="56" name="مربع نص 55">
            <a:extLst>
              <a:ext uri="{FF2B5EF4-FFF2-40B4-BE49-F238E27FC236}">
                <a16:creationId xmlns:a16="http://schemas.microsoft.com/office/drawing/2014/main" id="{73567A60-3370-3C9E-EFCE-A68F871CE074}"/>
              </a:ext>
            </a:extLst>
          </p:cNvPr>
          <p:cNvSpPr txBox="1"/>
          <p:nvPr/>
        </p:nvSpPr>
        <p:spPr>
          <a:xfrm rot="19728160">
            <a:off x="966272" y="3056334"/>
            <a:ext cx="176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t.next.next</a:t>
            </a:r>
          </a:p>
        </p:txBody>
      </p: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0369450F-9714-38E9-6355-FB1E234126D9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Singly Linked List 03</a:t>
            </a:r>
          </a:p>
        </p:txBody>
      </p:sp>
    </p:spTree>
    <p:extLst>
      <p:ext uri="{BB962C8B-B14F-4D97-AF65-F5344CB8AC3E}">
        <p14:creationId xmlns:p14="http://schemas.microsoft.com/office/powerpoint/2010/main" val="352428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0085C38A-D88C-2BA1-1417-82AB6F6881B5}"/>
              </a:ext>
            </a:extLst>
          </p:cNvPr>
          <p:cNvSpPr txBox="1"/>
          <p:nvPr/>
        </p:nvSpPr>
        <p:spPr>
          <a:xfrm>
            <a:off x="1357746" y="1108363"/>
            <a:ext cx="200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5"/>
                </a:solidFill>
              </a:rPr>
              <a:t>Int x = n – 5;</a:t>
            </a:r>
          </a:p>
          <a:p>
            <a:pPr algn="l" rtl="0"/>
            <a:r>
              <a:rPr lang="en-US" dirty="0">
                <a:solidFill>
                  <a:schemeClr val="accent5"/>
                </a:solidFill>
              </a:rPr>
              <a:t>While (x&gt;7){</a:t>
            </a:r>
          </a:p>
          <a:p>
            <a:pPr algn="l" rtl="0"/>
            <a:r>
              <a:rPr lang="en-US" dirty="0">
                <a:solidFill>
                  <a:schemeClr val="accent5"/>
                </a:solidFill>
              </a:rPr>
              <a:t>x/=3;</a:t>
            </a:r>
          </a:p>
          <a:p>
            <a:pPr algn="l" rtl="0"/>
            <a:r>
              <a:rPr lang="en-US" dirty="0">
                <a:solidFill>
                  <a:schemeClr val="accent5"/>
                </a:solidFill>
              </a:rPr>
              <a:t>S.O.P(“hi”);</a:t>
            </a:r>
          </a:p>
          <a:p>
            <a:pPr algn="l" rtl="0"/>
            <a:r>
              <a:rPr lang="en-US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B5CECBE3-82DE-9A0B-15A1-437C9F354A58}"/>
              </a:ext>
            </a:extLst>
          </p:cNvPr>
          <p:cNvSpPr txBox="1"/>
          <p:nvPr/>
        </p:nvSpPr>
        <p:spPr>
          <a:xfrm>
            <a:off x="1357746" y="2752436"/>
            <a:ext cx="291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4"/>
                </a:solidFill>
              </a:rPr>
              <a:t>For (int j =3 ; j&lt;100*n ; j+=4){</a:t>
            </a:r>
          </a:p>
          <a:p>
            <a:pPr algn="l" rtl="0"/>
            <a:r>
              <a:rPr lang="en-US" dirty="0">
                <a:solidFill>
                  <a:schemeClr val="accent4"/>
                </a:solidFill>
              </a:rPr>
              <a:t>S.O.P(“bye”);</a:t>
            </a:r>
          </a:p>
        </p:txBody>
      </p:sp>
      <p:cxnSp>
        <p:nvCxnSpPr>
          <p:cNvPr id="5" name="رابط كسهم مستقيم 4">
            <a:extLst>
              <a:ext uri="{FF2B5EF4-FFF2-40B4-BE49-F238E27FC236}">
                <a16:creationId xmlns:a16="http://schemas.microsoft.com/office/drawing/2014/main" id="{F6BD48C1-C31B-4D09-DAF2-3F92963ED90D}"/>
              </a:ext>
            </a:extLst>
          </p:cNvPr>
          <p:cNvCxnSpPr/>
          <p:nvPr/>
        </p:nvCxnSpPr>
        <p:spPr>
          <a:xfrm flipV="1">
            <a:off x="2576945" y="591127"/>
            <a:ext cx="886691" cy="62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4844BA1D-4D3D-0951-BE01-82684D0B930C}"/>
              </a:ext>
            </a:extLst>
          </p:cNvPr>
          <p:cNvCxnSpPr/>
          <p:nvPr/>
        </p:nvCxnSpPr>
        <p:spPr>
          <a:xfrm flipV="1">
            <a:off x="2660073" y="1219200"/>
            <a:ext cx="1163782" cy="37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8A8046A7-8F3F-BB9A-85FF-3262F20C6379}"/>
              </a:ext>
            </a:extLst>
          </p:cNvPr>
          <p:cNvCxnSpPr/>
          <p:nvPr/>
        </p:nvCxnSpPr>
        <p:spPr>
          <a:xfrm flipV="1">
            <a:off x="1995055" y="1717964"/>
            <a:ext cx="2022763" cy="15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FDE5CD8B-34B2-F7FF-8496-8B3180599896}"/>
              </a:ext>
            </a:extLst>
          </p:cNvPr>
          <p:cNvCxnSpPr/>
          <p:nvPr/>
        </p:nvCxnSpPr>
        <p:spPr>
          <a:xfrm>
            <a:off x="2493818" y="2170545"/>
            <a:ext cx="1782618" cy="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FD1D431A-AF66-E986-52B1-CEF1E31F5904}"/>
              </a:ext>
            </a:extLst>
          </p:cNvPr>
          <p:cNvCxnSpPr/>
          <p:nvPr/>
        </p:nvCxnSpPr>
        <p:spPr>
          <a:xfrm flipH="1">
            <a:off x="1016000" y="3038764"/>
            <a:ext cx="979055" cy="49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F030081C-F5DB-F391-651C-33D2FDB48247}"/>
              </a:ext>
            </a:extLst>
          </p:cNvPr>
          <p:cNvCxnSpPr/>
          <p:nvPr/>
        </p:nvCxnSpPr>
        <p:spPr>
          <a:xfrm>
            <a:off x="3103418" y="3038764"/>
            <a:ext cx="258618" cy="9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E0C0C67A-7B84-5F91-F54B-40B142750A06}"/>
              </a:ext>
            </a:extLst>
          </p:cNvPr>
          <p:cNvCxnSpPr/>
          <p:nvPr/>
        </p:nvCxnSpPr>
        <p:spPr>
          <a:xfrm>
            <a:off x="3833091" y="3075601"/>
            <a:ext cx="1191490" cy="43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B0D61659-040F-BDB3-881D-61E940F82C99}"/>
              </a:ext>
            </a:extLst>
          </p:cNvPr>
          <p:cNvCxnSpPr/>
          <p:nvPr/>
        </p:nvCxnSpPr>
        <p:spPr>
          <a:xfrm flipH="1">
            <a:off x="2244436" y="3398767"/>
            <a:ext cx="110837" cy="74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C2123AE8-4B0B-47C0-D445-374DB019D326}"/>
              </a:ext>
            </a:extLst>
          </p:cNvPr>
          <p:cNvSpPr txBox="1"/>
          <p:nvPr/>
        </p:nvSpPr>
        <p:spPr>
          <a:xfrm>
            <a:off x="4193309" y="1597891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(N-5-7)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57550E90-FF5E-5B6F-6AE1-7984E3F10EB5}"/>
              </a:ext>
            </a:extLst>
          </p:cNvPr>
          <p:cNvSpPr txBox="1"/>
          <p:nvPr/>
        </p:nvSpPr>
        <p:spPr>
          <a:xfrm>
            <a:off x="4197927" y="2115066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(N-5-7)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1015C089-C99C-1052-968D-4FAF8AAD3D4B}"/>
              </a:ext>
            </a:extLst>
          </p:cNvPr>
          <p:cNvSpPr txBox="1"/>
          <p:nvPr/>
        </p:nvSpPr>
        <p:spPr>
          <a:xfrm>
            <a:off x="3823855" y="969604"/>
            <a:ext cx="178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(N-5-7)+1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24998055-7FE4-A5A9-7873-E65762971061}"/>
              </a:ext>
            </a:extLst>
          </p:cNvPr>
          <p:cNvSpPr txBox="1"/>
          <p:nvPr/>
        </p:nvSpPr>
        <p:spPr>
          <a:xfrm>
            <a:off x="3075709" y="295564"/>
            <a:ext cx="729673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F0AC6B45-BF61-D0D5-63E5-780AC9E19A3A}"/>
              </a:ext>
            </a:extLst>
          </p:cNvPr>
          <p:cNvSpPr txBox="1"/>
          <p:nvPr/>
        </p:nvSpPr>
        <p:spPr>
          <a:xfrm>
            <a:off x="5218545" y="3505200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(100*n-3)/4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F56B8065-98E9-A9F5-DC47-50EFD413DFDA}"/>
              </a:ext>
            </a:extLst>
          </p:cNvPr>
          <p:cNvSpPr txBox="1"/>
          <p:nvPr/>
        </p:nvSpPr>
        <p:spPr>
          <a:xfrm>
            <a:off x="1311563" y="4147127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(100*n-3)/4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6494E0F2-CFD3-834F-F171-54BA3B7BEC38}"/>
              </a:ext>
            </a:extLst>
          </p:cNvPr>
          <p:cNvSpPr txBox="1"/>
          <p:nvPr/>
        </p:nvSpPr>
        <p:spPr>
          <a:xfrm>
            <a:off x="2844799" y="4036537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((100*n-3)/4) +1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5F60B68D-6136-AC30-7376-3E7BC508ED2E}"/>
              </a:ext>
            </a:extLst>
          </p:cNvPr>
          <p:cNvSpPr txBox="1"/>
          <p:nvPr/>
        </p:nvSpPr>
        <p:spPr>
          <a:xfrm>
            <a:off x="378691" y="3620655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B791991A-7AA8-F5B9-F186-6D675B848CE3}"/>
              </a:ext>
            </a:extLst>
          </p:cNvPr>
          <p:cNvSpPr txBox="1"/>
          <p:nvPr/>
        </p:nvSpPr>
        <p:spPr>
          <a:xfrm>
            <a:off x="6705600" y="2715552"/>
            <a:ext cx="20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O(n)</a:t>
            </a:r>
          </a:p>
        </p:txBody>
      </p:sp>
      <p:cxnSp>
        <p:nvCxnSpPr>
          <p:cNvPr id="32" name="رابط كسهم مستقيم 31">
            <a:extLst>
              <a:ext uri="{FF2B5EF4-FFF2-40B4-BE49-F238E27FC236}">
                <a16:creationId xmlns:a16="http://schemas.microsoft.com/office/drawing/2014/main" id="{EF483B1C-EA06-FB3F-D192-14A8DA1A2148}"/>
              </a:ext>
            </a:extLst>
          </p:cNvPr>
          <p:cNvCxnSpPr/>
          <p:nvPr/>
        </p:nvCxnSpPr>
        <p:spPr>
          <a:xfrm>
            <a:off x="6096000" y="1597891"/>
            <a:ext cx="1099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رابط كسهم مستقيم 33">
            <a:extLst>
              <a:ext uri="{FF2B5EF4-FFF2-40B4-BE49-F238E27FC236}">
                <a16:creationId xmlns:a16="http://schemas.microsoft.com/office/drawing/2014/main" id="{1E4E1F9C-003C-921F-3FD8-728D56CB064D}"/>
              </a:ext>
            </a:extLst>
          </p:cNvPr>
          <p:cNvCxnSpPr/>
          <p:nvPr/>
        </p:nvCxnSpPr>
        <p:spPr>
          <a:xfrm>
            <a:off x="5440218" y="2900218"/>
            <a:ext cx="1265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05FB46CB-37F0-5EE4-7FE0-9C1539B9BDA5}"/>
              </a:ext>
            </a:extLst>
          </p:cNvPr>
          <p:cNvSpPr txBox="1"/>
          <p:nvPr/>
        </p:nvSpPr>
        <p:spPr>
          <a:xfrm>
            <a:off x="7195127" y="1408545"/>
            <a:ext cx="25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O(Log</a:t>
            </a:r>
            <a:r>
              <a:rPr lang="en-US" baseline="-25000" dirty="0"/>
              <a:t>3</a:t>
            </a:r>
            <a:r>
              <a:rPr lang="en-US" dirty="0"/>
              <a:t>n)</a:t>
            </a:r>
          </a:p>
        </p:txBody>
      </p:sp>
      <p:cxnSp>
        <p:nvCxnSpPr>
          <p:cNvPr id="37" name="رابط كسهم مستقيم 36">
            <a:extLst>
              <a:ext uri="{FF2B5EF4-FFF2-40B4-BE49-F238E27FC236}">
                <a16:creationId xmlns:a16="http://schemas.microsoft.com/office/drawing/2014/main" id="{91B5549F-33E2-2E7F-7055-DEB47E8C9F92}"/>
              </a:ext>
            </a:extLst>
          </p:cNvPr>
          <p:cNvCxnSpPr/>
          <p:nvPr/>
        </p:nvCxnSpPr>
        <p:spPr>
          <a:xfrm>
            <a:off x="9485745" y="1717964"/>
            <a:ext cx="618837" cy="51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رابط كسهم مستقيم 38">
            <a:extLst>
              <a:ext uri="{FF2B5EF4-FFF2-40B4-BE49-F238E27FC236}">
                <a16:creationId xmlns:a16="http://schemas.microsoft.com/office/drawing/2014/main" id="{1E9C6292-17A5-6254-CD34-56D85DBAEF2B}"/>
              </a:ext>
            </a:extLst>
          </p:cNvPr>
          <p:cNvCxnSpPr/>
          <p:nvPr/>
        </p:nvCxnSpPr>
        <p:spPr>
          <a:xfrm flipV="1">
            <a:off x="8562109" y="2585691"/>
            <a:ext cx="1542473" cy="31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C8FCA787-ACE9-4CE0-7FC3-11B1A8AFA082}"/>
              </a:ext>
            </a:extLst>
          </p:cNvPr>
          <p:cNvSpPr txBox="1"/>
          <p:nvPr/>
        </p:nvSpPr>
        <p:spPr>
          <a:xfrm>
            <a:off x="10016837" y="2211802"/>
            <a:ext cx="20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O(n)</a:t>
            </a:r>
          </a:p>
        </p:txBody>
      </p: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22BA9B47-5EB1-D0D9-69DA-3009ACB0C096}"/>
              </a:ext>
            </a:extLst>
          </p:cNvPr>
          <p:cNvSpPr txBox="1"/>
          <p:nvPr/>
        </p:nvSpPr>
        <p:spPr>
          <a:xfrm>
            <a:off x="8474364" y="3074972"/>
            <a:ext cx="154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لأنها اكبر من اللوغاريتم فالتأثير الأكبر بكون الها </a:t>
            </a:r>
            <a:endParaRPr lang="en-US" dirty="0"/>
          </a:p>
        </p:txBody>
      </p: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E28B9283-4E69-19EC-C8C2-8E71A3C7AA62}"/>
              </a:ext>
            </a:extLst>
          </p:cNvPr>
          <p:cNvSpPr txBox="1"/>
          <p:nvPr/>
        </p:nvSpPr>
        <p:spPr>
          <a:xfrm>
            <a:off x="133927" y="267977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Time complexity 03</a:t>
            </a:r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18F4D47D-C1A0-F01C-5B6E-6891C705D23B}"/>
              </a:ext>
            </a:extLst>
          </p:cNvPr>
          <p:cNvSpPr txBox="1"/>
          <p:nvPr/>
        </p:nvSpPr>
        <p:spPr>
          <a:xfrm>
            <a:off x="1219201" y="4867777"/>
            <a:ext cx="279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1+3 * Log</a:t>
            </a:r>
            <a:r>
              <a:rPr lang="en-US" baseline="-25000" dirty="0"/>
              <a:t>3</a:t>
            </a:r>
            <a:r>
              <a:rPr lang="en-US" dirty="0"/>
              <a:t>n + 1 + 300n </a:t>
            </a:r>
          </a:p>
          <a:p>
            <a:pPr algn="l" rtl="0"/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N + n             O(n)</a:t>
            </a:r>
          </a:p>
        </p:txBody>
      </p:sp>
      <p:sp>
        <p:nvSpPr>
          <p:cNvPr id="44" name="سهم: لليمين 43">
            <a:extLst>
              <a:ext uri="{FF2B5EF4-FFF2-40B4-BE49-F238E27FC236}">
                <a16:creationId xmlns:a16="http://schemas.microsoft.com/office/drawing/2014/main" id="{FA459A01-4127-B0A9-7CDE-96E51EC0AE9B}"/>
              </a:ext>
            </a:extLst>
          </p:cNvPr>
          <p:cNvSpPr/>
          <p:nvPr/>
        </p:nvSpPr>
        <p:spPr>
          <a:xfrm>
            <a:off x="2355273" y="5227782"/>
            <a:ext cx="406400" cy="184727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1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مستطيل 56">
            <a:extLst>
              <a:ext uri="{FF2B5EF4-FFF2-40B4-BE49-F238E27FC236}">
                <a16:creationId xmlns:a16="http://schemas.microsoft.com/office/drawing/2014/main" id="{7AFA1C2B-9106-97CA-A90F-4568505B7B82}"/>
              </a:ext>
            </a:extLst>
          </p:cNvPr>
          <p:cNvSpPr/>
          <p:nvPr/>
        </p:nvSpPr>
        <p:spPr>
          <a:xfrm>
            <a:off x="2769751" y="3049877"/>
            <a:ext cx="1225260" cy="43438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مستطيل 54">
            <a:extLst>
              <a:ext uri="{FF2B5EF4-FFF2-40B4-BE49-F238E27FC236}">
                <a16:creationId xmlns:a16="http://schemas.microsoft.com/office/drawing/2014/main" id="{59A7350E-AA69-E13A-6768-09C139E8FF86}"/>
              </a:ext>
            </a:extLst>
          </p:cNvPr>
          <p:cNvSpPr/>
          <p:nvPr/>
        </p:nvSpPr>
        <p:spPr>
          <a:xfrm>
            <a:off x="4441424" y="2535815"/>
            <a:ext cx="338769" cy="36841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مستطيل 53">
            <a:extLst>
              <a:ext uri="{FF2B5EF4-FFF2-40B4-BE49-F238E27FC236}">
                <a16:creationId xmlns:a16="http://schemas.microsoft.com/office/drawing/2014/main" id="{7F71CABC-CE67-C23A-72F6-6E8B1BEA11EC}"/>
              </a:ext>
            </a:extLst>
          </p:cNvPr>
          <p:cNvSpPr/>
          <p:nvPr/>
        </p:nvSpPr>
        <p:spPr>
          <a:xfrm>
            <a:off x="3831863" y="2545513"/>
            <a:ext cx="533545" cy="36841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مستطيل 55">
            <a:extLst>
              <a:ext uri="{FF2B5EF4-FFF2-40B4-BE49-F238E27FC236}">
                <a16:creationId xmlns:a16="http://schemas.microsoft.com/office/drawing/2014/main" id="{DE64965F-F49D-DE62-54FB-24F70E718D35}"/>
              </a:ext>
            </a:extLst>
          </p:cNvPr>
          <p:cNvSpPr/>
          <p:nvPr/>
        </p:nvSpPr>
        <p:spPr>
          <a:xfrm>
            <a:off x="3194694" y="2539556"/>
            <a:ext cx="609891" cy="36841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مستطيل 18">
            <a:extLst>
              <a:ext uri="{FF2B5EF4-FFF2-40B4-BE49-F238E27FC236}">
                <a16:creationId xmlns:a16="http://schemas.microsoft.com/office/drawing/2014/main" id="{B8EC17FB-7E12-D551-1EAC-71A33AF2331C}"/>
              </a:ext>
            </a:extLst>
          </p:cNvPr>
          <p:cNvSpPr/>
          <p:nvPr/>
        </p:nvSpPr>
        <p:spPr>
          <a:xfrm>
            <a:off x="2694995" y="3878382"/>
            <a:ext cx="632690" cy="44389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مستطيل 16">
            <a:extLst>
              <a:ext uri="{FF2B5EF4-FFF2-40B4-BE49-F238E27FC236}">
                <a16:creationId xmlns:a16="http://schemas.microsoft.com/office/drawing/2014/main" id="{6473743E-D505-D923-702B-46D641218ED8}"/>
              </a:ext>
            </a:extLst>
          </p:cNvPr>
          <p:cNvSpPr/>
          <p:nvPr/>
        </p:nvSpPr>
        <p:spPr>
          <a:xfrm>
            <a:off x="2644194" y="1947653"/>
            <a:ext cx="1228436" cy="44389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مستطيل 17">
            <a:extLst>
              <a:ext uri="{FF2B5EF4-FFF2-40B4-BE49-F238E27FC236}">
                <a16:creationId xmlns:a16="http://schemas.microsoft.com/office/drawing/2014/main" id="{6653AF03-95A3-99C9-A2BF-CCC50B0EA75C}"/>
              </a:ext>
            </a:extLst>
          </p:cNvPr>
          <p:cNvSpPr/>
          <p:nvPr/>
        </p:nvSpPr>
        <p:spPr>
          <a:xfrm>
            <a:off x="2584158" y="2496359"/>
            <a:ext cx="2526144" cy="128835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FA36D403-A870-B873-A7E3-0CC2909756C1}"/>
              </a:ext>
            </a:extLst>
          </p:cNvPr>
          <p:cNvSpPr txBox="1"/>
          <p:nvPr/>
        </p:nvSpPr>
        <p:spPr>
          <a:xfrm>
            <a:off x="2686177" y="910728"/>
            <a:ext cx="3048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Int x =1;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While (x&lt;=n){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S.O.P(“hi”);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For(int j=1; j&lt;=n ; j++ ){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S.O.P(“bye”);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X++;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}</a:t>
            </a:r>
          </a:p>
        </p:txBody>
      </p: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53FD573B-D7A9-34E7-597C-CA8EA51E2D3E}"/>
              </a:ext>
            </a:extLst>
          </p:cNvPr>
          <p:cNvCxnSpPr>
            <a:cxnSpLocks/>
          </p:cNvCxnSpPr>
          <p:nvPr/>
        </p:nvCxnSpPr>
        <p:spPr>
          <a:xfrm>
            <a:off x="3752557" y="1099127"/>
            <a:ext cx="438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6F2863B1-5906-E8BE-A822-EC8A60787446}"/>
              </a:ext>
            </a:extLst>
          </p:cNvPr>
          <p:cNvCxnSpPr>
            <a:cxnSpLocks/>
          </p:cNvCxnSpPr>
          <p:nvPr/>
        </p:nvCxnSpPr>
        <p:spPr>
          <a:xfrm>
            <a:off x="4265175" y="1676400"/>
            <a:ext cx="583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9E1D4B2A-6303-6FA4-ECB1-45F38DA33F70}"/>
              </a:ext>
            </a:extLst>
          </p:cNvPr>
          <p:cNvCxnSpPr>
            <a:cxnSpLocks/>
          </p:cNvCxnSpPr>
          <p:nvPr/>
        </p:nvCxnSpPr>
        <p:spPr>
          <a:xfrm>
            <a:off x="3752557" y="2206878"/>
            <a:ext cx="512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88EB1DB9-0EF4-A7D9-12E5-CCBD72AA6016}"/>
              </a:ext>
            </a:extLst>
          </p:cNvPr>
          <p:cNvCxnSpPr>
            <a:cxnSpLocks/>
          </p:cNvCxnSpPr>
          <p:nvPr/>
        </p:nvCxnSpPr>
        <p:spPr>
          <a:xfrm>
            <a:off x="5159078" y="3057411"/>
            <a:ext cx="223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B633E922-3D47-CE5F-EB3C-23B4F72CD266}"/>
              </a:ext>
            </a:extLst>
          </p:cNvPr>
          <p:cNvCxnSpPr>
            <a:cxnSpLocks/>
          </p:cNvCxnSpPr>
          <p:nvPr/>
        </p:nvCxnSpPr>
        <p:spPr>
          <a:xfrm>
            <a:off x="3406193" y="4154054"/>
            <a:ext cx="441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1D6E0449-46A0-6D2B-4EFC-E4613EFA73A6}"/>
              </a:ext>
            </a:extLst>
          </p:cNvPr>
          <p:cNvSpPr txBox="1"/>
          <p:nvPr/>
        </p:nvSpPr>
        <p:spPr>
          <a:xfrm>
            <a:off x="3904952" y="910728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76809736-0846-393E-D540-6C3CB0A65208}"/>
              </a:ext>
            </a:extLst>
          </p:cNvPr>
          <p:cNvSpPr txBox="1"/>
          <p:nvPr/>
        </p:nvSpPr>
        <p:spPr>
          <a:xfrm>
            <a:off x="4580507" y="1510074"/>
            <a:ext cx="88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+1</a:t>
            </a: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5EC0E36F-BE1C-DC81-677D-94123A06569F}"/>
              </a:ext>
            </a:extLst>
          </p:cNvPr>
          <p:cNvSpPr txBox="1"/>
          <p:nvPr/>
        </p:nvSpPr>
        <p:spPr>
          <a:xfrm>
            <a:off x="4191280" y="2005923"/>
            <a:ext cx="46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02E8ED15-0362-8277-F996-8C2ED4790CE8}"/>
              </a:ext>
            </a:extLst>
          </p:cNvPr>
          <p:cNvSpPr txBox="1"/>
          <p:nvPr/>
        </p:nvSpPr>
        <p:spPr>
          <a:xfrm>
            <a:off x="9450825" y="1879406"/>
            <a:ext cx="149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 * N =N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24BD1144-285C-0C39-FEE3-D81249DEDF15}"/>
              </a:ext>
            </a:extLst>
          </p:cNvPr>
          <p:cNvSpPr txBox="1"/>
          <p:nvPr/>
        </p:nvSpPr>
        <p:spPr>
          <a:xfrm>
            <a:off x="3499639" y="3982453"/>
            <a:ext cx="72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D4656E2B-6806-5961-FB6F-94084B6650BD}"/>
              </a:ext>
            </a:extLst>
          </p:cNvPr>
          <p:cNvSpPr txBox="1"/>
          <p:nvPr/>
        </p:nvSpPr>
        <p:spPr>
          <a:xfrm>
            <a:off x="9342584" y="2443482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N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5B70CCE8-A904-ABB0-5B96-B3604AC2B40E}"/>
              </a:ext>
            </a:extLst>
          </p:cNvPr>
          <p:cNvSpPr txBox="1"/>
          <p:nvPr/>
        </p:nvSpPr>
        <p:spPr>
          <a:xfrm>
            <a:off x="133927" y="267977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Time complexity 03</a:t>
            </a:r>
          </a:p>
        </p:txBody>
      </p:sp>
      <p:cxnSp>
        <p:nvCxnSpPr>
          <p:cNvPr id="28" name="رابط كسهم مستقيم 27">
            <a:extLst>
              <a:ext uri="{FF2B5EF4-FFF2-40B4-BE49-F238E27FC236}">
                <a16:creationId xmlns:a16="http://schemas.microsoft.com/office/drawing/2014/main" id="{E6520B10-1096-AF22-DE00-D1053EEAEA47}"/>
              </a:ext>
            </a:extLst>
          </p:cNvPr>
          <p:cNvCxnSpPr/>
          <p:nvPr/>
        </p:nvCxnSpPr>
        <p:spPr>
          <a:xfrm flipH="1" flipV="1">
            <a:off x="2013527" y="2443482"/>
            <a:ext cx="150552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رابط كسهم مستقيم 29">
            <a:extLst>
              <a:ext uri="{FF2B5EF4-FFF2-40B4-BE49-F238E27FC236}">
                <a16:creationId xmlns:a16="http://schemas.microsoft.com/office/drawing/2014/main" id="{CC083A65-275B-1A08-C5C0-6D3CD5211D0E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117393" y="2237135"/>
            <a:ext cx="1549563" cy="39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رابط كسهم مستقيم 30">
            <a:extLst>
              <a:ext uri="{FF2B5EF4-FFF2-40B4-BE49-F238E27FC236}">
                <a16:creationId xmlns:a16="http://schemas.microsoft.com/office/drawing/2014/main" id="{A39E0335-8F96-2075-FCDA-D79A0FC82209}"/>
              </a:ext>
            </a:extLst>
          </p:cNvPr>
          <p:cNvCxnSpPr>
            <a:cxnSpLocks/>
          </p:cNvCxnSpPr>
          <p:nvPr/>
        </p:nvCxnSpPr>
        <p:spPr>
          <a:xfrm flipV="1">
            <a:off x="4715731" y="2694886"/>
            <a:ext cx="1801092" cy="1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7397BA8C-5600-3FF1-02A8-1B086A01FBA8}"/>
              </a:ext>
            </a:extLst>
          </p:cNvPr>
          <p:cNvSpPr txBox="1"/>
          <p:nvPr/>
        </p:nvSpPr>
        <p:spPr>
          <a:xfrm>
            <a:off x="1528761" y="2230439"/>
            <a:ext cx="50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7" name="رابط كسهم مستقيم 36">
            <a:extLst>
              <a:ext uri="{FF2B5EF4-FFF2-40B4-BE49-F238E27FC236}">
                <a16:creationId xmlns:a16="http://schemas.microsoft.com/office/drawing/2014/main" id="{FD1CCCCA-840E-0573-AB01-8F73B0763147}"/>
              </a:ext>
            </a:extLst>
          </p:cNvPr>
          <p:cNvCxnSpPr>
            <a:cxnSpLocks/>
          </p:cNvCxnSpPr>
          <p:nvPr/>
        </p:nvCxnSpPr>
        <p:spPr>
          <a:xfrm>
            <a:off x="3847230" y="3385965"/>
            <a:ext cx="1405223" cy="10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E3C8024C-4207-FA68-53D0-AA69F2536431}"/>
              </a:ext>
            </a:extLst>
          </p:cNvPr>
          <p:cNvSpPr txBox="1"/>
          <p:nvPr/>
        </p:nvSpPr>
        <p:spPr>
          <a:xfrm>
            <a:off x="5666956" y="2052469"/>
            <a:ext cx="7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N +1</a:t>
            </a:r>
          </a:p>
        </p:txBody>
      </p: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07F21992-B92B-1385-00B8-310B3FCB8A4D}"/>
              </a:ext>
            </a:extLst>
          </p:cNvPr>
          <p:cNvSpPr txBox="1"/>
          <p:nvPr/>
        </p:nvSpPr>
        <p:spPr>
          <a:xfrm>
            <a:off x="6387513" y="2510220"/>
            <a:ext cx="44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4" name="مربع نص 43">
            <a:extLst>
              <a:ext uri="{FF2B5EF4-FFF2-40B4-BE49-F238E27FC236}">
                <a16:creationId xmlns:a16="http://schemas.microsoft.com/office/drawing/2014/main" id="{1E628E97-4448-EFB7-B909-563981F325B5}"/>
              </a:ext>
            </a:extLst>
          </p:cNvPr>
          <p:cNvSpPr txBox="1"/>
          <p:nvPr/>
        </p:nvSpPr>
        <p:spPr>
          <a:xfrm>
            <a:off x="5079129" y="3312780"/>
            <a:ext cx="538018" cy="37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5" name="مربع نص 44">
            <a:extLst>
              <a:ext uri="{FF2B5EF4-FFF2-40B4-BE49-F238E27FC236}">
                <a16:creationId xmlns:a16="http://schemas.microsoft.com/office/drawing/2014/main" id="{3EA4E61B-F662-230C-733C-23F9D40B8946}"/>
              </a:ext>
            </a:extLst>
          </p:cNvPr>
          <p:cNvSpPr txBox="1"/>
          <p:nvPr/>
        </p:nvSpPr>
        <p:spPr>
          <a:xfrm>
            <a:off x="7426606" y="2872745"/>
            <a:ext cx="29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48" name="رابط كسهم مستقيم 47">
            <a:extLst>
              <a:ext uri="{FF2B5EF4-FFF2-40B4-BE49-F238E27FC236}">
                <a16:creationId xmlns:a16="http://schemas.microsoft.com/office/drawing/2014/main" id="{A0563F5D-3A1B-08FF-3E0E-9CE8A130E37C}"/>
              </a:ext>
            </a:extLst>
          </p:cNvPr>
          <p:cNvCxnSpPr/>
          <p:nvPr/>
        </p:nvCxnSpPr>
        <p:spPr>
          <a:xfrm flipH="1" flipV="1">
            <a:off x="8793018" y="1280060"/>
            <a:ext cx="738909" cy="59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رابط كسهم مستقيم 49">
            <a:extLst>
              <a:ext uri="{FF2B5EF4-FFF2-40B4-BE49-F238E27FC236}">
                <a16:creationId xmlns:a16="http://schemas.microsoft.com/office/drawing/2014/main" id="{B18615B8-6552-3221-F846-2FDD4865D409}"/>
              </a:ext>
            </a:extLst>
          </p:cNvPr>
          <p:cNvCxnSpPr/>
          <p:nvPr/>
        </p:nvCxnSpPr>
        <p:spPr>
          <a:xfrm flipV="1">
            <a:off x="9984509" y="1095394"/>
            <a:ext cx="214179" cy="85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42ADA8C5-998A-D727-CF93-12B9D32B00C3}"/>
              </a:ext>
            </a:extLst>
          </p:cNvPr>
          <p:cNvSpPr txBox="1"/>
          <p:nvPr/>
        </p:nvSpPr>
        <p:spPr>
          <a:xfrm>
            <a:off x="8017023" y="8959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خارجية</a:t>
            </a:r>
            <a:endParaRPr lang="en-US" dirty="0"/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02372215-0123-E0E4-43DB-02A58544992A}"/>
              </a:ext>
            </a:extLst>
          </p:cNvPr>
          <p:cNvSpPr txBox="1"/>
          <p:nvPr/>
        </p:nvSpPr>
        <p:spPr>
          <a:xfrm>
            <a:off x="9461924" y="703388"/>
            <a:ext cx="104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داخلية</a:t>
            </a:r>
            <a:endParaRPr lang="en-US" dirty="0"/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3B8C8307-9F61-54D9-7A38-9C294F8BF2E5}"/>
              </a:ext>
            </a:extLst>
          </p:cNvPr>
          <p:cNvSpPr txBox="1"/>
          <p:nvPr/>
        </p:nvSpPr>
        <p:spPr>
          <a:xfrm>
            <a:off x="2584442" y="5261616"/>
            <a:ext cx="48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1+N + 1 + N + N +N</a:t>
            </a:r>
            <a:r>
              <a:rPr lang="en-US" baseline="30000" dirty="0"/>
              <a:t>2</a:t>
            </a:r>
            <a:r>
              <a:rPr lang="en-US" dirty="0"/>
              <a:t> + N</a:t>
            </a:r>
            <a:r>
              <a:rPr lang="en-US" baseline="30000" dirty="0"/>
              <a:t>2</a:t>
            </a:r>
            <a:r>
              <a:rPr lang="en-US" dirty="0"/>
              <a:t> +N + N</a:t>
            </a:r>
            <a:r>
              <a:rPr lang="en-US" baseline="30000" dirty="0"/>
              <a:t>2</a:t>
            </a:r>
            <a:r>
              <a:rPr lang="en-US" dirty="0"/>
              <a:t> +N = </a:t>
            </a:r>
            <a:r>
              <a:rPr lang="en-US" dirty="0">
                <a:solidFill>
                  <a:srgbClr val="FF0000"/>
                </a:solidFill>
              </a:rPr>
              <a:t>2+4N +3N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5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مستطيل 28">
            <a:extLst>
              <a:ext uri="{FF2B5EF4-FFF2-40B4-BE49-F238E27FC236}">
                <a16:creationId xmlns:a16="http://schemas.microsoft.com/office/drawing/2014/main" id="{EF2B3B23-3AD4-38FD-9410-E33E87A10077}"/>
              </a:ext>
            </a:extLst>
          </p:cNvPr>
          <p:cNvSpPr/>
          <p:nvPr/>
        </p:nvSpPr>
        <p:spPr>
          <a:xfrm>
            <a:off x="6982691" y="2115066"/>
            <a:ext cx="1930400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5D52A34D-102E-D02C-39BC-ADF4230108BF}"/>
              </a:ext>
            </a:extLst>
          </p:cNvPr>
          <p:cNvSpPr/>
          <p:nvPr/>
        </p:nvSpPr>
        <p:spPr>
          <a:xfrm>
            <a:off x="1311562" y="969603"/>
            <a:ext cx="2914073" cy="290024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4A92F2BB-E1BC-4166-9281-6303AE5EBA3E}"/>
              </a:ext>
            </a:extLst>
          </p:cNvPr>
          <p:cNvSpPr/>
          <p:nvPr/>
        </p:nvSpPr>
        <p:spPr>
          <a:xfrm>
            <a:off x="1357746" y="2742954"/>
            <a:ext cx="2780145" cy="6005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0085C38A-D88C-2BA1-1417-82AB6F6881B5}"/>
              </a:ext>
            </a:extLst>
          </p:cNvPr>
          <p:cNvSpPr txBox="1"/>
          <p:nvPr/>
        </p:nvSpPr>
        <p:spPr>
          <a:xfrm>
            <a:off x="1357746" y="1108363"/>
            <a:ext cx="200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5"/>
                </a:solidFill>
              </a:rPr>
              <a:t>Int x = n – 5;</a:t>
            </a:r>
          </a:p>
          <a:p>
            <a:pPr algn="l" rtl="0"/>
            <a:r>
              <a:rPr lang="en-US" dirty="0">
                <a:solidFill>
                  <a:schemeClr val="accent5"/>
                </a:solidFill>
              </a:rPr>
              <a:t>While (x&gt;7){</a:t>
            </a:r>
          </a:p>
          <a:p>
            <a:pPr algn="l" rtl="0"/>
            <a:r>
              <a:rPr lang="en-US" dirty="0">
                <a:solidFill>
                  <a:schemeClr val="accent5"/>
                </a:solidFill>
              </a:rPr>
              <a:t>x/=3;</a:t>
            </a:r>
          </a:p>
          <a:p>
            <a:pPr algn="l" rtl="0"/>
            <a:r>
              <a:rPr lang="en-US" dirty="0">
                <a:solidFill>
                  <a:schemeClr val="accent5"/>
                </a:solidFill>
              </a:rPr>
              <a:t>S.O.P(“hi”);</a:t>
            </a:r>
          </a:p>
          <a:p>
            <a:pPr algn="l" rtl="0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B5CECBE3-82DE-9A0B-15A1-437C9F354A58}"/>
              </a:ext>
            </a:extLst>
          </p:cNvPr>
          <p:cNvSpPr txBox="1"/>
          <p:nvPr/>
        </p:nvSpPr>
        <p:spPr>
          <a:xfrm>
            <a:off x="1274619" y="2697141"/>
            <a:ext cx="291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FFFF00"/>
                </a:solidFill>
              </a:rPr>
              <a:t>For (int j =3 ; j&lt;100*n ; j+=4){</a:t>
            </a:r>
          </a:p>
          <a:p>
            <a:pPr algn="l" rtl="0"/>
            <a:r>
              <a:rPr lang="en-US" dirty="0">
                <a:solidFill>
                  <a:srgbClr val="FFFF00"/>
                </a:solidFill>
              </a:rPr>
              <a:t>S.O.P(“bye”);</a:t>
            </a:r>
          </a:p>
        </p:txBody>
      </p:sp>
      <p:cxnSp>
        <p:nvCxnSpPr>
          <p:cNvPr id="5" name="رابط كسهم مستقيم 4">
            <a:extLst>
              <a:ext uri="{FF2B5EF4-FFF2-40B4-BE49-F238E27FC236}">
                <a16:creationId xmlns:a16="http://schemas.microsoft.com/office/drawing/2014/main" id="{F6BD48C1-C31B-4D09-DAF2-3F92963ED90D}"/>
              </a:ext>
            </a:extLst>
          </p:cNvPr>
          <p:cNvCxnSpPr/>
          <p:nvPr/>
        </p:nvCxnSpPr>
        <p:spPr>
          <a:xfrm flipV="1">
            <a:off x="2576945" y="591127"/>
            <a:ext cx="886691" cy="62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4844BA1D-4D3D-0951-BE01-82684D0B930C}"/>
              </a:ext>
            </a:extLst>
          </p:cNvPr>
          <p:cNvCxnSpPr/>
          <p:nvPr/>
        </p:nvCxnSpPr>
        <p:spPr>
          <a:xfrm flipV="1">
            <a:off x="2660073" y="1219200"/>
            <a:ext cx="1163782" cy="37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8A8046A7-8F3F-BB9A-85FF-3262F20C6379}"/>
              </a:ext>
            </a:extLst>
          </p:cNvPr>
          <p:cNvCxnSpPr/>
          <p:nvPr/>
        </p:nvCxnSpPr>
        <p:spPr>
          <a:xfrm flipV="1">
            <a:off x="1995055" y="1717964"/>
            <a:ext cx="2022763" cy="15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FDE5CD8B-34B2-F7FF-8496-8B3180599896}"/>
              </a:ext>
            </a:extLst>
          </p:cNvPr>
          <p:cNvCxnSpPr/>
          <p:nvPr/>
        </p:nvCxnSpPr>
        <p:spPr>
          <a:xfrm>
            <a:off x="2493818" y="2170545"/>
            <a:ext cx="1782618" cy="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FD1D431A-AF66-E986-52B1-CEF1E31F5904}"/>
              </a:ext>
            </a:extLst>
          </p:cNvPr>
          <p:cNvCxnSpPr/>
          <p:nvPr/>
        </p:nvCxnSpPr>
        <p:spPr>
          <a:xfrm flipH="1">
            <a:off x="1016000" y="3038764"/>
            <a:ext cx="979055" cy="49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F030081C-F5DB-F391-651C-33D2FDB48247}"/>
              </a:ext>
            </a:extLst>
          </p:cNvPr>
          <p:cNvCxnSpPr>
            <a:cxnSpLocks/>
          </p:cNvCxnSpPr>
          <p:nvPr/>
        </p:nvCxnSpPr>
        <p:spPr>
          <a:xfrm>
            <a:off x="3103418" y="3038764"/>
            <a:ext cx="745836" cy="153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E0C0C67A-7B84-5F91-F54B-40B142750A06}"/>
              </a:ext>
            </a:extLst>
          </p:cNvPr>
          <p:cNvCxnSpPr/>
          <p:nvPr/>
        </p:nvCxnSpPr>
        <p:spPr>
          <a:xfrm>
            <a:off x="3833091" y="3075601"/>
            <a:ext cx="1191490" cy="43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B0D61659-040F-BDB3-881D-61E940F82C99}"/>
              </a:ext>
            </a:extLst>
          </p:cNvPr>
          <p:cNvCxnSpPr>
            <a:cxnSpLocks/>
          </p:cNvCxnSpPr>
          <p:nvPr/>
        </p:nvCxnSpPr>
        <p:spPr>
          <a:xfrm flipH="1">
            <a:off x="1676399" y="3398767"/>
            <a:ext cx="678874" cy="124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C2123AE8-4B0B-47C0-D445-374DB019D326}"/>
              </a:ext>
            </a:extLst>
          </p:cNvPr>
          <p:cNvSpPr txBox="1"/>
          <p:nvPr/>
        </p:nvSpPr>
        <p:spPr>
          <a:xfrm>
            <a:off x="4193309" y="1597891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(N-12)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57550E90-FF5E-5B6F-6AE1-7984E3F10EB5}"/>
              </a:ext>
            </a:extLst>
          </p:cNvPr>
          <p:cNvSpPr txBox="1"/>
          <p:nvPr/>
        </p:nvSpPr>
        <p:spPr>
          <a:xfrm>
            <a:off x="4197927" y="2115066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(N-12)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1015C089-C99C-1052-968D-4FAF8AAD3D4B}"/>
              </a:ext>
            </a:extLst>
          </p:cNvPr>
          <p:cNvSpPr txBox="1"/>
          <p:nvPr/>
        </p:nvSpPr>
        <p:spPr>
          <a:xfrm>
            <a:off x="3823855" y="969604"/>
            <a:ext cx="178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(N-12)+1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24998055-7FE4-A5A9-7873-E65762971061}"/>
              </a:ext>
            </a:extLst>
          </p:cNvPr>
          <p:cNvSpPr txBox="1"/>
          <p:nvPr/>
        </p:nvSpPr>
        <p:spPr>
          <a:xfrm>
            <a:off x="3075709" y="295564"/>
            <a:ext cx="729673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F0AC6B45-BF61-D0D5-63E5-780AC9E19A3A}"/>
              </a:ext>
            </a:extLst>
          </p:cNvPr>
          <p:cNvSpPr txBox="1"/>
          <p:nvPr/>
        </p:nvSpPr>
        <p:spPr>
          <a:xfrm>
            <a:off x="5218545" y="3505200"/>
            <a:ext cx="2747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((100*n-3)/4) * Log</a:t>
            </a:r>
            <a:r>
              <a:rPr lang="en-US" baseline="-25000" dirty="0"/>
              <a:t>3</a:t>
            </a:r>
            <a:r>
              <a:rPr lang="en-US" dirty="0"/>
              <a:t>(N-12)</a:t>
            </a:r>
          </a:p>
          <a:p>
            <a:pPr algn="l" rtl="0"/>
            <a:endParaRPr lang="en-US" dirty="0"/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F56B8065-98E9-A9F5-DC47-50EFD413DFDA}"/>
              </a:ext>
            </a:extLst>
          </p:cNvPr>
          <p:cNvSpPr txBox="1"/>
          <p:nvPr/>
        </p:nvSpPr>
        <p:spPr>
          <a:xfrm>
            <a:off x="480290" y="4627418"/>
            <a:ext cx="288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((100*n-3)/4) * Log</a:t>
            </a:r>
            <a:r>
              <a:rPr lang="en-US" baseline="-25000" dirty="0"/>
              <a:t>3</a:t>
            </a:r>
            <a:r>
              <a:rPr lang="en-US" dirty="0"/>
              <a:t>(N-12)</a:t>
            </a:r>
          </a:p>
          <a:p>
            <a:pPr algn="l" rtl="0"/>
            <a:endParaRPr lang="en-US" dirty="0"/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6494E0F2-CFD3-834F-F171-54BA3B7BEC38}"/>
              </a:ext>
            </a:extLst>
          </p:cNvPr>
          <p:cNvSpPr txBox="1"/>
          <p:nvPr/>
        </p:nvSpPr>
        <p:spPr>
          <a:xfrm>
            <a:off x="3241964" y="4645523"/>
            <a:ext cx="3412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(((100*n-3)/4) +1)* Log</a:t>
            </a:r>
            <a:r>
              <a:rPr lang="en-US" baseline="-25000" dirty="0"/>
              <a:t>3</a:t>
            </a:r>
            <a:r>
              <a:rPr lang="en-US" dirty="0"/>
              <a:t>(N-12)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5F60B68D-6136-AC30-7376-3E7BC508ED2E}"/>
              </a:ext>
            </a:extLst>
          </p:cNvPr>
          <p:cNvSpPr txBox="1"/>
          <p:nvPr/>
        </p:nvSpPr>
        <p:spPr>
          <a:xfrm>
            <a:off x="378691" y="3620655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B791991A-7AA8-F5B9-F186-6D675B848CE3}"/>
              </a:ext>
            </a:extLst>
          </p:cNvPr>
          <p:cNvSpPr txBox="1"/>
          <p:nvPr/>
        </p:nvSpPr>
        <p:spPr>
          <a:xfrm>
            <a:off x="6705600" y="2715552"/>
            <a:ext cx="254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O(nLog</a:t>
            </a:r>
            <a:r>
              <a:rPr lang="en-US" baseline="-25000" dirty="0"/>
              <a:t>3</a:t>
            </a:r>
            <a:r>
              <a:rPr lang="en-US" dirty="0"/>
              <a:t>(n))</a:t>
            </a:r>
          </a:p>
        </p:txBody>
      </p:sp>
      <p:cxnSp>
        <p:nvCxnSpPr>
          <p:cNvPr id="32" name="رابط كسهم مستقيم 31">
            <a:extLst>
              <a:ext uri="{FF2B5EF4-FFF2-40B4-BE49-F238E27FC236}">
                <a16:creationId xmlns:a16="http://schemas.microsoft.com/office/drawing/2014/main" id="{EF483B1C-EA06-FB3F-D192-14A8DA1A2148}"/>
              </a:ext>
            </a:extLst>
          </p:cNvPr>
          <p:cNvCxnSpPr/>
          <p:nvPr/>
        </p:nvCxnSpPr>
        <p:spPr>
          <a:xfrm>
            <a:off x="6096000" y="1597891"/>
            <a:ext cx="1099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رابط كسهم مستقيم 33">
            <a:extLst>
              <a:ext uri="{FF2B5EF4-FFF2-40B4-BE49-F238E27FC236}">
                <a16:creationId xmlns:a16="http://schemas.microsoft.com/office/drawing/2014/main" id="{1E4E1F9C-003C-921F-3FD8-728D56CB064D}"/>
              </a:ext>
            </a:extLst>
          </p:cNvPr>
          <p:cNvCxnSpPr/>
          <p:nvPr/>
        </p:nvCxnSpPr>
        <p:spPr>
          <a:xfrm>
            <a:off x="5440218" y="2900218"/>
            <a:ext cx="1265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05FB46CB-37F0-5EE4-7FE0-9C1539B9BDA5}"/>
              </a:ext>
            </a:extLst>
          </p:cNvPr>
          <p:cNvSpPr txBox="1"/>
          <p:nvPr/>
        </p:nvSpPr>
        <p:spPr>
          <a:xfrm>
            <a:off x="7195127" y="1408545"/>
            <a:ext cx="25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O(Log</a:t>
            </a:r>
            <a:r>
              <a:rPr lang="en-US" baseline="-25000" dirty="0"/>
              <a:t>3</a:t>
            </a:r>
            <a:r>
              <a:rPr lang="en-US" dirty="0"/>
              <a:t>n)</a:t>
            </a:r>
          </a:p>
        </p:txBody>
      </p:sp>
      <p:cxnSp>
        <p:nvCxnSpPr>
          <p:cNvPr id="37" name="رابط كسهم مستقيم 36">
            <a:extLst>
              <a:ext uri="{FF2B5EF4-FFF2-40B4-BE49-F238E27FC236}">
                <a16:creationId xmlns:a16="http://schemas.microsoft.com/office/drawing/2014/main" id="{91B5549F-33E2-2E7F-7055-DEB47E8C9F92}"/>
              </a:ext>
            </a:extLst>
          </p:cNvPr>
          <p:cNvCxnSpPr/>
          <p:nvPr/>
        </p:nvCxnSpPr>
        <p:spPr>
          <a:xfrm>
            <a:off x="9485745" y="1717964"/>
            <a:ext cx="618837" cy="51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رابط كسهم مستقيم 38">
            <a:extLst>
              <a:ext uri="{FF2B5EF4-FFF2-40B4-BE49-F238E27FC236}">
                <a16:creationId xmlns:a16="http://schemas.microsoft.com/office/drawing/2014/main" id="{1E9C6292-17A5-6254-CD34-56D85DBAEF2B}"/>
              </a:ext>
            </a:extLst>
          </p:cNvPr>
          <p:cNvCxnSpPr>
            <a:cxnSpLocks/>
          </p:cNvCxnSpPr>
          <p:nvPr/>
        </p:nvCxnSpPr>
        <p:spPr>
          <a:xfrm flipV="1">
            <a:off x="9328727" y="2585691"/>
            <a:ext cx="775855" cy="15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C8FCA787-ACE9-4CE0-7FC3-11B1A8AFA082}"/>
              </a:ext>
            </a:extLst>
          </p:cNvPr>
          <p:cNvSpPr txBox="1"/>
          <p:nvPr/>
        </p:nvSpPr>
        <p:spPr>
          <a:xfrm>
            <a:off x="9536546" y="2177149"/>
            <a:ext cx="288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O(nLog</a:t>
            </a:r>
            <a:r>
              <a:rPr lang="en-US" baseline="-25000" dirty="0"/>
              <a:t>3</a:t>
            </a:r>
            <a:r>
              <a:rPr lang="en-US" dirty="0"/>
              <a:t>(n))</a:t>
            </a:r>
          </a:p>
        </p:txBody>
      </p: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E28B9283-4E69-19EC-C8C2-8E71A3C7AA62}"/>
              </a:ext>
            </a:extLst>
          </p:cNvPr>
          <p:cNvSpPr txBox="1"/>
          <p:nvPr/>
        </p:nvSpPr>
        <p:spPr>
          <a:xfrm>
            <a:off x="133927" y="267977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Time complexity 03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CD73C52A-DC72-E230-2C86-6B9E47FDE4B0}"/>
              </a:ext>
            </a:extLst>
          </p:cNvPr>
          <p:cNvSpPr txBox="1"/>
          <p:nvPr/>
        </p:nvSpPr>
        <p:spPr>
          <a:xfrm>
            <a:off x="1117599" y="3500535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}</a:t>
            </a:r>
            <a:endParaRPr lang="en-US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CE4F3308-770D-FA1F-B124-372C5796D84A}"/>
              </a:ext>
            </a:extLst>
          </p:cNvPr>
          <p:cNvSpPr txBox="1"/>
          <p:nvPr/>
        </p:nvSpPr>
        <p:spPr>
          <a:xfrm>
            <a:off x="7045035" y="2115066"/>
            <a:ext cx="212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n + nLog</a:t>
            </a:r>
            <a:r>
              <a:rPr lang="en-US" baseline="-25000" dirty="0"/>
              <a:t>3</a:t>
            </a:r>
            <a:r>
              <a:rPr lang="en-US" dirty="0"/>
              <a:t>(n) =</a:t>
            </a:r>
          </a:p>
        </p:txBody>
      </p:sp>
    </p:spTree>
    <p:extLst>
      <p:ext uri="{BB962C8B-B14F-4D97-AF65-F5344CB8AC3E}">
        <p14:creationId xmlns:p14="http://schemas.microsoft.com/office/powerpoint/2010/main" val="421955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ستطيل 5">
            <a:extLst>
              <a:ext uri="{FF2B5EF4-FFF2-40B4-BE49-F238E27FC236}">
                <a16:creationId xmlns:a16="http://schemas.microsoft.com/office/drawing/2014/main" id="{B4916F4B-52D4-2ABD-F1DD-89EFD8741059}"/>
              </a:ext>
            </a:extLst>
          </p:cNvPr>
          <p:cNvSpPr/>
          <p:nvPr/>
        </p:nvSpPr>
        <p:spPr>
          <a:xfrm>
            <a:off x="2165927" y="250409"/>
            <a:ext cx="3362036" cy="59093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E1DE66CF-2409-15C6-A74B-4BC4756BD715}"/>
              </a:ext>
            </a:extLst>
          </p:cNvPr>
          <p:cNvSpPr/>
          <p:nvPr/>
        </p:nvSpPr>
        <p:spPr>
          <a:xfrm>
            <a:off x="2401454" y="1865745"/>
            <a:ext cx="2678546" cy="102617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مستطيل 10">
            <a:extLst>
              <a:ext uri="{FF2B5EF4-FFF2-40B4-BE49-F238E27FC236}">
                <a16:creationId xmlns:a16="http://schemas.microsoft.com/office/drawing/2014/main" id="{FFBE0ED9-867B-3991-76E0-4CE8F13D1ACC}"/>
              </a:ext>
            </a:extLst>
          </p:cNvPr>
          <p:cNvSpPr/>
          <p:nvPr/>
        </p:nvSpPr>
        <p:spPr>
          <a:xfrm>
            <a:off x="2466109" y="2983345"/>
            <a:ext cx="2456873" cy="16071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473D266C-887F-1A30-35D0-74FAD4AEA9A2}"/>
              </a:ext>
            </a:extLst>
          </p:cNvPr>
          <p:cNvSpPr/>
          <p:nvPr/>
        </p:nvSpPr>
        <p:spPr>
          <a:xfrm>
            <a:off x="2466109" y="3456710"/>
            <a:ext cx="2355273" cy="113376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F72FD2D4-8CD8-D287-D44F-752F188904A3}"/>
              </a:ext>
            </a:extLst>
          </p:cNvPr>
          <p:cNvSpPr txBox="1"/>
          <p:nvPr/>
        </p:nvSpPr>
        <p:spPr>
          <a:xfrm>
            <a:off x="2363355" y="435044"/>
            <a:ext cx="28909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Int x = n;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While (X&gt;5)</a:t>
            </a:r>
          </a:p>
          <a:p>
            <a:pPr algn="l" rtl="0"/>
            <a:r>
              <a:rPr lang="en-US" dirty="0"/>
              <a:t>{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 (int i =1; i &lt;= n ; i*=2){</a:t>
            </a:r>
          </a:p>
          <a:p>
            <a:pPr algn="l" rtl="0"/>
            <a:r>
              <a:rPr lang="en-US" dirty="0"/>
              <a:t>S.O.P(“hi”);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For(int j =1 ; j&lt;n ; j+=2)</a:t>
            </a:r>
          </a:p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For(int y = 2; y&lt;n</a:t>
            </a:r>
            <a:r>
              <a:rPr lang="en-US" baseline="30000" dirty="0"/>
              <a:t>2</a:t>
            </a:r>
            <a:r>
              <a:rPr lang="en-US" dirty="0"/>
              <a:t>; y*=2)</a:t>
            </a:r>
          </a:p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S.O.P(“Bye”);</a:t>
            </a:r>
          </a:p>
          <a:p>
            <a:pPr algn="l" rtl="0"/>
            <a:r>
              <a:rPr lang="en-US" dirty="0"/>
              <a:t>}}– for </a:t>
            </a:r>
            <a:r>
              <a:rPr lang="en-US" dirty="0" err="1"/>
              <a:t>y&amp;j</a:t>
            </a:r>
            <a:endParaRPr lang="en-US" dirty="0"/>
          </a:p>
          <a:p>
            <a:pPr algn="l" rtl="0"/>
            <a:r>
              <a:rPr lang="en-US" dirty="0"/>
              <a:t>S.O.P(“HU”);</a:t>
            </a:r>
          </a:p>
          <a:p>
            <a:pPr algn="l" rtl="0"/>
            <a:r>
              <a:rPr lang="en-US" dirty="0"/>
              <a:t>x/=3;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endParaRPr lang="en-US" dirty="0"/>
          </a:p>
        </p:txBody>
      </p:sp>
      <p:cxnSp>
        <p:nvCxnSpPr>
          <p:cNvPr id="14" name="رابط كسهم مستقيم 13">
            <a:extLst>
              <a:ext uri="{FF2B5EF4-FFF2-40B4-BE49-F238E27FC236}">
                <a16:creationId xmlns:a16="http://schemas.microsoft.com/office/drawing/2014/main" id="{5DECB695-F2B1-1462-67EE-6CAC3338CA0C}"/>
              </a:ext>
            </a:extLst>
          </p:cNvPr>
          <p:cNvCxnSpPr>
            <a:cxnSpLocks/>
          </p:cNvCxnSpPr>
          <p:nvPr/>
        </p:nvCxnSpPr>
        <p:spPr>
          <a:xfrm>
            <a:off x="3546764" y="2299795"/>
            <a:ext cx="280785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0523B91B-EEC2-2523-8ACC-4D9180AD8C1E}"/>
              </a:ext>
            </a:extLst>
          </p:cNvPr>
          <p:cNvCxnSpPr/>
          <p:nvPr/>
        </p:nvCxnSpPr>
        <p:spPr>
          <a:xfrm flipH="1" flipV="1">
            <a:off x="1644073" y="3343564"/>
            <a:ext cx="1514763" cy="21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CE6533F1-192E-CA1F-949C-0926308E4BC6}"/>
              </a:ext>
            </a:extLst>
          </p:cNvPr>
          <p:cNvCxnSpPr/>
          <p:nvPr/>
        </p:nvCxnSpPr>
        <p:spPr>
          <a:xfrm flipV="1">
            <a:off x="3888509" y="3343564"/>
            <a:ext cx="2992582" cy="21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800FAC5A-B72C-1669-D48A-AE0F64FEB048}"/>
              </a:ext>
            </a:extLst>
          </p:cNvPr>
          <p:cNvCxnSpPr/>
          <p:nvPr/>
        </p:nvCxnSpPr>
        <p:spPr>
          <a:xfrm flipV="1">
            <a:off x="3722255" y="4036291"/>
            <a:ext cx="3001818" cy="19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رابط كسهم مستقيم 23">
            <a:extLst>
              <a:ext uri="{FF2B5EF4-FFF2-40B4-BE49-F238E27FC236}">
                <a16:creationId xmlns:a16="http://schemas.microsoft.com/office/drawing/2014/main" id="{B9EA1500-18B6-C32C-3611-27E7AFC25FA0}"/>
              </a:ext>
            </a:extLst>
          </p:cNvPr>
          <p:cNvCxnSpPr/>
          <p:nvPr/>
        </p:nvCxnSpPr>
        <p:spPr>
          <a:xfrm flipV="1">
            <a:off x="3629891" y="1052945"/>
            <a:ext cx="2207491" cy="12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6401E529-E1D0-E82C-087A-F9113FEE5B90}"/>
              </a:ext>
            </a:extLst>
          </p:cNvPr>
          <p:cNvSpPr txBox="1"/>
          <p:nvPr/>
        </p:nvSpPr>
        <p:spPr>
          <a:xfrm>
            <a:off x="6483928" y="229979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70C0"/>
                </a:solidFill>
              </a:rPr>
              <a:t>(Log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n) </a:t>
            </a:r>
            <a:r>
              <a:rPr lang="en-US" dirty="0"/>
              <a:t>* 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(n-5)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0F5D293C-FA6F-A970-5E28-FBC65472AF09}"/>
              </a:ext>
            </a:extLst>
          </p:cNvPr>
          <p:cNvSpPr txBox="1"/>
          <p:nvPr/>
        </p:nvSpPr>
        <p:spPr>
          <a:xfrm>
            <a:off x="6539347" y="4946916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(n-5)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760F4EA4-948A-E414-E21D-DC56AD6E7584}"/>
              </a:ext>
            </a:extLst>
          </p:cNvPr>
          <p:cNvSpPr txBox="1"/>
          <p:nvPr/>
        </p:nvSpPr>
        <p:spPr>
          <a:xfrm>
            <a:off x="6756400" y="3893656"/>
            <a:ext cx="336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6"/>
                </a:solidFill>
              </a:rPr>
              <a:t>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(n</a:t>
            </a:r>
            <a:r>
              <a:rPr lang="en-US" baseline="30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-2) </a:t>
            </a:r>
            <a:r>
              <a:rPr lang="en-US" dirty="0"/>
              <a:t>* </a:t>
            </a:r>
            <a:r>
              <a:rPr lang="en-US" dirty="0">
                <a:solidFill>
                  <a:srgbClr val="FFC000"/>
                </a:solidFill>
              </a:rPr>
              <a:t>(n+1)/2 </a:t>
            </a:r>
            <a:r>
              <a:rPr lang="en-US" dirty="0"/>
              <a:t>*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(n-5)</a:t>
            </a:r>
          </a:p>
          <a:p>
            <a:pPr algn="l" rtl="0"/>
            <a:endParaRPr lang="en-US" dirty="0"/>
          </a:p>
        </p:txBody>
      </p:sp>
      <p:cxnSp>
        <p:nvCxnSpPr>
          <p:cNvPr id="36" name="رابط كسهم مستقيم 35">
            <a:extLst>
              <a:ext uri="{FF2B5EF4-FFF2-40B4-BE49-F238E27FC236}">
                <a16:creationId xmlns:a16="http://schemas.microsoft.com/office/drawing/2014/main" id="{3D410595-AFB7-A831-33D2-D77FB070A90B}"/>
              </a:ext>
            </a:extLst>
          </p:cNvPr>
          <p:cNvCxnSpPr/>
          <p:nvPr/>
        </p:nvCxnSpPr>
        <p:spPr>
          <a:xfrm>
            <a:off x="3694545" y="4719782"/>
            <a:ext cx="2780146" cy="36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2A2D2C78-8835-B57B-7646-11859D8F20AB}"/>
              </a:ext>
            </a:extLst>
          </p:cNvPr>
          <p:cNvSpPr txBox="1"/>
          <p:nvPr/>
        </p:nvSpPr>
        <p:spPr>
          <a:xfrm>
            <a:off x="5837382" y="868279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(n-5)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B7065671-D0D2-DF84-57DB-F52B483FE748}"/>
              </a:ext>
            </a:extLst>
          </p:cNvPr>
          <p:cNvSpPr txBox="1"/>
          <p:nvPr/>
        </p:nvSpPr>
        <p:spPr>
          <a:xfrm>
            <a:off x="7038110" y="3205064"/>
            <a:ext cx="477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6"/>
                </a:solidFill>
              </a:rPr>
              <a:t>(Log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(n</a:t>
            </a:r>
            <a:r>
              <a:rPr lang="en-US" baseline="30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-2)+1) </a:t>
            </a:r>
            <a:r>
              <a:rPr lang="en-US" dirty="0"/>
              <a:t>* </a:t>
            </a:r>
            <a:r>
              <a:rPr lang="en-US" dirty="0">
                <a:solidFill>
                  <a:srgbClr val="FFC000"/>
                </a:solidFill>
              </a:rPr>
              <a:t>(n+1)/2 </a:t>
            </a:r>
            <a:r>
              <a:rPr lang="en-US" dirty="0"/>
              <a:t>*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(n-5)</a:t>
            </a:r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56DD4BFC-1DE5-00DB-ED2F-8ADFF9474217}"/>
              </a:ext>
            </a:extLst>
          </p:cNvPr>
          <p:cNvSpPr txBox="1"/>
          <p:nvPr/>
        </p:nvSpPr>
        <p:spPr>
          <a:xfrm>
            <a:off x="-41562" y="2891917"/>
            <a:ext cx="218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(n+1)/2 </a:t>
            </a:r>
            <a:r>
              <a:rPr lang="en-US" dirty="0"/>
              <a:t>*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(n-5) </a:t>
            </a:r>
            <a:r>
              <a:rPr lang="en-US" dirty="0"/>
              <a:t>*</a:t>
            </a:r>
            <a:r>
              <a:rPr lang="en-US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DD4B9627-11AD-796D-16BB-B977929A05EA}"/>
              </a:ext>
            </a:extLst>
          </p:cNvPr>
          <p:cNvSpPr txBox="1"/>
          <p:nvPr/>
        </p:nvSpPr>
        <p:spPr>
          <a:xfrm>
            <a:off x="6354618" y="5633028"/>
            <a:ext cx="545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</a:t>
            </a:r>
            <a:r>
              <a:rPr lang="en-US" dirty="0">
                <a:solidFill>
                  <a:srgbClr val="FFC000"/>
                </a:solidFill>
              </a:rPr>
              <a:t>n</a:t>
            </a:r>
            <a:r>
              <a:rPr lang="ar-JO" dirty="0"/>
              <a:t>*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(n)</a:t>
            </a:r>
            <a:r>
              <a:rPr lang="ar-JO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  <a:r>
              <a:rPr lang="en-US" dirty="0">
                <a:solidFill>
                  <a:schemeClr val="accent6"/>
                </a:solidFill>
              </a:rPr>
              <a:t>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(n)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cxnSp>
        <p:nvCxnSpPr>
          <p:cNvPr id="46" name="رابط كسهم مستقيم 45">
            <a:extLst>
              <a:ext uri="{FF2B5EF4-FFF2-40B4-BE49-F238E27FC236}">
                <a16:creationId xmlns:a16="http://schemas.microsoft.com/office/drawing/2014/main" id="{C4872356-F557-F935-EA7A-68C471E3376F}"/>
              </a:ext>
            </a:extLst>
          </p:cNvPr>
          <p:cNvCxnSpPr/>
          <p:nvPr/>
        </p:nvCxnSpPr>
        <p:spPr>
          <a:xfrm flipV="1">
            <a:off x="4627418" y="950157"/>
            <a:ext cx="4100946" cy="98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04B5B0A0-D403-F83F-EA35-1F36F8D77A7C}"/>
              </a:ext>
            </a:extLst>
          </p:cNvPr>
          <p:cNvSpPr txBox="1"/>
          <p:nvPr/>
        </p:nvSpPr>
        <p:spPr>
          <a:xfrm>
            <a:off x="8331201" y="248317"/>
            <a:ext cx="25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تكرار الشرط: عند</a:t>
            </a:r>
            <a:r>
              <a:rPr lang="ar-JO" dirty="0">
                <a:solidFill>
                  <a:srgbClr val="00B0F0"/>
                </a:solidFill>
              </a:rPr>
              <a:t> </a:t>
            </a:r>
            <a:r>
              <a:rPr lang="ar-JO" dirty="0">
                <a:solidFill>
                  <a:srgbClr val="0070C0"/>
                </a:solidFill>
              </a:rPr>
              <a:t>الجمع</a:t>
            </a:r>
            <a:r>
              <a:rPr lang="ar-JO" dirty="0">
                <a:solidFill>
                  <a:srgbClr val="00B0F0"/>
                </a:solidFill>
              </a:rPr>
              <a:t> </a:t>
            </a:r>
            <a:r>
              <a:rPr lang="ar-JO" dirty="0"/>
              <a:t>و </a:t>
            </a:r>
            <a:r>
              <a:rPr lang="ar-JO" dirty="0">
                <a:solidFill>
                  <a:srgbClr val="C00000"/>
                </a:solidFill>
              </a:rPr>
              <a:t>الطرح</a:t>
            </a:r>
            <a:r>
              <a:rPr lang="ar-JO" dirty="0"/>
              <a:t> </a:t>
            </a:r>
            <a:r>
              <a:rPr lang="ar-JO" dirty="0">
                <a:solidFill>
                  <a:schemeClr val="accent5"/>
                </a:solidFill>
              </a:rPr>
              <a:t>نقسم</a:t>
            </a:r>
            <a:br>
              <a:rPr lang="ar-JO" dirty="0"/>
            </a:br>
            <a:r>
              <a:rPr lang="ar-JO" dirty="0">
                <a:solidFill>
                  <a:srgbClr val="00B050"/>
                </a:solidFill>
              </a:rPr>
              <a:t>الضرب</a:t>
            </a:r>
            <a:r>
              <a:rPr lang="ar-JO" dirty="0"/>
              <a:t> و</a:t>
            </a:r>
            <a:r>
              <a:rPr lang="ar-JO" dirty="0">
                <a:solidFill>
                  <a:srgbClr val="7030A0"/>
                </a:solidFill>
              </a:rPr>
              <a:t>القسمة</a:t>
            </a:r>
            <a:r>
              <a:rPr lang="ar-JO" dirty="0"/>
              <a:t> </a:t>
            </a:r>
            <a:r>
              <a:rPr lang="ar-JO" dirty="0">
                <a:solidFill>
                  <a:srgbClr val="FFC000"/>
                </a:solidFill>
              </a:rPr>
              <a:t>لوغاريتم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14F1FFA4-6054-FD11-506F-7D5369EBCC8B}"/>
              </a:ext>
            </a:extLst>
          </p:cNvPr>
          <p:cNvSpPr txBox="1"/>
          <p:nvPr/>
        </p:nvSpPr>
        <p:spPr>
          <a:xfrm>
            <a:off x="2023" y="194960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Time complexity 03</a:t>
            </a:r>
          </a:p>
        </p:txBody>
      </p:sp>
    </p:spTree>
    <p:extLst>
      <p:ext uri="{BB962C8B-B14F-4D97-AF65-F5344CB8AC3E}">
        <p14:creationId xmlns:p14="http://schemas.microsoft.com/office/powerpoint/2010/main" val="226799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3C6FD3F9-D4B1-4D16-9329-E79C90A65BD5}"/>
              </a:ext>
            </a:extLst>
          </p:cNvPr>
          <p:cNvSpPr/>
          <p:nvPr/>
        </p:nvSpPr>
        <p:spPr>
          <a:xfrm>
            <a:off x="1311564" y="868218"/>
            <a:ext cx="2724727" cy="561570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894EA1C1-CF9C-45AC-1A57-C50972DAF9AB}"/>
              </a:ext>
            </a:extLst>
          </p:cNvPr>
          <p:cNvSpPr txBox="1"/>
          <p:nvPr/>
        </p:nvSpPr>
        <p:spPr>
          <a:xfrm>
            <a:off x="2023" y="194960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Time complexity 04</a:t>
            </a:r>
          </a:p>
        </p:txBody>
      </p: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D97425A8-DEA8-E752-5C91-71E09DC2BE0D}"/>
              </a:ext>
            </a:extLst>
          </p:cNvPr>
          <p:cNvCxnSpPr/>
          <p:nvPr/>
        </p:nvCxnSpPr>
        <p:spPr>
          <a:xfrm flipV="1">
            <a:off x="2641600" y="1551709"/>
            <a:ext cx="2068945" cy="9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C35E4CB9-1FF5-303D-98B1-BD485EA1A3DA}"/>
              </a:ext>
            </a:extLst>
          </p:cNvPr>
          <p:cNvCxnSpPr/>
          <p:nvPr/>
        </p:nvCxnSpPr>
        <p:spPr>
          <a:xfrm>
            <a:off x="2983345" y="2835564"/>
            <a:ext cx="1791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مستطيل 14">
            <a:extLst>
              <a:ext uri="{FF2B5EF4-FFF2-40B4-BE49-F238E27FC236}">
                <a16:creationId xmlns:a16="http://schemas.microsoft.com/office/drawing/2014/main" id="{992F7A99-9F93-D0F8-39DE-D9B1BE630E19}"/>
              </a:ext>
            </a:extLst>
          </p:cNvPr>
          <p:cNvSpPr/>
          <p:nvPr/>
        </p:nvSpPr>
        <p:spPr>
          <a:xfrm>
            <a:off x="1380839" y="1976582"/>
            <a:ext cx="1985817" cy="9421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A844E371-E8FD-1383-1AE1-E01D9E983643}"/>
              </a:ext>
            </a:extLst>
          </p:cNvPr>
          <p:cNvCxnSpPr/>
          <p:nvPr/>
        </p:nvCxnSpPr>
        <p:spPr>
          <a:xfrm>
            <a:off x="2770909" y="4950691"/>
            <a:ext cx="2429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مستطيل 15">
            <a:extLst>
              <a:ext uri="{FF2B5EF4-FFF2-40B4-BE49-F238E27FC236}">
                <a16:creationId xmlns:a16="http://schemas.microsoft.com/office/drawing/2014/main" id="{BC9A1492-E8FD-ABAD-C35B-5BA127CD7048}"/>
              </a:ext>
            </a:extLst>
          </p:cNvPr>
          <p:cNvSpPr/>
          <p:nvPr/>
        </p:nvSpPr>
        <p:spPr>
          <a:xfrm>
            <a:off x="1380839" y="3676072"/>
            <a:ext cx="2221343" cy="19581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مستطيل 16">
            <a:extLst>
              <a:ext uri="{FF2B5EF4-FFF2-40B4-BE49-F238E27FC236}">
                <a16:creationId xmlns:a16="http://schemas.microsoft.com/office/drawing/2014/main" id="{BB4243A9-DDA9-538B-A190-BFD0B042AAE4}"/>
              </a:ext>
            </a:extLst>
          </p:cNvPr>
          <p:cNvSpPr/>
          <p:nvPr/>
        </p:nvSpPr>
        <p:spPr>
          <a:xfrm>
            <a:off x="1380839" y="4027055"/>
            <a:ext cx="2156688" cy="1126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E93059D-2823-6A57-0B98-2E9A0F704BFB}"/>
              </a:ext>
            </a:extLst>
          </p:cNvPr>
          <p:cNvSpPr txBox="1"/>
          <p:nvPr/>
        </p:nvSpPr>
        <p:spPr>
          <a:xfrm>
            <a:off x="1320801" y="929281"/>
            <a:ext cx="297410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For(i=1;i&lt;</a:t>
            </a:r>
            <a:r>
              <a:rPr lang="en-US" dirty="0" err="1"/>
              <a:t>n:j</a:t>
            </a:r>
            <a:r>
              <a:rPr lang="en-US" dirty="0"/>
              <a:t>++){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S.O.P(“hi”);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For(int j =</a:t>
            </a:r>
            <a:r>
              <a:rPr lang="en-US" dirty="0" err="1"/>
              <a:t>n;j</a:t>
            </a:r>
            <a:r>
              <a:rPr lang="en-US" dirty="0"/>
              <a:t>&gt;5;j--)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  S.O.P(“Bye”);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Int x = 3;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While(x&lt;n){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For(int k=1;k&lt;n ; k*=2)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 S.O.P(“HU”);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X+=2;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}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0B59DF9A-76A8-C0C4-8DE6-85D724C7B54B}"/>
              </a:ext>
            </a:extLst>
          </p:cNvPr>
          <p:cNvSpPr txBox="1"/>
          <p:nvPr/>
        </p:nvSpPr>
        <p:spPr>
          <a:xfrm>
            <a:off x="4978400" y="1357745"/>
            <a:ext cx="785091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5"/>
                </a:solidFill>
              </a:rPr>
              <a:t>N-1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26875F40-B3A3-4656-8F50-FB6308AE22B0}"/>
              </a:ext>
            </a:extLst>
          </p:cNvPr>
          <p:cNvSpPr txBox="1"/>
          <p:nvPr/>
        </p:nvSpPr>
        <p:spPr>
          <a:xfrm>
            <a:off x="4775200" y="2619848"/>
            <a:ext cx="146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C00000"/>
                </a:solidFill>
              </a:rPr>
              <a:t>(N-5) </a:t>
            </a:r>
            <a:r>
              <a:rPr lang="en-US" dirty="0"/>
              <a:t>* </a:t>
            </a:r>
            <a:r>
              <a:rPr lang="en-US" dirty="0">
                <a:solidFill>
                  <a:schemeClr val="accent5"/>
                </a:solidFill>
              </a:rPr>
              <a:t>(N-1)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AC2CF8FD-C025-4617-F2C8-66B0E831996F}"/>
              </a:ext>
            </a:extLst>
          </p:cNvPr>
          <p:cNvSpPr txBox="1"/>
          <p:nvPr/>
        </p:nvSpPr>
        <p:spPr>
          <a:xfrm>
            <a:off x="6687127" y="3195782"/>
            <a:ext cx="220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*(</a:t>
            </a:r>
            <a:r>
              <a:rPr lang="en-US" dirty="0">
                <a:solidFill>
                  <a:schemeClr val="accent6"/>
                </a:solidFill>
              </a:rPr>
              <a:t>(n-3)/2)</a:t>
            </a:r>
            <a:r>
              <a:rPr lang="en-US" dirty="0"/>
              <a:t>* </a:t>
            </a:r>
            <a:r>
              <a:rPr lang="en-US" dirty="0">
                <a:solidFill>
                  <a:schemeClr val="accent5"/>
                </a:solidFill>
              </a:rPr>
              <a:t>(N-1)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58918DE9-6DE6-2DAA-AC9D-112673BE29FD}"/>
              </a:ext>
            </a:extLst>
          </p:cNvPr>
          <p:cNvSpPr txBox="1"/>
          <p:nvPr/>
        </p:nvSpPr>
        <p:spPr>
          <a:xfrm>
            <a:off x="5306290" y="4766025"/>
            <a:ext cx="276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FFC000"/>
                </a:solidFill>
              </a:rPr>
              <a:t>(Log</a:t>
            </a:r>
            <a:r>
              <a:rPr lang="en-US" baseline="-25000" dirty="0">
                <a:solidFill>
                  <a:srgbClr val="FFC000"/>
                </a:solidFill>
              </a:rPr>
              <a:t>2</a:t>
            </a:r>
            <a:r>
              <a:rPr lang="en-US" dirty="0">
                <a:solidFill>
                  <a:srgbClr val="FFC000"/>
                </a:solidFill>
              </a:rPr>
              <a:t>n-1) </a:t>
            </a:r>
            <a:r>
              <a:rPr lang="en-US" dirty="0"/>
              <a:t>* </a:t>
            </a:r>
            <a:r>
              <a:rPr lang="en-US" dirty="0">
                <a:solidFill>
                  <a:schemeClr val="accent6"/>
                </a:solidFill>
              </a:rPr>
              <a:t>((n-3)/2) </a:t>
            </a:r>
            <a:r>
              <a:rPr lang="en-US" dirty="0"/>
              <a:t>* </a:t>
            </a:r>
            <a:r>
              <a:rPr lang="en-US" dirty="0">
                <a:solidFill>
                  <a:schemeClr val="accent5"/>
                </a:solidFill>
              </a:rPr>
              <a:t>(N-1)</a:t>
            </a:r>
          </a:p>
        </p:txBody>
      </p:sp>
      <p:cxnSp>
        <p:nvCxnSpPr>
          <p:cNvPr id="23" name="رابط كسهم مستقيم 22">
            <a:extLst>
              <a:ext uri="{FF2B5EF4-FFF2-40B4-BE49-F238E27FC236}">
                <a16:creationId xmlns:a16="http://schemas.microsoft.com/office/drawing/2014/main" id="{EC2E3680-0107-6953-11D1-8A750C8EB5E8}"/>
              </a:ext>
            </a:extLst>
          </p:cNvPr>
          <p:cNvCxnSpPr/>
          <p:nvPr/>
        </p:nvCxnSpPr>
        <p:spPr>
          <a:xfrm flipV="1">
            <a:off x="2170545" y="3429000"/>
            <a:ext cx="4405746" cy="90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DB7E0D9A-F5A9-4747-D627-C3F4D81E31E9}"/>
              </a:ext>
            </a:extLst>
          </p:cNvPr>
          <p:cNvSpPr txBox="1"/>
          <p:nvPr/>
        </p:nvSpPr>
        <p:spPr>
          <a:xfrm>
            <a:off x="8155709" y="1099127"/>
            <a:ext cx="303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Complexity = O(</a:t>
            </a:r>
            <a:r>
              <a:rPr lang="en-US" dirty="0">
                <a:solidFill>
                  <a:schemeClr val="accent6"/>
                </a:solidFill>
              </a:rPr>
              <a:t>n</a:t>
            </a:r>
            <a:r>
              <a:rPr lang="en-US" baseline="30000" dirty="0">
                <a:solidFill>
                  <a:schemeClr val="accent5"/>
                </a:solidFill>
              </a:rPr>
              <a:t>2</a:t>
            </a:r>
            <a:r>
              <a:rPr lang="en-US" baseline="30000" dirty="0"/>
              <a:t> </a:t>
            </a:r>
            <a:r>
              <a:rPr lang="en-US" dirty="0"/>
              <a:t>*</a:t>
            </a:r>
            <a:r>
              <a:rPr lang="en-US" dirty="0">
                <a:solidFill>
                  <a:srgbClr val="FFC000"/>
                </a:solidFill>
              </a:rPr>
              <a:t>Log</a:t>
            </a:r>
            <a:r>
              <a:rPr lang="en-US" baseline="-25000" dirty="0">
                <a:solidFill>
                  <a:srgbClr val="FFC000"/>
                </a:solidFill>
              </a:rPr>
              <a:t>2</a:t>
            </a:r>
            <a:r>
              <a:rPr lang="en-US" dirty="0">
                <a:solidFill>
                  <a:srgbClr val="FFC000"/>
                </a:solidFill>
              </a:rPr>
              <a:t>n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2476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520285E1-D98A-F41C-AEF2-ADE7F3D67D75}"/>
              </a:ext>
            </a:extLst>
          </p:cNvPr>
          <p:cNvSpPr txBox="1"/>
          <p:nvPr/>
        </p:nvSpPr>
        <p:spPr>
          <a:xfrm>
            <a:off x="540328" y="1200727"/>
            <a:ext cx="5269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If you have a program running time O(n</a:t>
            </a:r>
            <a:r>
              <a:rPr lang="en-US" baseline="30000" dirty="0"/>
              <a:t>2</a:t>
            </a:r>
            <a:r>
              <a:rPr lang="en-US" dirty="0"/>
              <a:t>). If the program takes 2 seconds to run for 1000 elements, what would Be the running time for 3000 elements?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320CC7AE-8469-2C2D-5AD8-C163A0EAAF7B}"/>
              </a:ext>
            </a:extLst>
          </p:cNvPr>
          <p:cNvSpPr txBox="1"/>
          <p:nvPr/>
        </p:nvSpPr>
        <p:spPr>
          <a:xfrm>
            <a:off x="2433781" y="2863273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(1000)</a:t>
            </a:r>
            <a:r>
              <a:rPr lang="en-US" baseline="30000" dirty="0"/>
              <a:t>2</a:t>
            </a:r>
            <a:endParaRPr lang="en-US" dirty="0"/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2E4480F3-6DF8-F8C2-D1FE-D6149E86D1A3}"/>
              </a:ext>
            </a:extLst>
          </p:cNvPr>
          <p:cNvCxnSpPr/>
          <p:nvPr/>
        </p:nvCxnSpPr>
        <p:spPr>
          <a:xfrm>
            <a:off x="3283527" y="3020291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1AF0BF7C-C8F2-06B5-694A-8360769FD385}"/>
              </a:ext>
            </a:extLst>
          </p:cNvPr>
          <p:cNvSpPr txBox="1"/>
          <p:nvPr/>
        </p:nvSpPr>
        <p:spPr>
          <a:xfrm>
            <a:off x="3985491" y="2835626"/>
            <a:ext cx="591127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38CFB5B6-0F22-4FAD-FD60-2F4335817E91}"/>
              </a:ext>
            </a:extLst>
          </p:cNvPr>
          <p:cNvSpPr txBox="1"/>
          <p:nvPr/>
        </p:nvSpPr>
        <p:spPr>
          <a:xfrm>
            <a:off x="2433781" y="33896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(3000)</a:t>
            </a:r>
            <a:r>
              <a:rPr lang="en-US" baseline="30000" dirty="0"/>
              <a:t>2</a:t>
            </a:r>
            <a:endParaRPr lang="en-US" dirty="0"/>
          </a:p>
        </p:txBody>
      </p: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009A99BC-BF75-A9F8-57CF-191DF46E32D0}"/>
              </a:ext>
            </a:extLst>
          </p:cNvPr>
          <p:cNvCxnSpPr/>
          <p:nvPr/>
        </p:nvCxnSpPr>
        <p:spPr>
          <a:xfrm>
            <a:off x="3283527" y="3546639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4C6E8850-A084-4AD2-6845-3496FBC10FD2}"/>
              </a:ext>
            </a:extLst>
          </p:cNvPr>
          <p:cNvSpPr txBox="1"/>
          <p:nvPr/>
        </p:nvSpPr>
        <p:spPr>
          <a:xfrm>
            <a:off x="3985491" y="3361974"/>
            <a:ext cx="591127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940D0900-3ED9-8EC7-17A7-89D19D357076}"/>
              </a:ext>
            </a:extLst>
          </p:cNvPr>
          <p:cNvCxnSpPr>
            <a:cxnSpLocks/>
          </p:cNvCxnSpPr>
          <p:nvPr/>
        </p:nvCxnSpPr>
        <p:spPr>
          <a:xfrm>
            <a:off x="3283527" y="3112621"/>
            <a:ext cx="942109" cy="355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3C022F4D-91DE-7112-9117-8436B92723C0}"/>
              </a:ext>
            </a:extLst>
          </p:cNvPr>
          <p:cNvCxnSpPr/>
          <p:nvPr/>
        </p:nvCxnSpPr>
        <p:spPr>
          <a:xfrm flipH="1">
            <a:off x="3283527" y="3084946"/>
            <a:ext cx="942109" cy="383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38916F30-E2DF-B67B-43DB-2B255D6E75C0}"/>
              </a:ext>
            </a:extLst>
          </p:cNvPr>
          <p:cNvSpPr txBox="1"/>
          <p:nvPr/>
        </p:nvSpPr>
        <p:spPr>
          <a:xfrm>
            <a:off x="1209964" y="4572094"/>
            <a:ext cx="3999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1000000 * x = 9000000 * 2</a:t>
            </a:r>
          </a:p>
          <a:p>
            <a:pPr algn="l" rtl="0"/>
            <a:r>
              <a:rPr lang="en-US" dirty="0"/>
              <a:t>X = 18000000 / 1000000 = 18 seconds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960C4180-3B86-DE49-969C-698214763F01}"/>
              </a:ext>
            </a:extLst>
          </p:cNvPr>
          <p:cNvSpPr txBox="1"/>
          <p:nvPr/>
        </p:nvSpPr>
        <p:spPr>
          <a:xfrm>
            <a:off x="2023" y="194960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Time complexity 04</a:t>
            </a:r>
          </a:p>
        </p:txBody>
      </p:sp>
      <p:cxnSp>
        <p:nvCxnSpPr>
          <p:cNvPr id="26" name="رابط مستقيم 25">
            <a:extLst>
              <a:ext uri="{FF2B5EF4-FFF2-40B4-BE49-F238E27FC236}">
                <a16:creationId xmlns:a16="http://schemas.microsoft.com/office/drawing/2014/main" id="{897D5E99-610C-E3DC-2453-0C56172F4CF7}"/>
              </a:ext>
            </a:extLst>
          </p:cNvPr>
          <p:cNvCxnSpPr/>
          <p:nvPr/>
        </p:nvCxnSpPr>
        <p:spPr>
          <a:xfrm>
            <a:off x="560647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BCEEF399-869A-8ACD-83E2-44DBFC953098}"/>
              </a:ext>
            </a:extLst>
          </p:cNvPr>
          <p:cNvSpPr txBox="1"/>
          <p:nvPr/>
        </p:nvSpPr>
        <p:spPr>
          <a:xfrm>
            <a:off x="5809674" y="110836"/>
            <a:ext cx="601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Sort the following time complexities in an ascending order !!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CE3208F0-16A3-ABD2-1003-D25A7DC84A90}"/>
              </a:ext>
            </a:extLst>
          </p:cNvPr>
          <p:cNvSpPr txBox="1"/>
          <p:nvPr/>
        </p:nvSpPr>
        <p:spPr>
          <a:xfrm>
            <a:off x="5809674" y="513178"/>
            <a:ext cx="6012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6"/>
                </a:solidFill>
              </a:rPr>
              <a:t>100     ,nLog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n      ,nLog</a:t>
            </a:r>
            <a:r>
              <a:rPr lang="en-US" baseline="-25000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6"/>
                </a:solidFill>
              </a:rPr>
              <a:t>n      </a:t>
            </a:r>
            <a:r>
              <a:rPr lang="en-US" dirty="0">
                <a:solidFill>
                  <a:srgbClr val="C00000"/>
                </a:solidFill>
              </a:rPr>
              <a:t>,n</a:t>
            </a:r>
            <a:r>
              <a:rPr lang="en-US" baseline="30000" dirty="0">
                <a:solidFill>
                  <a:srgbClr val="C00000"/>
                </a:solidFill>
              </a:rPr>
              <a:t>2      </a:t>
            </a:r>
            <a:r>
              <a:rPr lang="en-US" dirty="0">
                <a:solidFill>
                  <a:srgbClr val="C00000"/>
                </a:solidFill>
              </a:rPr>
              <a:t>,n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       ,n</a:t>
            </a:r>
            <a:r>
              <a:rPr lang="en-US" baseline="30000" dirty="0">
                <a:solidFill>
                  <a:srgbClr val="C00000"/>
                </a:solidFill>
              </a:rPr>
              <a:t>3       </a:t>
            </a:r>
            <a:r>
              <a:rPr lang="en-US" dirty="0">
                <a:solidFill>
                  <a:srgbClr val="C00000"/>
                </a:solidFill>
              </a:rPr>
              <a:t>,n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/3      </a:t>
            </a:r>
            <a:r>
              <a:rPr lang="en-US" dirty="0"/>
              <a:t>,</a:t>
            </a:r>
            <a:r>
              <a:rPr lang="en-US" dirty="0">
                <a:solidFill>
                  <a:schemeClr val="accent6"/>
                </a:solidFill>
              </a:rPr>
              <a:t>n  </a:t>
            </a:r>
            <a:r>
              <a:rPr lang="en-US" dirty="0"/>
              <a:t>  ,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    ,</a:t>
            </a:r>
            <a:r>
              <a:rPr lang="en-US" dirty="0">
                <a:solidFill>
                  <a:schemeClr val="accent6"/>
                </a:solidFill>
              </a:rPr>
              <a:t>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n</a:t>
            </a:r>
            <a:r>
              <a:rPr lang="en-US" dirty="0"/>
              <a:t>     </a:t>
            </a:r>
            <a:r>
              <a:rPr lang="en-US" dirty="0">
                <a:solidFill>
                  <a:srgbClr val="C00000"/>
                </a:solidFill>
              </a:rPr>
              <a:t>,n</a:t>
            </a:r>
            <a:r>
              <a:rPr lang="en-US" baseline="30000" dirty="0">
                <a:solidFill>
                  <a:srgbClr val="C00000"/>
                </a:solidFill>
              </a:rPr>
              <a:t>6</a:t>
            </a:r>
            <a:r>
              <a:rPr lang="en-US" dirty="0">
                <a:solidFill>
                  <a:srgbClr val="C00000"/>
                </a:solidFill>
              </a:rPr>
              <a:t>/n    </a:t>
            </a:r>
            <a:r>
              <a:rPr lang="en-US" dirty="0">
                <a:solidFill>
                  <a:schemeClr val="accent6"/>
                </a:solidFill>
              </a:rPr>
              <a:t>,(Log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n)</a:t>
            </a:r>
            <a:r>
              <a:rPr lang="en-US" baseline="30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     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</a:rPr>
              <a:t>2(n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n)</a:t>
            </a:r>
            <a:r>
              <a:rPr lang="en-US" baseline="30000" dirty="0">
                <a:solidFill>
                  <a:srgbClr val="C00000"/>
                </a:solidFill>
              </a:rPr>
              <a:t>2      </a:t>
            </a:r>
            <a:r>
              <a:rPr lang="en-US" dirty="0">
                <a:solidFill>
                  <a:srgbClr val="C00000"/>
                </a:solidFill>
              </a:rPr>
              <a:t>,(n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,</a:t>
            </a:r>
            <a:r>
              <a:rPr lang="en-US" dirty="0"/>
              <a:t>  </a:t>
            </a:r>
            <a:r>
              <a:rPr lang="en-US" dirty="0">
                <a:solidFill>
                  <a:srgbClr val="7030A0"/>
                </a:solidFill>
              </a:rPr>
              <a:t>2</a:t>
            </a:r>
            <a:r>
              <a:rPr lang="en-US" baseline="30000" dirty="0">
                <a:solidFill>
                  <a:srgbClr val="7030A0"/>
                </a:solidFill>
              </a:rPr>
              <a:t>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9BE7B26B-AA60-2BEF-7C27-0CF3E42D789C}"/>
              </a:ext>
            </a:extLst>
          </p:cNvPr>
          <p:cNvSpPr txBox="1"/>
          <p:nvPr/>
        </p:nvSpPr>
        <p:spPr>
          <a:xfrm>
            <a:off x="6096000" y="2124057"/>
            <a:ext cx="589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accent6"/>
                </a:solidFill>
              </a:rPr>
              <a:t>100,  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n, (Log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n)</a:t>
            </a:r>
            <a:r>
              <a:rPr lang="en-US" baseline="30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 ,  n  , nLog</a:t>
            </a:r>
            <a:r>
              <a:rPr lang="en-US" baseline="-25000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6"/>
                </a:solidFill>
              </a:rPr>
              <a:t>n ,nLog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n </a:t>
            </a:r>
            <a:r>
              <a:rPr lang="en-US" dirty="0">
                <a:solidFill>
                  <a:srgbClr val="C00000"/>
                </a:solidFill>
              </a:rPr>
              <a:t>,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,  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n,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n, n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/3,  n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, 2(n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n)</a:t>
            </a:r>
            <a:r>
              <a:rPr lang="en-US" baseline="30000" dirty="0">
                <a:solidFill>
                  <a:srgbClr val="C00000"/>
                </a:solidFill>
              </a:rPr>
              <a:t>2 </a:t>
            </a:r>
            <a:r>
              <a:rPr lang="en-US" dirty="0">
                <a:solidFill>
                  <a:srgbClr val="C00000"/>
                </a:solidFill>
              </a:rPr>
              <a:t>, (n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 , n</a:t>
            </a:r>
            <a:r>
              <a:rPr lang="en-US" baseline="30000" dirty="0">
                <a:solidFill>
                  <a:srgbClr val="C00000"/>
                </a:solidFill>
              </a:rPr>
              <a:t>6</a:t>
            </a:r>
            <a:r>
              <a:rPr lang="en-US" dirty="0">
                <a:solidFill>
                  <a:srgbClr val="C00000"/>
                </a:solidFill>
              </a:rPr>
              <a:t>/n ,   </a:t>
            </a:r>
            <a:r>
              <a:rPr lang="en-US" dirty="0">
                <a:solidFill>
                  <a:srgbClr val="7030A0"/>
                </a:solidFill>
              </a:rPr>
              <a:t>2</a:t>
            </a:r>
            <a:r>
              <a:rPr lang="en-US" baseline="30000" dirty="0">
                <a:solidFill>
                  <a:srgbClr val="7030A0"/>
                </a:solidFill>
              </a:rPr>
              <a:t>n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31" name="رابط مستقيم 30">
            <a:extLst>
              <a:ext uri="{FF2B5EF4-FFF2-40B4-BE49-F238E27FC236}">
                <a16:creationId xmlns:a16="http://schemas.microsoft.com/office/drawing/2014/main" id="{05BA7B92-B044-5FE3-F475-BC8E1210D2A9}"/>
              </a:ext>
            </a:extLst>
          </p:cNvPr>
          <p:cNvCxnSpPr/>
          <p:nvPr/>
        </p:nvCxnSpPr>
        <p:spPr>
          <a:xfrm>
            <a:off x="5897418" y="554572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رابط مستقيم 33">
            <a:extLst>
              <a:ext uri="{FF2B5EF4-FFF2-40B4-BE49-F238E27FC236}">
                <a16:creationId xmlns:a16="http://schemas.microsoft.com/office/drawing/2014/main" id="{1D271FDA-93AB-AE0E-428E-EA453D429753}"/>
              </a:ext>
            </a:extLst>
          </p:cNvPr>
          <p:cNvCxnSpPr/>
          <p:nvPr/>
        </p:nvCxnSpPr>
        <p:spPr>
          <a:xfrm>
            <a:off x="6987311" y="838823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رابط مستقيم 34">
            <a:extLst>
              <a:ext uri="{FF2B5EF4-FFF2-40B4-BE49-F238E27FC236}">
                <a16:creationId xmlns:a16="http://schemas.microsoft.com/office/drawing/2014/main" id="{FC211A19-0702-CE8F-BB2A-6B26660C802F}"/>
              </a:ext>
            </a:extLst>
          </p:cNvPr>
          <p:cNvCxnSpPr/>
          <p:nvPr/>
        </p:nvCxnSpPr>
        <p:spPr>
          <a:xfrm>
            <a:off x="11291455" y="566910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رابط مستقيم 35">
            <a:extLst>
              <a:ext uri="{FF2B5EF4-FFF2-40B4-BE49-F238E27FC236}">
                <a16:creationId xmlns:a16="http://schemas.microsoft.com/office/drawing/2014/main" id="{C2C5B8EC-57FB-7A0E-1CA6-FB03718D2E03}"/>
              </a:ext>
            </a:extLst>
          </p:cNvPr>
          <p:cNvCxnSpPr/>
          <p:nvPr/>
        </p:nvCxnSpPr>
        <p:spPr>
          <a:xfrm>
            <a:off x="8640619" y="833522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رابط مستقيم 36">
            <a:extLst>
              <a:ext uri="{FF2B5EF4-FFF2-40B4-BE49-F238E27FC236}">
                <a16:creationId xmlns:a16="http://schemas.microsoft.com/office/drawing/2014/main" id="{08AACEF6-318F-3B3E-1BA6-D2FD6F07BFF2}"/>
              </a:ext>
            </a:extLst>
          </p:cNvPr>
          <p:cNvCxnSpPr/>
          <p:nvPr/>
        </p:nvCxnSpPr>
        <p:spPr>
          <a:xfrm>
            <a:off x="6677893" y="561609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رابط مستقيم 37">
            <a:extLst>
              <a:ext uri="{FF2B5EF4-FFF2-40B4-BE49-F238E27FC236}">
                <a16:creationId xmlns:a16="http://schemas.microsoft.com/office/drawing/2014/main" id="{3580BA7C-E097-D215-7D19-955DA57CD675}"/>
              </a:ext>
            </a:extLst>
          </p:cNvPr>
          <p:cNvCxnSpPr/>
          <p:nvPr/>
        </p:nvCxnSpPr>
        <p:spPr>
          <a:xfrm>
            <a:off x="7707746" y="561609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رابط مستقيم 38">
            <a:extLst>
              <a:ext uri="{FF2B5EF4-FFF2-40B4-BE49-F238E27FC236}">
                <a16:creationId xmlns:a16="http://schemas.microsoft.com/office/drawing/2014/main" id="{957EB5A7-A469-2504-B53E-D7C6940EE833}"/>
              </a:ext>
            </a:extLst>
          </p:cNvPr>
          <p:cNvCxnSpPr/>
          <p:nvPr/>
        </p:nvCxnSpPr>
        <p:spPr>
          <a:xfrm>
            <a:off x="8462816" y="545104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رابط مستقيم 39">
            <a:extLst>
              <a:ext uri="{FF2B5EF4-FFF2-40B4-BE49-F238E27FC236}">
                <a16:creationId xmlns:a16="http://schemas.microsoft.com/office/drawing/2014/main" id="{CE79BBA8-F220-845C-11FB-01EAE3E70F0F}"/>
              </a:ext>
            </a:extLst>
          </p:cNvPr>
          <p:cNvCxnSpPr/>
          <p:nvPr/>
        </p:nvCxnSpPr>
        <p:spPr>
          <a:xfrm>
            <a:off x="6054439" y="854134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رابط مستقيم 40">
            <a:extLst>
              <a:ext uri="{FF2B5EF4-FFF2-40B4-BE49-F238E27FC236}">
                <a16:creationId xmlns:a16="http://schemas.microsoft.com/office/drawing/2014/main" id="{11FBDEEE-2ECC-4B0F-3A1C-14AE322BBA7F}"/>
              </a:ext>
            </a:extLst>
          </p:cNvPr>
          <p:cNvCxnSpPr/>
          <p:nvPr/>
        </p:nvCxnSpPr>
        <p:spPr>
          <a:xfrm>
            <a:off x="9217886" y="545104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رابط مستقيم 41">
            <a:extLst>
              <a:ext uri="{FF2B5EF4-FFF2-40B4-BE49-F238E27FC236}">
                <a16:creationId xmlns:a16="http://schemas.microsoft.com/office/drawing/2014/main" id="{1ECF5158-8783-3A4E-4E0A-0FBCEFDAE5F2}"/>
              </a:ext>
            </a:extLst>
          </p:cNvPr>
          <p:cNvCxnSpPr/>
          <p:nvPr/>
        </p:nvCxnSpPr>
        <p:spPr>
          <a:xfrm>
            <a:off x="10716488" y="554572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رابط مستقيم 42">
            <a:extLst>
              <a:ext uri="{FF2B5EF4-FFF2-40B4-BE49-F238E27FC236}">
                <a16:creationId xmlns:a16="http://schemas.microsoft.com/office/drawing/2014/main" id="{17585F65-47AD-526D-3D87-87847F2E2329}"/>
              </a:ext>
            </a:extLst>
          </p:cNvPr>
          <p:cNvCxnSpPr/>
          <p:nvPr/>
        </p:nvCxnSpPr>
        <p:spPr>
          <a:xfrm>
            <a:off x="10031841" y="519926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رابط مستقيم 43">
            <a:extLst>
              <a:ext uri="{FF2B5EF4-FFF2-40B4-BE49-F238E27FC236}">
                <a16:creationId xmlns:a16="http://schemas.microsoft.com/office/drawing/2014/main" id="{0777DDAE-8444-FD3D-087B-3E7D91A7FC03}"/>
              </a:ext>
            </a:extLst>
          </p:cNvPr>
          <p:cNvCxnSpPr/>
          <p:nvPr/>
        </p:nvCxnSpPr>
        <p:spPr>
          <a:xfrm>
            <a:off x="9896763" y="843840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رابط مستقيم 44">
            <a:extLst>
              <a:ext uri="{FF2B5EF4-FFF2-40B4-BE49-F238E27FC236}">
                <a16:creationId xmlns:a16="http://schemas.microsoft.com/office/drawing/2014/main" id="{10C895A5-B64F-0185-7ACA-A3EF5E24EFEC}"/>
              </a:ext>
            </a:extLst>
          </p:cNvPr>
          <p:cNvCxnSpPr/>
          <p:nvPr/>
        </p:nvCxnSpPr>
        <p:spPr>
          <a:xfrm>
            <a:off x="6160657" y="1105435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رابط مستقيم 45">
            <a:extLst>
              <a:ext uri="{FF2B5EF4-FFF2-40B4-BE49-F238E27FC236}">
                <a16:creationId xmlns:a16="http://schemas.microsoft.com/office/drawing/2014/main" id="{3EFA7668-E732-7745-6D05-1BB8B5BEF37B}"/>
              </a:ext>
            </a:extLst>
          </p:cNvPr>
          <p:cNvCxnSpPr/>
          <p:nvPr/>
        </p:nvCxnSpPr>
        <p:spPr>
          <a:xfrm>
            <a:off x="7781639" y="861171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رابط مستقيم 46">
            <a:extLst>
              <a:ext uri="{FF2B5EF4-FFF2-40B4-BE49-F238E27FC236}">
                <a16:creationId xmlns:a16="http://schemas.microsoft.com/office/drawing/2014/main" id="{AD3FF77A-CD59-EFDA-A8AE-ADB0B6018DE9}"/>
              </a:ext>
            </a:extLst>
          </p:cNvPr>
          <p:cNvCxnSpPr/>
          <p:nvPr/>
        </p:nvCxnSpPr>
        <p:spPr>
          <a:xfrm>
            <a:off x="6965374" y="1110736"/>
            <a:ext cx="397164" cy="27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مستطيل 47">
            <a:extLst>
              <a:ext uri="{FF2B5EF4-FFF2-40B4-BE49-F238E27FC236}">
                <a16:creationId xmlns:a16="http://schemas.microsoft.com/office/drawing/2014/main" id="{6B6FE8DC-5FC1-23F0-E4D9-59AD37541795}"/>
              </a:ext>
            </a:extLst>
          </p:cNvPr>
          <p:cNvSpPr/>
          <p:nvPr/>
        </p:nvSpPr>
        <p:spPr>
          <a:xfrm>
            <a:off x="6382328" y="3204956"/>
            <a:ext cx="1616362" cy="7666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مستطيل 48">
            <a:extLst>
              <a:ext uri="{FF2B5EF4-FFF2-40B4-BE49-F238E27FC236}">
                <a16:creationId xmlns:a16="http://schemas.microsoft.com/office/drawing/2014/main" id="{6C6428E6-7A11-50D6-613B-8B636A64919C}"/>
              </a:ext>
            </a:extLst>
          </p:cNvPr>
          <p:cNvSpPr/>
          <p:nvPr/>
        </p:nvSpPr>
        <p:spPr>
          <a:xfrm>
            <a:off x="8859980" y="3204956"/>
            <a:ext cx="1616362" cy="7666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مربع نص 49">
            <a:extLst>
              <a:ext uri="{FF2B5EF4-FFF2-40B4-BE49-F238E27FC236}">
                <a16:creationId xmlns:a16="http://schemas.microsoft.com/office/drawing/2014/main" id="{EF0B92F9-D367-202A-361D-9FBCE355C8F1}"/>
              </a:ext>
            </a:extLst>
          </p:cNvPr>
          <p:cNvSpPr txBox="1"/>
          <p:nvPr/>
        </p:nvSpPr>
        <p:spPr>
          <a:xfrm>
            <a:off x="6525491" y="3255710"/>
            <a:ext cx="135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Good Algorithms </a:t>
            </a:r>
          </a:p>
        </p:txBody>
      </p: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2477EBBD-83EF-6AF0-B554-56E459D9FE5D}"/>
              </a:ext>
            </a:extLst>
          </p:cNvPr>
          <p:cNvSpPr txBox="1"/>
          <p:nvPr/>
        </p:nvSpPr>
        <p:spPr>
          <a:xfrm>
            <a:off x="9010072" y="3255710"/>
            <a:ext cx="126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Bad Algorithms</a:t>
            </a:r>
          </a:p>
        </p:txBody>
      </p:sp>
      <p:sp>
        <p:nvSpPr>
          <p:cNvPr id="52" name="مستطيل 51">
            <a:extLst>
              <a:ext uri="{FF2B5EF4-FFF2-40B4-BE49-F238E27FC236}">
                <a16:creationId xmlns:a16="http://schemas.microsoft.com/office/drawing/2014/main" id="{50319D0C-985F-44BE-E054-89FE0382C12C}"/>
              </a:ext>
            </a:extLst>
          </p:cNvPr>
          <p:cNvSpPr/>
          <p:nvPr/>
        </p:nvSpPr>
        <p:spPr>
          <a:xfrm>
            <a:off x="7606142" y="4387364"/>
            <a:ext cx="1616362" cy="766680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CA8B372A-3F31-4913-44D1-84D9134E7C2E}"/>
              </a:ext>
            </a:extLst>
          </p:cNvPr>
          <p:cNvSpPr txBox="1"/>
          <p:nvPr/>
        </p:nvSpPr>
        <p:spPr>
          <a:xfrm>
            <a:off x="7494150" y="4447538"/>
            <a:ext cx="184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NP Complete Problems </a:t>
            </a:r>
          </a:p>
        </p:txBody>
      </p:sp>
      <p:sp>
        <p:nvSpPr>
          <p:cNvPr id="54" name="مربع نص 53">
            <a:extLst>
              <a:ext uri="{FF2B5EF4-FFF2-40B4-BE49-F238E27FC236}">
                <a16:creationId xmlns:a16="http://schemas.microsoft.com/office/drawing/2014/main" id="{7BA3E96A-231C-1A70-29F9-081B3095B99D}"/>
              </a:ext>
            </a:extLst>
          </p:cNvPr>
          <p:cNvSpPr txBox="1"/>
          <p:nvPr/>
        </p:nvSpPr>
        <p:spPr>
          <a:xfrm>
            <a:off x="6700984" y="5191265"/>
            <a:ext cx="241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dirty="0"/>
              <a:t>مشاكل ما الها حل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7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جدول 2">
            <a:extLst>
              <a:ext uri="{FF2B5EF4-FFF2-40B4-BE49-F238E27FC236}">
                <a16:creationId xmlns:a16="http://schemas.microsoft.com/office/drawing/2014/main" id="{2C923083-9C95-B57D-AD0B-BB78409AC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70784"/>
              </p:ext>
            </p:extLst>
          </p:nvPr>
        </p:nvGraphicFramePr>
        <p:xfrm>
          <a:off x="2724727" y="821266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319794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6718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88510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41008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57545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47225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522671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26188608"/>
                    </a:ext>
                  </a:extLst>
                </a:gridCol>
              </a:tblGrid>
              <a:tr h="346981"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6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8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035674"/>
                  </a:ext>
                </a:extLst>
              </a:tr>
            </a:tbl>
          </a:graphicData>
        </a:graphic>
      </p:graphicFrame>
      <p:sp>
        <p:nvSpPr>
          <p:cNvPr id="3" name="مربع نص 2">
            <a:extLst>
              <a:ext uri="{FF2B5EF4-FFF2-40B4-BE49-F238E27FC236}">
                <a16:creationId xmlns:a16="http://schemas.microsoft.com/office/drawing/2014/main" id="{E8AA78E5-55DC-84F5-DAF8-E5A70C79E865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Singly Linked List 01</a:t>
            </a:r>
          </a:p>
        </p:txBody>
      </p:sp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FCE3EE79-DE42-03BE-6880-CBCB8B6E870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581236" y="499668"/>
            <a:ext cx="1237673" cy="72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ربع نص 7">
            <a:extLst>
              <a:ext uri="{FF2B5EF4-FFF2-40B4-BE49-F238E27FC236}">
                <a16:creationId xmlns:a16="http://schemas.microsoft.com/office/drawing/2014/main" id="{25128B2A-1224-2959-5FF2-95F706CDA902}"/>
              </a:ext>
            </a:extLst>
          </p:cNvPr>
          <p:cNvSpPr txBox="1"/>
          <p:nvPr/>
        </p:nvSpPr>
        <p:spPr>
          <a:xfrm>
            <a:off x="3669145" y="130336"/>
            <a:ext cx="182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Array Works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45DCFD89-B807-5496-40EE-F7ED67EE7A17}"/>
              </a:ext>
            </a:extLst>
          </p:cNvPr>
          <p:cNvSpPr txBox="1"/>
          <p:nvPr/>
        </p:nvSpPr>
        <p:spPr>
          <a:xfrm>
            <a:off x="6310745" y="122127"/>
            <a:ext cx="245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To store 10 cells they must be Consecutive</a:t>
            </a: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39DC7FFE-5217-5E59-D787-0313D3417E7A}"/>
              </a:ext>
            </a:extLst>
          </p:cNvPr>
          <p:cNvSpPr txBox="1"/>
          <p:nvPr/>
        </p:nvSpPr>
        <p:spPr>
          <a:xfrm>
            <a:off x="0" y="660467"/>
            <a:ext cx="2359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</a:t>
            </a:r>
            <a:br>
              <a:rPr lang="en-US" dirty="0"/>
            </a:br>
            <a:r>
              <a:rPr lang="en-US" dirty="0"/>
              <a:t>1-low memory usage</a:t>
            </a:r>
          </a:p>
          <a:p>
            <a:r>
              <a:rPr lang="en-US" dirty="0"/>
              <a:t>2-fast in search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r>
              <a:rPr lang="en-US" dirty="0"/>
              <a:t>1-fixed size (can’t increase its size)</a:t>
            </a:r>
          </a:p>
        </p:txBody>
      </p: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6C1247F2-0F6C-2661-A000-508D1823248A}"/>
              </a:ext>
            </a:extLst>
          </p:cNvPr>
          <p:cNvCxnSpPr/>
          <p:nvPr/>
        </p:nvCxnSpPr>
        <p:spPr>
          <a:xfrm flipH="1">
            <a:off x="2359890" y="445292"/>
            <a:ext cx="1667165" cy="37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رابط مستقيم 20">
            <a:extLst>
              <a:ext uri="{FF2B5EF4-FFF2-40B4-BE49-F238E27FC236}">
                <a16:creationId xmlns:a16="http://schemas.microsoft.com/office/drawing/2014/main" id="{880FDD50-E6A7-0CCC-81F9-1D50BB1C1CD1}"/>
              </a:ext>
            </a:extLst>
          </p:cNvPr>
          <p:cNvCxnSpPr/>
          <p:nvPr/>
        </p:nvCxnSpPr>
        <p:spPr>
          <a:xfrm>
            <a:off x="0" y="2817090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2" name="جدول 22">
            <a:extLst>
              <a:ext uri="{FF2B5EF4-FFF2-40B4-BE49-F238E27FC236}">
                <a16:creationId xmlns:a16="http://schemas.microsoft.com/office/drawing/2014/main" id="{272DB1E2-91E2-BE2B-2278-CF4641FA5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9172"/>
              </p:ext>
            </p:extLst>
          </p:nvPr>
        </p:nvGraphicFramePr>
        <p:xfrm>
          <a:off x="2724727" y="404091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727839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46221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56851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75386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653151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30440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498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3682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45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92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2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070803"/>
                  </a:ext>
                </a:extLst>
              </a:tr>
            </a:tbl>
          </a:graphicData>
        </a:graphic>
      </p:graphicFrame>
      <p:cxnSp>
        <p:nvCxnSpPr>
          <p:cNvPr id="27" name="موصل: منحني 26">
            <a:extLst>
              <a:ext uri="{FF2B5EF4-FFF2-40B4-BE49-F238E27FC236}">
                <a16:creationId xmlns:a16="http://schemas.microsoft.com/office/drawing/2014/main" id="{39A9C771-D379-D0A1-7A02-B93EDFF7239E}"/>
              </a:ext>
            </a:extLst>
          </p:cNvPr>
          <p:cNvCxnSpPr>
            <a:cxnSpLocks/>
          </p:cNvCxnSpPr>
          <p:nvPr/>
        </p:nvCxnSpPr>
        <p:spPr>
          <a:xfrm rot="5400000">
            <a:off x="4794275" y="4560623"/>
            <a:ext cx="906702" cy="4645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موصل: منحني 29">
            <a:extLst>
              <a:ext uri="{FF2B5EF4-FFF2-40B4-BE49-F238E27FC236}">
                <a16:creationId xmlns:a16="http://schemas.microsoft.com/office/drawing/2014/main" id="{7C5DA94A-D98F-EC38-9107-51CF87D1939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76819" y="5054022"/>
            <a:ext cx="378691" cy="1847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موصل: منحني 34">
            <a:extLst>
              <a:ext uri="{FF2B5EF4-FFF2-40B4-BE49-F238E27FC236}">
                <a16:creationId xmlns:a16="http://schemas.microsoft.com/office/drawing/2014/main" id="{C4040FC2-21E9-8521-ED48-CC0BCE57EB6F}"/>
              </a:ext>
            </a:extLst>
          </p:cNvPr>
          <p:cNvCxnSpPr>
            <a:cxnSpLocks/>
          </p:cNvCxnSpPr>
          <p:nvPr/>
        </p:nvCxnSpPr>
        <p:spPr>
          <a:xfrm flipV="1">
            <a:off x="7783946" y="4941455"/>
            <a:ext cx="2089728" cy="729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موصل: منحني 37">
            <a:extLst>
              <a:ext uri="{FF2B5EF4-FFF2-40B4-BE49-F238E27FC236}">
                <a16:creationId xmlns:a16="http://schemas.microsoft.com/office/drawing/2014/main" id="{D878BACD-D1C1-41B0-37FC-6CD31D6568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15195" y="4860868"/>
            <a:ext cx="463665" cy="3071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موصل: منحني 40">
            <a:extLst>
              <a:ext uri="{FF2B5EF4-FFF2-40B4-BE49-F238E27FC236}">
                <a16:creationId xmlns:a16="http://schemas.microsoft.com/office/drawing/2014/main" id="{D9C94941-6ED4-9C7C-CF6F-2FD92AAF8503}"/>
              </a:ext>
            </a:extLst>
          </p:cNvPr>
          <p:cNvCxnSpPr>
            <a:cxnSpLocks/>
          </p:cNvCxnSpPr>
          <p:nvPr/>
        </p:nvCxnSpPr>
        <p:spPr>
          <a:xfrm flipV="1">
            <a:off x="4719782" y="4295370"/>
            <a:ext cx="2068945" cy="3640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موصل: منحني 42">
            <a:extLst>
              <a:ext uri="{FF2B5EF4-FFF2-40B4-BE49-F238E27FC236}">
                <a16:creationId xmlns:a16="http://schemas.microsoft.com/office/drawing/2014/main" id="{44D51252-89F9-E5C1-757A-8F57894DFE61}"/>
              </a:ext>
            </a:extLst>
          </p:cNvPr>
          <p:cNvCxnSpPr>
            <a:cxnSpLocks/>
          </p:cNvCxnSpPr>
          <p:nvPr/>
        </p:nvCxnSpPr>
        <p:spPr>
          <a:xfrm rot="5400000">
            <a:off x="7583341" y="4654742"/>
            <a:ext cx="946729" cy="3163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موصل: منحني 45">
            <a:extLst>
              <a:ext uri="{FF2B5EF4-FFF2-40B4-BE49-F238E27FC236}">
                <a16:creationId xmlns:a16="http://schemas.microsoft.com/office/drawing/2014/main" id="{D5CB6B1F-81BE-9CFA-79B6-3EA60FEE2718}"/>
              </a:ext>
            </a:extLst>
          </p:cNvPr>
          <p:cNvCxnSpPr>
            <a:cxnSpLocks/>
          </p:cNvCxnSpPr>
          <p:nvPr/>
        </p:nvCxnSpPr>
        <p:spPr>
          <a:xfrm rot="10800000">
            <a:off x="8423564" y="4782591"/>
            <a:ext cx="963468" cy="4700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2F9AC3F7-84AF-AAB4-3830-24A58840A1C3}"/>
              </a:ext>
            </a:extLst>
          </p:cNvPr>
          <p:cNvSpPr txBox="1"/>
          <p:nvPr/>
        </p:nvSpPr>
        <p:spPr>
          <a:xfrm>
            <a:off x="3258126" y="3323045"/>
            <a:ext cx="264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Linked Lists Works</a:t>
            </a:r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F430D3DC-15EE-923E-2E85-E565F22E7E4E}"/>
              </a:ext>
            </a:extLst>
          </p:cNvPr>
          <p:cNvSpPr txBox="1"/>
          <p:nvPr/>
        </p:nvSpPr>
        <p:spPr>
          <a:xfrm>
            <a:off x="-25399" y="3643736"/>
            <a:ext cx="2359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</a:t>
            </a:r>
          </a:p>
          <a:p>
            <a:r>
              <a:rPr lang="en-US" dirty="0"/>
              <a:t>1-dynamic size (can increase its size)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r>
              <a:rPr lang="en-US" dirty="0"/>
              <a:t>1-high memory usage</a:t>
            </a:r>
          </a:p>
          <a:p>
            <a:r>
              <a:rPr lang="en-US" dirty="0"/>
              <a:t>2-Slower in search</a:t>
            </a:r>
          </a:p>
          <a:p>
            <a:endParaRPr lang="en-US" dirty="0"/>
          </a:p>
        </p:txBody>
      </p:sp>
      <p:cxnSp>
        <p:nvCxnSpPr>
          <p:cNvPr id="55" name="رابط كسهم مستقيم 54">
            <a:extLst>
              <a:ext uri="{FF2B5EF4-FFF2-40B4-BE49-F238E27FC236}">
                <a16:creationId xmlns:a16="http://schemas.microsoft.com/office/drawing/2014/main" id="{15FAB03A-4ADB-1E2B-F486-19B09F128635}"/>
              </a:ext>
            </a:extLst>
          </p:cNvPr>
          <p:cNvCxnSpPr/>
          <p:nvPr/>
        </p:nvCxnSpPr>
        <p:spPr>
          <a:xfrm>
            <a:off x="7229762" y="3429000"/>
            <a:ext cx="0" cy="54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رابط كسهم مستقيم 56">
            <a:extLst>
              <a:ext uri="{FF2B5EF4-FFF2-40B4-BE49-F238E27FC236}">
                <a16:creationId xmlns:a16="http://schemas.microsoft.com/office/drawing/2014/main" id="{CFCE75B5-0E13-9733-B396-A7074B04A872}"/>
              </a:ext>
            </a:extLst>
          </p:cNvPr>
          <p:cNvCxnSpPr/>
          <p:nvPr/>
        </p:nvCxnSpPr>
        <p:spPr>
          <a:xfrm flipH="1">
            <a:off x="8214879" y="3643736"/>
            <a:ext cx="458066" cy="3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مربع نص 57">
            <a:extLst>
              <a:ext uri="{FF2B5EF4-FFF2-40B4-BE49-F238E27FC236}">
                <a16:creationId xmlns:a16="http://schemas.microsoft.com/office/drawing/2014/main" id="{263BDC53-BF0E-EA26-154F-1842F35C7592}"/>
              </a:ext>
            </a:extLst>
          </p:cNvPr>
          <p:cNvSpPr txBox="1"/>
          <p:nvPr/>
        </p:nvSpPr>
        <p:spPr>
          <a:xfrm>
            <a:off x="6287657" y="2808193"/>
            <a:ext cx="142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Head: Keeps the record</a:t>
            </a:r>
          </a:p>
        </p:txBody>
      </p:sp>
      <p:sp>
        <p:nvSpPr>
          <p:cNvPr id="59" name="مربع نص 58">
            <a:extLst>
              <a:ext uri="{FF2B5EF4-FFF2-40B4-BE49-F238E27FC236}">
                <a16:creationId xmlns:a16="http://schemas.microsoft.com/office/drawing/2014/main" id="{7776A568-AF9C-8F01-BC3D-DB9E231A5EFA}"/>
              </a:ext>
            </a:extLst>
          </p:cNvPr>
          <p:cNvSpPr txBox="1"/>
          <p:nvPr/>
        </p:nvSpPr>
        <p:spPr>
          <a:xfrm>
            <a:off x="7898533" y="2808193"/>
            <a:ext cx="235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shows the next record place in memory</a:t>
            </a:r>
          </a:p>
        </p:txBody>
      </p:sp>
      <p:cxnSp>
        <p:nvCxnSpPr>
          <p:cNvPr id="61" name="رابط كسهم مستقيم 60">
            <a:extLst>
              <a:ext uri="{FF2B5EF4-FFF2-40B4-BE49-F238E27FC236}">
                <a16:creationId xmlns:a16="http://schemas.microsoft.com/office/drawing/2014/main" id="{D516E1EA-149B-2665-7C05-A415899EDFD2}"/>
              </a:ext>
            </a:extLst>
          </p:cNvPr>
          <p:cNvCxnSpPr/>
          <p:nvPr/>
        </p:nvCxnSpPr>
        <p:spPr>
          <a:xfrm flipH="1">
            <a:off x="9513455" y="3759200"/>
            <a:ext cx="895927" cy="7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مربع نص 61">
            <a:extLst>
              <a:ext uri="{FF2B5EF4-FFF2-40B4-BE49-F238E27FC236}">
                <a16:creationId xmlns:a16="http://schemas.microsoft.com/office/drawing/2014/main" id="{2A8FD3FA-C7E3-A052-C6D3-F0C0C3AD7EBA}"/>
              </a:ext>
            </a:extLst>
          </p:cNvPr>
          <p:cNvSpPr txBox="1"/>
          <p:nvPr/>
        </p:nvSpPr>
        <p:spPr>
          <a:xfrm>
            <a:off x="10360169" y="2975858"/>
            <a:ext cx="985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Tail: the last cell of the list</a:t>
            </a:r>
          </a:p>
        </p:txBody>
      </p:sp>
      <p:cxnSp>
        <p:nvCxnSpPr>
          <p:cNvPr id="64" name="رابط كسهم مستقيم 63">
            <a:extLst>
              <a:ext uri="{FF2B5EF4-FFF2-40B4-BE49-F238E27FC236}">
                <a16:creationId xmlns:a16="http://schemas.microsoft.com/office/drawing/2014/main" id="{CA6FC6DA-561F-FE68-F2EB-77FF05E830EF}"/>
              </a:ext>
            </a:extLst>
          </p:cNvPr>
          <p:cNvCxnSpPr/>
          <p:nvPr/>
        </p:nvCxnSpPr>
        <p:spPr>
          <a:xfrm>
            <a:off x="9873674" y="4590473"/>
            <a:ext cx="1320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مربع نص 64">
            <a:extLst>
              <a:ext uri="{FF2B5EF4-FFF2-40B4-BE49-F238E27FC236}">
                <a16:creationId xmlns:a16="http://schemas.microsoft.com/office/drawing/2014/main" id="{37C155B7-4CF6-BEF3-FD42-62CE37F7FE59}"/>
              </a:ext>
            </a:extLst>
          </p:cNvPr>
          <p:cNvSpPr txBox="1"/>
          <p:nvPr/>
        </p:nvSpPr>
        <p:spPr>
          <a:xfrm>
            <a:off x="11087313" y="4401769"/>
            <a:ext cx="72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D05FBD05-5354-508C-6F33-97497C83397E}"/>
              </a:ext>
            </a:extLst>
          </p:cNvPr>
          <p:cNvCxnSpPr/>
          <p:nvPr/>
        </p:nvCxnSpPr>
        <p:spPr>
          <a:xfrm>
            <a:off x="4322618" y="3643736"/>
            <a:ext cx="0" cy="32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5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ستطيل 5">
            <a:extLst>
              <a:ext uri="{FF2B5EF4-FFF2-40B4-BE49-F238E27FC236}">
                <a16:creationId xmlns:a16="http://schemas.microsoft.com/office/drawing/2014/main" id="{8EEC0DC6-1EF4-6A59-9A14-F37ED4A514F5}"/>
              </a:ext>
            </a:extLst>
          </p:cNvPr>
          <p:cNvSpPr/>
          <p:nvPr/>
        </p:nvSpPr>
        <p:spPr>
          <a:xfrm>
            <a:off x="1154547" y="2567710"/>
            <a:ext cx="665018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34D9053E-DB95-2572-17CA-D78899CD036C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1154547" y="3302001"/>
            <a:ext cx="6650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موصل: منحني 10">
            <a:extLst>
              <a:ext uri="{FF2B5EF4-FFF2-40B4-BE49-F238E27FC236}">
                <a16:creationId xmlns:a16="http://schemas.microsoft.com/office/drawing/2014/main" id="{59F68B75-A1E0-A842-8C55-9F771730F3A8}"/>
              </a:ext>
            </a:extLst>
          </p:cNvPr>
          <p:cNvCxnSpPr/>
          <p:nvPr/>
        </p:nvCxnSpPr>
        <p:spPr>
          <a:xfrm flipV="1">
            <a:off x="1754909" y="3066473"/>
            <a:ext cx="1025237" cy="7850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169BECA4-90CF-E2A8-1EB3-D65D8313B3F2}"/>
              </a:ext>
            </a:extLst>
          </p:cNvPr>
          <p:cNvSpPr txBox="1"/>
          <p:nvPr/>
        </p:nvSpPr>
        <p:spPr>
          <a:xfrm>
            <a:off x="1256152" y="2747941"/>
            <a:ext cx="52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5</a:t>
            </a:r>
          </a:p>
        </p:txBody>
      </p:sp>
      <p:sp>
        <p:nvSpPr>
          <p:cNvPr id="28" name="مستطيل 27">
            <a:extLst>
              <a:ext uri="{FF2B5EF4-FFF2-40B4-BE49-F238E27FC236}">
                <a16:creationId xmlns:a16="http://schemas.microsoft.com/office/drawing/2014/main" id="{6E8DC2B3-4B54-9759-6C71-2809FB333288}"/>
              </a:ext>
            </a:extLst>
          </p:cNvPr>
          <p:cNvSpPr/>
          <p:nvPr/>
        </p:nvSpPr>
        <p:spPr>
          <a:xfrm>
            <a:off x="2807855" y="2567710"/>
            <a:ext cx="665018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رابط مستقيم 28">
            <a:extLst>
              <a:ext uri="{FF2B5EF4-FFF2-40B4-BE49-F238E27FC236}">
                <a16:creationId xmlns:a16="http://schemas.microsoft.com/office/drawing/2014/main" id="{6425DB00-A884-FC96-225C-DD2DE637882E}"/>
              </a:ext>
            </a:extLst>
          </p:cNvPr>
          <p:cNvCxnSpPr>
            <a:stCxn id="28" idx="1"/>
            <a:endCxn id="28" idx="3"/>
          </p:cNvCxnSpPr>
          <p:nvPr/>
        </p:nvCxnSpPr>
        <p:spPr>
          <a:xfrm>
            <a:off x="2807855" y="3302001"/>
            <a:ext cx="6650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موصل: منحني 29">
            <a:extLst>
              <a:ext uri="{FF2B5EF4-FFF2-40B4-BE49-F238E27FC236}">
                <a16:creationId xmlns:a16="http://schemas.microsoft.com/office/drawing/2014/main" id="{EFF34DE6-E113-C18D-731B-23C098C3FEB6}"/>
              </a:ext>
            </a:extLst>
          </p:cNvPr>
          <p:cNvCxnSpPr/>
          <p:nvPr/>
        </p:nvCxnSpPr>
        <p:spPr>
          <a:xfrm flipV="1">
            <a:off x="3408217" y="3066473"/>
            <a:ext cx="1025237" cy="7850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34A74F52-C4DD-12C2-7838-E3D5119081AD}"/>
              </a:ext>
            </a:extLst>
          </p:cNvPr>
          <p:cNvSpPr txBox="1"/>
          <p:nvPr/>
        </p:nvSpPr>
        <p:spPr>
          <a:xfrm>
            <a:off x="2909460" y="2747941"/>
            <a:ext cx="52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55</a:t>
            </a:r>
          </a:p>
        </p:txBody>
      </p:sp>
      <p:sp>
        <p:nvSpPr>
          <p:cNvPr id="32" name="مستطيل 31">
            <a:extLst>
              <a:ext uri="{FF2B5EF4-FFF2-40B4-BE49-F238E27FC236}">
                <a16:creationId xmlns:a16="http://schemas.microsoft.com/office/drawing/2014/main" id="{1F1D1921-A538-10B9-84F5-6A45030E4B35}"/>
              </a:ext>
            </a:extLst>
          </p:cNvPr>
          <p:cNvSpPr/>
          <p:nvPr/>
        </p:nvSpPr>
        <p:spPr>
          <a:xfrm>
            <a:off x="4414975" y="2567710"/>
            <a:ext cx="665018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رابط مستقيم 32">
            <a:extLst>
              <a:ext uri="{FF2B5EF4-FFF2-40B4-BE49-F238E27FC236}">
                <a16:creationId xmlns:a16="http://schemas.microsoft.com/office/drawing/2014/main" id="{C4E9859F-0518-4A21-097C-C7CEF4FE9BF5}"/>
              </a:ext>
            </a:extLst>
          </p:cNvPr>
          <p:cNvCxnSpPr>
            <a:stCxn id="32" idx="1"/>
            <a:endCxn id="32" idx="3"/>
          </p:cNvCxnSpPr>
          <p:nvPr/>
        </p:nvCxnSpPr>
        <p:spPr>
          <a:xfrm>
            <a:off x="4414975" y="3302001"/>
            <a:ext cx="6650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موصل: منحني 33">
            <a:extLst>
              <a:ext uri="{FF2B5EF4-FFF2-40B4-BE49-F238E27FC236}">
                <a16:creationId xmlns:a16="http://schemas.microsoft.com/office/drawing/2014/main" id="{F1FED35C-CB40-2268-B2D8-C15A04B5E63D}"/>
              </a:ext>
            </a:extLst>
          </p:cNvPr>
          <p:cNvCxnSpPr/>
          <p:nvPr/>
        </p:nvCxnSpPr>
        <p:spPr>
          <a:xfrm flipV="1">
            <a:off x="5015337" y="3066473"/>
            <a:ext cx="1025237" cy="7850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6EE8C48D-EA61-AC85-A05A-C426E94F50FD}"/>
              </a:ext>
            </a:extLst>
          </p:cNvPr>
          <p:cNvSpPr txBox="1"/>
          <p:nvPr/>
        </p:nvSpPr>
        <p:spPr>
          <a:xfrm>
            <a:off x="4516580" y="2747941"/>
            <a:ext cx="52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12</a:t>
            </a:r>
          </a:p>
        </p:txBody>
      </p:sp>
      <p:sp>
        <p:nvSpPr>
          <p:cNvPr id="36" name="مستطيل 35">
            <a:extLst>
              <a:ext uri="{FF2B5EF4-FFF2-40B4-BE49-F238E27FC236}">
                <a16:creationId xmlns:a16="http://schemas.microsoft.com/office/drawing/2014/main" id="{5CCF4618-43C9-4835-E8A3-F225FE671A08}"/>
              </a:ext>
            </a:extLst>
          </p:cNvPr>
          <p:cNvSpPr/>
          <p:nvPr/>
        </p:nvSpPr>
        <p:spPr>
          <a:xfrm>
            <a:off x="6040582" y="2567710"/>
            <a:ext cx="665018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رابط مستقيم 36">
            <a:extLst>
              <a:ext uri="{FF2B5EF4-FFF2-40B4-BE49-F238E27FC236}">
                <a16:creationId xmlns:a16="http://schemas.microsoft.com/office/drawing/2014/main" id="{06C1C2BF-745B-E64A-F009-E51F17A1B8DE}"/>
              </a:ext>
            </a:extLst>
          </p:cNvPr>
          <p:cNvCxnSpPr>
            <a:stCxn id="36" idx="1"/>
            <a:endCxn id="36" idx="3"/>
          </p:cNvCxnSpPr>
          <p:nvPr/>
        </p:nvCxnSpPr>
        <p:spPr>
          <a:xfrm>
            <a:off x="6040582" y="3302001"/>
            <a:ext cx="6650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موصل: منحني 37">
            <a:extLst>
              <a:ext uri="{FF2B5EF4-FFF2-40B4-BE49-F238E27FC236}">
                <a16:creationId xmlns:a16="http://schemas.microsoft.com/office/drawing/2014/main" id="{23DF8606-7556-C1D9-5F40-29EBB6717FA1}"/>
              </a:ext>
            </a:extLst>
          </p:cNvPr>
          <p:cNvCxnSpPr/>
          <p:nvPr/>
        </p:nvCxnSpPr>
        <p:spPr>
          <a:xfrm flipV="1">
            <a:off x="6640944" y="3066473"/>
            <a:ext cx="1025237" cy="7850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A6086114-8A5F-55AF-F6E5-9FAF818AEB71}"/>
              </a:ext>
            </a:extLst>
          </p:cNvPr>
          <p:cNvSpPr txBox="1"/>
          <p:nvPr/>
        </p:nvSpPr>
        <p:spPr>
          <a:xfrm>
            <a:off x="6142187" y="2747941"/>
            <a:ext cx="52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1</a:t>
            </a:r>
          </a:p>
        </p:txBody>
      </p:sp>
      <p:sp>
        <p:nvSpPr>
          <p:cNvPr id="40" name="مستطيل 39">
            <a:extLst>
              <a:ext uri="{FF2B5EF4-FFF2-40B4-BE49-F238E27FC236}">
                <a16:creationId xmlns:a16="http://schemas.microsoft.com/office/drawing/2014/main" id="{A210A827-7BB9-05E9-FDDD-30B39B7F64E5}"/>
              </a:ext>
            </a:extLst>
          </p:cNvPr>
          <p:cNvSpPr/>
          <p:nvPr/>
        </p:nvSpPr>
        <p:spPr>
          <a:xfrm>
            <a:off x="7693890" y="2567710"/>
            <a:ext cx="665018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رابط مستقيم 40">
            <a:extLst>
              <a:ext uri="{FF2B5EF4-FFF2-40B4-BE49-F238E27FC236}">
                <a16:creationId xmlns:a16="http://schemas.microsoft.com/office/drawing/2014/main" id="{FDDA19A0-696F-8137-E4FE-4EC48A986D3F}"/>
              </a:ext>
            </a:extLst>
          </p:cNvPr>
          <p:cNvCxnSpPr>
            <a:stCxn id="40" idx="1"/>
            <a:endCxn id="40" idx="3"/>
          </p:cNvCxnSpPr>
          <p:nvPr/>
        </p:nvCxnSpPr>
        <p:spPr>
          <a:xfrm>
            <a:off x="7693890" y="3302001"/>
            <a:ext cx="6650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موصل: منحني 41">
            <a:extLst>
              <a:ext uri="{FF2B5EF4-FFF2-40B4-BE49-F238E27FC236}">
                <a16:creationId xmlns:a16="http://schemas.microsoft.com/office/drawing/2014/main" id="{26C97596-87F1-8281-FA56-253FFF4147D8}"/>
              </a:ext>
            </a:extLst>
          </p:cNvPr>
          <p:cNvCxnSpPr/>
          <p:nvPr/>
        </p:nvCxnSpPr>
        <p:spPr>
          <a:xfrm flipV="1">
            <a:off x="8294252" y="3066473"/>
            <a:ext cx="1025237" cy="7850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B9D53D97-F795-9ACB-53D0-61E4C71A420A}"/>
              </a:ext>
            </a:extLst>
          </p:cNvPr>
          <p:cNvSpPr txBox="1"/>
          <p:nvPr/>
        </p:nvSpPr>
        <p:spPr>
          <a:xfrm>
            <a:off x="7795495" y="2747941"/>
            <a:ext cx="52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7</a:t>
            </a:r>
          </a:p>
        </p:txBody>
      </p:sp>
      <p:sp>
        <p:nvSpPr>
          <p:cNvPr id="44" name="مستطيل 43">
            <a:extLst>
              <a:ext uri="{FF2B5EF4-FFF2-40B4-BE49-F238E27FC236}">
                <a16:creationId xmlns:a16="http://schemas.microsoft.com/office/drawing/2014/main" id="{F2CD2EFB-E301-904C-47DE-79A3289C5905}"/>
              </a:ext>
            </a:extLst>
          </p:cNvPr>
          <p:cNvSpPr/>
          <p:nvPr/>
        </p:nvSpPr>
        <p:spPr>
          <a:xfrm>
            <a:off x="9301010" y="2567710"/>
            <a:ext cx="665018" cy="1468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رابط مستقيم 44">
            <a:extLst>
              <a:ext uri="{FF2B5EF4-FFF2-40B4-BE49-F238E27FC236}">
                <a16:creationId xmlns:a16="http://schemas.microsoft.com/office/drawing/2014/main" id="{3374DA84-7D78-D6FD-2C1D-FC5D4568EC14}"/>
              </a:ext>
            </a:extLst>
          </p:cNvPr>
          <p:cNvCxnSpPr>
            <a:stCxn id="44" idx="1"/>
            <a:endCxn id="44" idx="3"/>
          </p:cNvCxnSpPr>
          <p:nvPr/>
        </p:nvCxnSpPr>
        <p:spPr>
          <a:xfrm>
            <a:off x="9301010" y="3302001"/>
            <a:ext cx="66501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موصل: منحني 45">
            <a:extLst>
              <a:ext uri="{FF2B5EF4-FFF2-40B4-BE49-F238E27FC236}">
                <a16:creationId xmlns:a16="http://schemas.microsoft.com/office/drawing/2014/main" id="{9A3C8F4F-F5EF-86E7-F2CC-4C38E815A1E4}"/>
              </a:ext>
            </a:extLst>
          </p:cNvPr>
          <p:cNvCxnSpPr/>
          <p:nvPr/>
        </p:nvCxnSpPr>
        <p:spPr>
          <a:xfrm flipV="1">
            <a:off x="9901372" y="3066473"/>
            <a:ext cx="1025237" cy="7850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8FE03772-AA8C-D708-8662-6CC98524AB42}"/>
              </a:ext>
            </a:extLst>
          </p:cNvPr>
          <p:cNvSpPr txBox="1"/>
          <p:nvPr/>
        </p:nvSpPr>
        <p:spPr>
          <a:xfrm>
            <a:off x="9402615" y="2747941"/>
            <a:ext cx="52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45</a:t>
            </a:r>
          </a:p>
        </p:txBody>
      </p: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3337793E-00C4-A3DD-7591-FEB7B5BAD190}"/>
              </a:ext>
            </a:extLst>
          </p:cNvPr>
          <p:cNvSpPr txBox="1"/>
          <p:nvPr/>
        </p:nvSpPr>
        <p:spPr>
          <a:xfrm>
            <a:off x="10728036" y="28818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Null</a:t>
            </a:r>
          </a:p>
        </p:txBody>
      </p:sp>
      <p:sp>
        <p:nvSpPr>
          <p:cNvPr id="49" name="مربع نص 48">
            <a:extLst>
              <a:ext uri="{FF2B5EF4-FFF2-40B4-BE49-F238E27FC236}">
                <a16:creationId xmlns:a16="http://schemas.microsoft.com/office/drawing/2014/main" id="{83DE910C-29FD-2C71-8235-56EB135822E3}"/>
              </a:ext>
            </a:extLst>
          </p:cNvPr>
          <p:cNvSpPr txBox="1"/>
          <p:nvPr/>
        </p:nvSpPr>
        <p:spPr>
          <a:xfrm>
            <a:off x="9402615" y="1274618"/>
            <a:ext cx="167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51" name="رابط كسهم مستقيم 50">
            <a:extLst>
              <a:ext uri="{FF2B5EF4-FFF2-40B4-BE49-F238E27FC236}">
                <a16:creationId xmlns:a16="http://schemas.microsoft.com/office/drawing/2014/main" id="{1503A2F9-7A5C-1DE2-69A4-682F414ADA6E}"/>
              </a:ext>
            </a:extLst>
          </p:cNvPr>
          <p:cNvCxnSpPr>
            <a:cxnSpLocks/>
          </p:cNvCxnSpPr>
          <p:nvPr/>
        </p:nvCxnSpPr>
        <p:spPr>
          <a:xfrm flipH="1">
            <a:off x="9966028" y="1643950"/>
            <a:ext cx="762008" cy="92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رابط كسهم مستقيم 53">
            <a:extLst>
              <a:ext uri="{FF2B5EF4-FFF2-40B4-BE49-F238E27FC236}">
                <a16:creationId xmlns:a16="http://schemas.microsoft.com/office/drawing/2014/main" id="{5F98C356-4EB2-6814-6578-E0FD5EF54661}"/>
              </a:ext>
            </a:extLst>
          </p:cNvPr>
          <p:cNvCxnSpPr>
            <a:cxnSpLocks/>
          </p:cNvCxnSpPr>
          <p:nvPr/>
        </p:nvCxnSpPr>
        <p:spPr>
          <a:xfrm flipH="1">
            <a:off x="1634836" y="2104473"/>
            <a:ext cx="323268" cy="36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رابط كسهم مستقيم 55">
            <a:extLst>
              <a:ext uri="{FF2B5EF4-FFF2-40B4-BE49-F238E27FC236}">
                <a16:creationId xmlns:a16="http://schemas.microsoft.com/office/drawing/2014/main" id="{35A1DE25-00EC-6EB2-DDA5-C90794BE1E5E}"/>
              </a:ext>
            </a:extLst>
          </p:cNvPr>
          <p:cNvCxnSpPr/>
          <p:nvPr/>
        </p:nvCxnSpPr>
        <p:spPr>
          <a:xfrm>
            <a:off x="960582" y="1560945"/>
            <a:ext cx="434109" cy="9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3849DAC4-65B0-B305-4E24-D5A8DBA46C90}"/>
              </a:ext>
            </a:extLst>
          </p:cNvPr>
          <p:cNvSpPr txBox="1"/>
          <p:nvPr/>
        </p:nvSpPr>
        <p:spPr>
          <a:xfrm>
            <a:off x="1519377" y="1743408"/>
            <a:ext cx="8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58" name="مربع نص 57">
            <a:extLst>
              <a:ext uri="{FF2B5EF4-FFF2-40B4-BE49-F238E27FC236}">
                <a16:creationId xmlns:a16="http://schemas.microsoft.com/office/drawing/2014/main" id="{4F3C1235-07CC-F193-35E5-F61C77051193}"/>
              </a:ext>
            </a:extLst>
          </p:cNvPr>
          <p:cNvSpPr txBox="1"/>
          <p:nvPr/>
        </p:nvSpPr>
        <p:spPr>
          <a:xfrm>
            <a:off x="138539" y="1191247"/>
            <a:ext cx="125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xFFA2458</a:t>
            </a:r>
          </a:p>
        </p:txBody>
      </p:sp>
      <p:cxnSp>
        <p:nvCxnSpPr>
          <p:cNvPr id="60" name="رابط كسهم مستقيم 59">
            <a:extLst>
              <a:ext uri="{FF2B5EF4-FFF2-40B4-BE49-F238E27FC236}">
                <a16:creationId xmlns:a16="http://schemas.microsoft.com/office/drawing/2014/main" id="{E13A6151-6689-8852-8C33-4EEBE47FDD3E}"/>
              </a:ext>
            </a:extLst>
          </p:cNvPr>
          <p:cNvCxnSpPr>
            <a:endCxn id="36" idx="0"/>
          </p:cNvCxnSpPr>
          <p:nvPr/>
        </p:nvCxnSpPr>
        <p:spPr>
          <a:xfrm>
            <a:off x="6225309" y="1754909"/>
            <a:ext cx="147782" cy="8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مربع نص 60">
            <a:extLst>
              <a:ext uri="{FF2B5EF4-FFF2-40B4-BE49-F238E27FC236}">
                <a16:creationId xmlns:a16="http://schemas.microsoft.com/office/drawing/2014/main" id="{7859DAB7-D89B-FFF3-9593-AFE903245006}"/>
              </a:ext>
            </a:extLst>
          </p:cNvPr>
          <p:cNvSpPr txBox="1"/>
          <p:nvPr/>
        </p:nvSpPr>
        <p:spPr>
          <a:xfrm>
            <a:off x="5587991" y="1459284"/>
            <a:ext cx="108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62" name="مربع نص 61">
            <a:extLst>
              <a:ext uri="{FF2B5EF4-FFF2-40B4-BE49-F238E27FC236}">
                <a16:creationId xmlns:a16="http://schemas.microsoft.com/office/drawing/2014/main" id="{1E73D8AE-65B4-E876-7ABF-B0A9FF0A1F51}"/>
              </a:ext>
            </a:extLst>
          </p:cNvPr>
          <p:cNvSpPr txBox="1"/>
          <p:nvPr/>
        </p:nvSpPr>
        <p:spPr>
          <a:xfrm>
            <a:off x="41136" y="210804"/>
            <a:ext cx="245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Singly Linked List 01</a:t>
            </a:r>
          </a:p>
        </p:txBody>
      </p:sp>
      <p:sp>
        <p:nvSpPr>
          <p:cNvPr id="63" name="مربع نص 62">
            <a:extLst>
              <a:ext uri="{FF2B5EF4-FFF2-40B4-BE49-F238E27FC236}">
                <a16:creationId xmlns:a16="http://schemas.microsoft.com/office/drawing/2014/main" id="{C23A7C6E-E45E-776B-56AF-1B413B3D9040}"/>
              </a:ext>
            </a:extLst>
          </p:cNvPr>
          <p:cNvSpPr txBox="1"/>
          <p:nvPr/>
        </p:nvSpPr>
        <p:spPr>
          <a:xfrm>
            <a:off x="4027042" y="4533423"/>
            <a:ext cx="226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 Chain</a:t>
            </a:r>
          </a:p>
        </p:txBody>
      </p:sp>
      <p:cxnSp>
        <p:nvCxnSpPr>
          <p:cNvPr id="65" name="رابط كسهم مستقيم 64">
            <a:extLst>
              <a:ext uri="{FF2B5EF4-FFF2-40B4-BE49-F238E27FC236}">
                <a16:creationId xmlns:a16="http://schemas.microsoft.com/office/drawing/2014/main" id="{C930F007-BCC4-291A-2096-A997CF86472E}"/>
              </a:ext>
            </a:extLst>
          </p:cNvPr>
          <p:cNvCxnSpPr/>
          <p:nvPr/>
        </p:nvCxnSpPr>
        <p:spPr>
          <a:xfrm>
            <a:off x="3362030" y="4297187"/>
            <a:ext cx="4747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رابط كسهم مستقيم 66">
            <a:extLst>
              <a:ext uri="{FF2B5EF4-FFF2-40B4-BE49-F238E27FC236}">
                <a16:creationId xmlns:a16="http://schemas.microsoft.com/office/drawing/2014/main" id="{C81D7E48-361D-CC1C-42AA-98E454A353C7}"/>
              </a:ext>
            </a:extLst>
          </p:cNvPr>
          <p:cNvCxnSpPr>
            <a:cxnSpLocks/>
          </p:cNvCxnSpPr>
          <p:nvPr/>
        </p:nvCxnSpPr>
        <p:spPr>
          <a:xfrm flipH="1">
            <a:off x="1266251" y="760367"/>
            <a:ext cx="825787" cy="43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مربع نص 67">
            <a:extLst>
              <a:ext uri="{FF2B5EF4-FFF2-40B4-BE49-F238E27FC236}">
                <a16:creationId xmlns:a16="http://schemas.microsoft.com/office/drawing/2014/main" id="{42A7503A-B171-6F2C-9345-2FB74B0E9916}"/>
              </a:ext>
            </a:extLst>
          </p:cNvPr>
          <p:cNvSpPr txBox="1"/>
          <p:nvPr/>
        </p:nvSpPr>
        <p:spPr>
          <a:xfrm>
            <a:off x="2092038" y="174012"/>
            <a:ext cx="3186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The head shows a location if you print the head, you will get a number like this</a:t>
            </a:r>
          </a:p>
        </p:txBody>
      </p:sp>
    </p:spTree>
    <p:extLst>
      <p:ext uri="{BB962C8B-B14F-4D97-AF65-F5344CB8AC3E}">
        <p14:creationId xmlns:p14="http://schemas.microsoft.com/office/powerpoint/2010/main" val="1988141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1670</Words>
  <Application>Microsoft Office PowerPoint</Application>
  <PresentationFormat>شاشة عريضة</PresentationFormat>
  <Paragraphs>433</Paragraphs>
  <Slides>15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Cascadia Code</vt:lpstr>
      <vt:lpstr>نسق Office</vt:lpstr>
      <vt:lpstr>FOR ( INT I =1 ; I &lt;=N;I*=2) S.O.P(“HI”); 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( INT I =1 ; I &lt;=N;I*=2) S.O.P(“HI”);  </dc:title>
  <dc:creator>1735737</dc:creator>
  <cp:lastModifiedBy>1735737</cp:lastModifiedBy>
  <cp:revision>68</cp:revision>
  <dcterms:created xsi:type="dcterms:W3CDTF">2022-10-29T23:58:08Z</dcterms:created>
  <dcterms:modified xsi:type="dcterms:W3CDTF">2022-11-05T22:05:35Z</dcterms:modified>
</cp:coreProperties>
</file>