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Land Type Classification (NWPU-RESISC45)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ResNet50 baseline + EfficientNetB0 fine-tuned  Streamlit demo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Tarek Abu Ali</a:t>
            </a:r>
          </a:p>
          <a:p>
            <a:pPr/>
            <a:r>
              <a:t>Email: tarikkmagdy@gmail.com</a:t>
            </a:r>
          </a:p>
          <a:p>
            <a:pPr/>
            <a:r>
              <a:t>GitHub: https://github.com/TarikkMagdy</a:t>
            </a:r>
          </a:p>
          <a:p>
            <a:pPr/>
            <a:r>
              <a:t>LinkedIn: https://www.linkedin.com/in/tarekk05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Classify satellite tiles into 45 land cover classes</a:t>
            </a:r>
          </a:p>
          <a:p>
            <a:pPr/>
            <a:r>
              <a:t>Supports agriculture, urban planning, water management, environment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(NWPU-RESISC45)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~31,500 images (700/class), 45 classes</a:t>
            </a:r>
          </a:p>
          <a:p>
            <a:pPr/>
            <a:r>
              <a:t>Standardized to 224224 with ImageNet normalization</a:t>
            </a:r>
          </a:p>
          <a:p>
            <a:pPr/>
            <a:r>
              <a:t>Balanced distribution across classes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Balanced classes (~700 each)</a:t>
            </a:r>
          </a:p>
          <a:p>
            <a:pPr/>
            <a:r>
              <a:t>Image size ~256256, normalized for training</a:t>
            </a:r>
          </a:p>
          <a:p>
            <a:pPr/>
            <a:r>
              <a:t>Color &amp; size analysis; sample visuals in notebook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Baseline: ResNet50 (transfer learning)</a:t>
            </a:r>
          </a:p>
          <a:p>
            <a:pPr/>
            <a:r>
              <a:t>Improved: EfficientNetB0 (custom head, AdamW, cosine LR)</a:t>
            </a:r>
          </a:p>
          <a:p>
            <a:pPr/>
            <a:r>
              <a:t>Early stopping + checkpointing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Architecture (EfficientNetB0 Head)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Dropout(0.3)  Linear 512  ReLU  Dropout(0.2)</a:t>
            </a:r>
          </a:p>
          <a:p>
            <a:pPr/>
            <a:r>
              <a:t> Linear 256  ReLU  Dropout(0.1)  Linear 45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(Validation)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ResNet50: ~81.9% accuracy</a:t>
            </a:r>
          </a:p>
          <a:p>
            <a:pPr/>
            <a:r>
              <a:t>EfficientNetB0: ~96.3% accuracy</a:t>
            </a:r>
          </a:p>
          <a:p>
            <a:pPr/>
            <a:r>
              <a:t>Strong per-class performance; confusion matrix in notebook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(Streamlit)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streamlit run app.py</a:t>
            </a:r>
          </a:p>
          <a:p>
            <a:pPr/>
            <a:r>
              <a:t>Top-K predictions, confidence threshold controls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Grad-CAM explanations in app</a:t>
            </a:r>
          </a:p>
          <a:p>
            <a:pPr/>
            <a:r>
              <a:t>Ensembling ResNet + EfficientNet</a:t>
            </a:r>
          </a:p>
          <a:p>
            <a:pPr/>
            <a:r>
              <a:t>EfficientNetV2/Larger variants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