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59"/>
  </p:normalViewPr>
  <p:slideViewPr>
    <p:cSldViewPr snapToGrid="0">
      <p:cViewPr varScale="1">
        <p:scale>
          <a:sx n="122" d="100"/>
          <a:sy n="122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05DE3-818C-A741-B4DF-7552AE08BE1B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86CF-50D1-DB41-BFB2-DA21EF7A56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92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DB26E-0512-C345-B998-6875D4E58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9208-A751-2939-E54A-A282338B6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7C52D-7E9F-CD9F-D888-805552A99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3152-CA93-ECC2-6A33-ECB26D73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704D-A57A-C3F2-DB78-1AE20D27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B668-7B74-64C5-6618-BB011DA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42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B95D-0E09-2CC8-27A8-3319DF0F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4FEF5-8ED4-674C-3F80-67D96F9F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3CB9-FF34-1B2D-E468-B4E5B124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94F93-41E1-2A52-C31F-3F8AB190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1A02-5218-D80D-0FFA-26F402BC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57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EE797-09D4-B7CD-A6A8-7A67F0413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A7FBC-FEC0-EB60-634C-6AFE994E1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42AF-6FD4-64AD-72DC-49C52A51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1F46-DC2D-806A-A0C1-9393039F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C76F-58CA-415A-5D2D-B702412F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29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8F14-C47D-8785-60D9-42D6C25C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73B7-AFFD-F60E-26C9-15E29B95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30C8-CBB0-493D-4815-3C1C34E7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3159-A423-4158-B363-3B1549C3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4DBC-3035-EB24-76AF-B1C37BA3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8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8319-BB93-EBF7-36CC-58B08D3E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D5A1B-8C8F-0BC0-994C-8F8540871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8DE3-6386-7C1D-2770-8ABD7E84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0DA3-5657-6785-89FD-A7D6CDD0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73C2-9510-B7F6-B7DE-6E27E7A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10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4528-0DD3-DA13-1A28-29E3BEB5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D1A7-3E5D-8DD8-DD93-D559BE563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A190C-8937-B960-E01E-DAFCF7D0A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B9D19-C464-6800-A4D9-27900EB9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30CE2-4297-9BE7-FB26-E6D2D8A3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82530-BF57-1424-4D2C-65C93F48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7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AE85-114A-6871-379A-C270A69B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FB50F-764C-FACE-647A-DE4C9404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267AB-D1B4-D02D-C732-20B8DE56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FC568-5DD0-D126-AED2-9880EF858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A6A49-E77F-3EED-4BA0-CB758D9EA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5FD1C-614A-0C1E-B4BD-9E302A44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84CC7-75D8-06DD-7ACF-9C638E27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3FD92-9109-17FD-A50A-CF5F2B6A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4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DF26-768C-FA35-AA22-22C37440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C416A-F9A5-AF50-9660-C8D36B95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71ED3-2D0C-F94C-0729-425186DD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C1445-3D32-3731-1023-38384524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58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D746-AAD5-2157-D282-3347BEF6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32BAA-3358-F425-3B08-83FAB2C6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1EFD8-2AC6-C3B0-7E5C-7265F94D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1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BFA1-078F-1A95-C25D-7A52FD9E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4616-4023-8CE9-601D-9E2D3936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FA278-319E-7F81-DE26-751D83D2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0A7C1-480B-E3EE-6F47-48932096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95EFE-AD5E-32D0-5731-31220B69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6AA4A-104C-CB66-BC8D-F0D0B239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3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EBCA-537A-B714-8DC8-7C65C92C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1B6D0-7650-E0C7-B2B8-C9C576408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BE8D2-C6B9-C850-2983-69E706A7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0363F-E787-6D18-7701-098C8367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39B2E-661A-B4A9-9911-5E59BDE9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F8CA0-AB01-9D09-9068-3BA25B0A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93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970CF-0690-19FD-134E-07EA09E3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B6853-4845-10E0-E1DE-B365B3299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118C-5E9F-4AFA-5098-524EA63E4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841FC-BADB-2A41-8485-AB5546348302}" type="datetimeFigureOut">
              <a:rPr lang="de-DE" smtClean="0"/>
              <a:t>20.12.23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3FF6-75D0-F970-6522-D842426C5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1E64-DD7C-BDD5-ED2B-86D3A9282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27CFF-424C-F344-97C9-8CA5F3DB4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03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6873-EE76-0F62-8A75-F7E3AF97E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70" y="0"/>
            <a:ext cx="3726180" cy="793045"/>
          </a:xfrm>
        </p:spPr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rgbClr val="00BBE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Homework 7</a:t>
            </a:r>
            <a:endParaRPr lang="en-DE" sz="4400" b="1" dirty="0">
              <a:solidFill>
                <a:srgbClr val="00BB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BFD57-2029-4566-D001-37C2862F34A4}"/>
              </a:ext>
            </a:extLst>
          </p:cNvPr>
          <p:cNvSpPr txBox="1"/>
          <p:nvPr/>
        </p:nvSpPr>
        <p:spPr>
          <a:xfrm>
            <a:off x="102870" y="6377940"/>
            <a:ext cx="52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6566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Abdallah Eid</a:t>
            </a:r>
            <a:r>
              <a:rPr lang="en-GB" dirty="0">
                <a:solidFill>
                  <a:srgbClr val="6566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M.N. 22942414, </a:t>
            </a:r>
            <a:r>
              <a:rPr lang="en-GB" dirty="0">
                <a:solidFill>
                  <a:srgbClr val="666666"/>
                </a:solidFill>
                <a:effectLst/>
                <a:latin typeface="Helvetica" pitchFamily="2" charset="0"/>
              </a:rPr>
              <a:t>IdM: ez72oxib</a:t>
            </a:r>
          </a:p>
          <a:p>
            <a:endParaRPr lang="en-GB" dirty="0">
              <a:solidFill>
                <a:srgbClr val="65666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34BC3-A335-C33D-DF39-77AA99878172}"/>
              </a:ext>
            </a:extLst>
          </p:cNvPr>
          <p:cNvSpPr txBox="1"/>
          <p:nvPr/>
        </p:nvSpPr>
        <p:spPr>
          <a:xfrm>
            <a:off x="4614188" y="667923"/>
            <a:ext cx="2911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The data seems to be linearly distributed with noise at start and end. </a:t>
            </a:r>
            <a:endParaRPr lang="en-GB" sz="120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855B7-5BA1-01AB-6232-66CD5BF5DB3E}"/>
              </a:ext>
            </a:extLst>
          </p:cNvPr>
          <p:cNvSpPr txBox="1"/>
          <p:nvPr/>
        </p:nvSpPr>
        <p:spPr>
          <a:xfrm>
            <a:off x="8422601" y="344938"/>
            <a:ext cx="3022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The data is divided into two clusters of points which are extremely distinct from one another. Might be temperature readings of two sensor.</a:t>
            </a:r>
            <a:endParaRPr lang="en-GB" sz="120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7654C-2452-28E6-9453-D2D35678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8" y="1177548"/>
            <a:ext cx="2666942" cy="2060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A95A9A-CDF4-202F-E831-2C46E0F3B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825" y="1170164"/>
            <a:ext cx="2733142" cy="2067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5BCC1-91DA-9A1B-DCD6-AEDB2C36F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258" y="1096262"/>
            <a:ext cx="2745612" cy="21418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0BEDD6-175E-F39B-7283-118B9B1C0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08" y="3238160"/>
            <a:ext cx="3699642" cy="21418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6DD76F-DA02-4862-C062-258831575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6276" y="3259672"/>
            <a:ext cx="3936852" cy="21203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EFEBC3-F21F-812E-DE05-129F90C03B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2601" y="3179674"/>
            <a:ext cx="3224491" cy="22003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F0B9F0-E371-49CC-01CD-F8CB1F56FACF}"/>
              </a:ext>
            </a:extLst>
          </p:cNvPr>
          <p:cNvSpPr txBox="1"/>
          <p:nvPr/>
        </p:nvSpPr>
        <p:spPr>
          <a:xfrm>
            <a:off x="113804" y="5380058"/>
            <a:ext cx="3959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20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 made a pipeline of two different models (linear and polynomial) to fit the whole data so that the distance between the actual data points and the predicted is minimized (Mean </a:t>
            </a:r>
            <a:r>
              <a:rPr lang="en-GB" sz="120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Squared Error).</a:t>
            </a:r>
            <a:endParaRPr lang="en-GB" sz="120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2BCC0-05D7-917F-9E4A-1D42FB5F4267}"/>
              </a:ext>
            </a:extLst>
          </p:cNvPr>
          <p:cNvSpPr txBox="1"/>
          <p:nvPr/>
        </p:nvSpPr>
        <p:spPr>
          <a:xfrm>
            <a:off x="4116276" y="5380058"/>
            <a:ext cx="3959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I fitted a linear model to the data as it seems somehow linearly distributed with the value of slope </a:t>
            </a:r>
            <a:r>
              <a:rPr lang="en-GB" sz="12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  <a:r>
              <a:rPr lang="en-GB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correlation coefficient of </a:t>
            </a:r>
            <a:r>
              <a:rPr lang="en-GB" sz="12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0.873355</a:t>
            </a:r>
            <a:r>
              <a:rPr lang="en-GB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suggest that the data could be fitted with linear line.</a:t>
            </a:r>
            <a:endParaRPr lang="en-GB" sz="120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F9B59-9FCC-A2DF-1FD1-2947267F2AED}"/>
              </a:ext>
            </a:extLst>
          </p:cNvPr>
          <p:cNvSpPr txBox="1"/>
          <p:nvPr/>
        </p:nvSpPr>
        <p:spPr>
          <a:xfrm>
            <a:off x="8422601" y="5380058"/>
            <a:ext cx="3224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I fitted a KNN model as the data consists of two clusters with the labels provided, so it is a supervised problem. KNN fits small to medium sized data well also in case of binary classifications. And it requires less training time than other algorithms.</a:t>
            </a:r>
            <a:endParaRPr lang="en-GB" sz="120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29C8F-7F04-99C9-FFF6-25F9F1CFAF62}"/>
              </a:ext>
            </a:extLst>
          </p:cNvPr>
          <p:cNvSpPr txBox="1"/>
          <p:nvPr/>
        </p:nvSpPr>
        <p:spPr>
          <a:xfrm>
            <a:off x="960120" y="744867"/>
            <a:ext cx="3020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This is perhaps a non-noisy polynomial function of degree=3 (cubic).</a:t>
            </a:r>
            <a:endParaRPr lang="en-GB" sz="120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1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202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Homework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7</dc:title>
  <dc:creator>Eid, Abdallah</dc:creator>
  <cp:lastModifiedBy>Eid, Abdallah</cp:lastModifiedBy>
  <cp:revision>2</cp:revision>
  <dcterms:created xsi:type="dcterms:W3CDTF">2023-12-20T15:53:09Z</dcterms:created>
  <dcterms:modified xsi:type="dcterms:W3CDTF">2023-12-20T19:53:07Z</dcterms:modified>
</cp:coreProperties>
</file>