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Fundamentals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Subject: Cyber Fundamentals</a:t>
            </a:r>
          </a:p>
          <a:p>
            <a:pPr>
              <a:defRPr sz="1800"/>
            </a:pPr>
            <a:r>
              <a:t>Name: Abdallah Emad</a:t>
            </a:r>
          </a:p>
          <a:p>
            <a:pPr>
              <a:defRPr sz="1800"/>
            </a:pPr>
            <a:r>
              <a:t>ID: 2401014</a:t>
            </a:r>
          </a:p>
          <a:p>
            <a:pPr>
              <a:defRPr sz="1800"/>
            </a:pPr>
            <a:r>
              <a:t>Project: Malware Simulation</a:t>
            </a:r>
          </a:p>
          <a:p>
            <a:pPr>
              <a:defRPr sz="18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Reflections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Built strictly for educational and ethical hacking purposes.</a:t>
            </a:r>
          </a:p>
          <a:p>
            <a:pPr>
              <a:defRPr sz="1800"/>
            </a:pPr>
            <a:r>
              <a:t>- Conducted inside isolated Virtual Machine (VM).</a:t>
            </a:r>
          </a:p>
          <a:p>
            <a:pPr>
              <a:defRPr sz="1800"/>
            </a:pPr>
            <a:r>
              <a:t>- Highlights the importance of cybersecurity awareness.</a:t>
            </a:r>
          </a:p>
          <a:p>
            <a:pPr>
              <a:defRPr sz="1800"/>
            </a:pPr>
            <a:r>
              <a:t>- Demonstrates need for strong defenses against such attacks.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Full malware lifecycle simulated.</a:t>
            </a:r>
          </a:p>
          <a:p>
            <a:pPr>
              <a:defRPr sz="1800"/>
            </a:pPr>
            <a:r>
              <a:t>- Covered collection, encryption, exfiltration, persistence, and decryption.</a:t>
            </a:r>
          </a:p>
          <a:p>
            <a:pPr>
              <a:defRPr sz="1800"/>
            </a:pPr>
            <a:r>
              <a:t>- Stressed ethical considerations throughout.</a:t>
            </a:r>
          </a:p>
          <a:p>
            <a:pPr>
              <a:defRPr sz="1800"/>
            </a:pPr>
            <a:r>
              <a:t>- Gained practical insight into offensive and defensive cybersecurity measures.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Developed a full malware simulation in Python.</a:t>
            </a:r>
          </a:p>
          <a:p>
            <a:pPr>
              <a:defRPr sz="1800"/>
            </a:pPr>
            <a:r>
              <a:t>- Focus Areas:</a:t>
            </a:r>
          </a:p>
          <a:p>
            <a:pPr>
              <a:defRPr sz="1800"/>
            </a:pPr>
            <a:r>
              <a:t>    - File Collection</a:t>
            </a:r>
          </a:p>
          <a:p>
            <a:pPr>
              <a:defRPr sz="1800"/>
            </a:pPr>
            <a:r>
              <a:t>    - AES Encryption &amp; Secure Key Storage</a:t>
            </a:r>
          </a:p>
          <a:p>
            <a:pPr>
              <a:defRPr sz="1800"/>
            </a:pPr>
            <a:r>
              <a:t>    - File Exfiltration to a C2 Server</a:t>
            </a:r>
          </a:p>
          <a:p>
            <a:pPr>
              <a:defRPr sz="1800"/>
            </a:pPr>
            <a:r>
              <a:t>    - Evasion Techniques (Persistence)</a:t>
            </a:r>
          </a:p>
          <a:p>
            <a:pPr>
              <a:defRPr sz="1800"/>
            </a:pPr>
            <a:r>
              <a:t>    - File Decryption (Restoration).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User specifies a target directory.</a:t>
            </a:r>
          </a:p>
          <a:p>
            <a:pPr>
              <a:defRPr sz="1800"/>
            </a:pPr>
            <a:r>
              <a:t>- Files collected and copied to staging area.</a:t>
            </a:r>
          </a:p>
          <a:p>
            <a:pPr>
              <a:defRPr sz="1800"/>
            </a:pPr>
            <a:r>
              <a:t>- Files encrypted with AES-256.</a:t>
            </a:r>
          </a:p>
          <a:p>
            <a:pPr>
              <a:defRPr sz="1800"/>
            </a:pPr>
            <a:r>
              <a:t>- Encrypted files exfiltrated to a server.</a:t>
            </a:r>
          </a:p>
          <a:p>
            <a:pPr>
              <a:defRPr sz="1800"/>
            </a:pPr>
            <a:r>
              <a:t>- Persistence added via Windows Registry.</a:t>
            </a:r>
          </a:p>
          <a:p>
            <a:pPr>
              <a:defRPr sz="1800"/>
            </a:pPr>
            <a:r>
              <a:t>- Option to decrypt files after exfiltration.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Collection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Targeted Extensions: .txt, .docx, .jpg.</a:t>
            </a:r>
          </a:p>
          <a:p>
            <a:pPr>
              <a:defRPr sz="1800"/>
            </a:pPr>
            <a:r>
              <a:t>- Recursively traverses all subdirectories.</a:t>
            </a:r>
          </a:p>
          <a:p>
            <a:pPr>
              <a:defRPr sz="1800"/>
            </a:pPr>
            <a:r>
              <a:t>- Copies matching files while preserving folder structure.</a:t>
            </a:r>
          </a:p>
          <a:p>
            <a:pPr>
              <a:defRPr sz="1800"/>
            </a:pPr>
            <a:r>
              <a:t>- All collected file paths logged into 'files.log'.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AES-256 (CBC Mode) with random key generation.</a:t>
            </a:r>
          </a:p>
          <a:p>
            <a:pPr>
              <a:defRPr sz="1800"/>
            </a:pPr>
            <a:r>
              <a:t>- Each file encrypted with unique IV.</a:t>
            </a:r>
          </a:p>
          <a:p>
            <a:pPr>
              <a:defRPr sz="1800"/>
            </a:pPr>
            <a:r>
              <a:t>- Keys stored securely in 'key.bin'.</a:t>
            </a:r>
          </a:p>
          <a:p>
            <a:pPr>
              <a:defRPr sz="1800"/>
            </a:pPr>
            <a:r>
              <a:t>- Staged files encrypted and disguised as 'files.log'.</a:t>
            </a:r>
          </a:p>
          <a:p>
            <a:pPr>
              <a:defRPr sz="1800"/>
            </a:pPr>
            <a:r>
              <a:t>- Original files can optionally be deleted.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Exfiltration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HTTP POST requests used for exfiltration.</a:t>
            </a:r>
          </a:p>
          <a:p>
            <a:pPr>
              <a:defRPr sz="1800"/>
            </a:pPr>
            <a:r>
              <a:t>- Localhost server used for simulation (`http.server`).</a:t>
            </a:r>
          </a:p>
          <a:p>
            <a:pPr>
              <a:defRPr sz="1800"/>
            </a:pPr>
            <a:r>
              <a:t>- Encrypted files sent one-by-one.</a:t>
            </a:r>
          </a:p>
          <a:p>
            <a:pPr>
              <a:defRPr sz="1800"/>
            </a:pPr>
            <a:r>
              <a:t>- Success and failure of transfers logged on screen.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Persistence and Evasion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Registry entry created at:</a:t>
            </a:r>
          </a:p>
          <a:p>
            <a:pPr>
              <a:defRPr sz="1800"/>
            </a:pPr>
            <a:r>
              <a:t>   Software\Microsoft\Windows\CurrentVersion\Run</a:t>
            </a:r>
          </a:p>
          <a:p>
            <a:pPr>
              <a:defRPr sz="1800"/>
            </a:pPr>
            <a:r>
              <a:t>- Auto-start malware upon user login.</a:t>
            </a:r>
          </a:p>
          <a:p>
            <a:pPr>
              <a:defRPr sz="1800"/>
            </a:pPr>
            <a:r>
              <a:t>- Variables can be obfuscated; future potential to add base64 encoding.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Decryption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AES decryption restores original files.</a:t>
            </a:r>
          </a:p>
          <a:p>
            <a:pPr>
              <a:defRPr sz="1800"/>
            </a:pPr>
            <a:r>
              <a:t>- Reads IV and encrypted data separately.</a:t>
            </a:r>
          </a:p>
          <a:p>
            <a:pPr>
              <a:defRPr sz="1800"/>
            </a:pPr>
            <a:r>
              <a:t>- Decrypts and unpads file content.</a:t>
            </a:r>
          </a:p>
          <a:p>
            <a:pPr>
              <a:defRPr sz="1800"/>
            </a:pPr>
            <a:r>
              <a:t>- Restores original folder structure into 'restored_staging_copy'.</a:t>
            </a:r>
          </a:p>
          <a:p>
            <a:pPr>
              <a:defRPr sz="1800"/>
            </a:pPr>
            <a:r>
              <a:t>- Essential for potential forensic recovery.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- File collection from user directory.</a:t>
            </a:r>
          </a:p>
          <a:p>
            <a:pPr>
              <a:defRPr sz="1800"/>
            </a:pPr>
            <a:r>
              <a:t>- AES encryption process demonstrated.</a:t>
            </a:r>
          </a:p>
          <a:p>
            <a:pPr>
              <a:defRPr sz="1800"/>
            </a:pPr>
            <a:r>
              <a:t>- Exfiltration of encrypted files to C2.</a:t>
            </a:r>
          </a:p>
          <a:p>
            <a:pPr>
              <a:defRPr sz="1800"/>
            </a:pPr>
            <a:r>
              <a:t>- Persistence validated via Registry.</a:t>
            </a:r>
          </a:p>
          <a:p>
            <a:pPr>
              <a:defRPr sz="1800"/>
            </a:pPr>
            <a:r>
              <a:t>- Successful decryption back to original files.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