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3492-02A3-B38A-4BBD-D1239AE50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Diamond prices prediction</a:t>
            </a:r>
            <a:br>
              <a:rPr lang="en-GB" dirty="0"/>
            </a:br>
            <a:endParaRPr lang="ar-S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350BB-3EC9-8014-3F89-002CE540D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Machine learning project by team 4 :</a:t>
            </a:r>
          </a:p>
          <a:p>
            <a:pPr marL="342900" indent="-342900" algn="ctr">
              <a:buFontTx/>
              <a:buChar char="-"/>
            </a:pPr>
            <a:r>
              <a:rPr lang="en-GB" dirty="0"/>
              <a:t>Kinan hasan   -  </a:t>
            </a:r>
            <a:r>
              <a:rPr lang="en-GB" dirty="0" err="1"/>
              <a:t>ahmad</a:t>
            </a:r>
            <a:r>
              <a:rPr lang="en-GB" dirty="0"/>
              <a:t> </a:t>
            </a:r>
            <a:r>
              <a:rPr lang="en-GB" dirty="0" err="1"/>
              <a:t>nader</a:t>
            </a:r>
            <a:r>
              <a:rPr lang="en-GB" dirty="0"/>
              <a:t>  </a:t>
            </a:r>
          </a:p>
          <a:p>
            <a:pPr marL="342900" indent="-342900" algn="ctr">
              <a:buFontTx/>
              <a:buChar char="-"/>
            </a:pPr>
            <a:r>
              <a:rPr lang="en-GB" dirty="0" err="1"/>
              <a:t>abd-allah</a:t>
            </a:r>
            <a:r>
              <a:rPr lang="en-GB" dirty="0"/>
              <a:t> </a:t>
            </a:r>
            <a:r>
              <a:rPr lang="en-GB" dirty="0" err="1"/>
              <a:t>khfagi</a:t>
            </a:r>
            <a:r>
              <a:rPr lang="en-GB" dirty="0"/>
              <a:t>  - </a:t>
            </a:r>
            <a:r>
              <a:rPr lang="en-GB" dirty="0" err="1"/>
              <a:t>abd-alrahman</a:t>
            </a:r>
            <a:r>
              <a:rPr lang="en-GB" dirty="0"/>
              <a:t> </a:t>
            </a:r>
            <a:r>
              <a:rPr lang="en-GB" dirty="0" err="1"/>
              <a:t>alsahy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59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AD410B-FE18-057C-DF9B-7E3C8216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94" y="1369627"/>
            <a:ext cx="6782388" cy="647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D105BA-8649-D692-572D-E20A3E0C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94" y="2827036"/>
            <a:ext cx="6226080" cy="3200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F70CD4-4C9D-0560-983A-D5F38B739EDB}"/>
              </a:ext>
            </a:extLst>
          </p:cNvPr>
          <p:cNvSpPr txBox="1"/>
          <p:nvPr/>
        </p:nvSpPr>
        <p:spPr>
          <a:xfrm>
            <a:off x="8387729" y="1450665"/>
            <a:ext cx="3685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decided to do the encoding and scaling manually to see if it will make any difference</a:t>
            </a:r>
            <a:endParaRPr lang="en-ER" dirty="0"/>
          </a:p>
        </p:txBody>
      </p:sp>
    </p:spTree>
    <p:extLst>
      <p:ext uri="{BB962C8B-B14F-4D97-AF65-F5344CB8AC3E}">
        <p14:creationId xmlns:p14="http://schemas.microsoft.com/office/powerpoint/2010/main" val="21332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398E2A-352F-3BC9-81A1-67700953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32" y="1520290"/>
            <a:ext cx="6291345" cy="1689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F0F9A2-BB85-1539-9EA5-29CD58B366A6}"/>
              </a:ext>
            </a:extLst>
          </p:cNvPr>
          <p:cNvSpPr txBox="1"/>
          <p:nvPr/>
        </p:nvSpPr>
        <p:spPr>
          <a:xfrm>
            <a:off x="2496498" y="3722915"/>
            <a:ext cx="719900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Categorical columns turned into numerical columns </a:t>
            </a:r>
            <a:endParaRPr lang="ar-SY" sz="2800" dirty="0"/>
          </a:p>
        </p:txBody>
      </p:sp>
    </p:spTree>
    <p:extLst>
      <p:ext uri="{BB962C8B-B14F-4D97-AF65-F5344CB8AC3E}">
        <p14:creationId xmlns:p14="http://schemas.microsoft.com/office/powerpoint/2010/main" val="182425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7F87A9-934A-7DDF-E85E-33F9442B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5" y="720393"/>
            <a:ext cx="6790008" cy="5547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6F4E35-A8C7-CE11-A6F5-14337D25F2AE}"/>
              </a:ext>
            </a:extLst>
          </p:cNvPr>
          <p:cNvSpPr txBox="1"/>
          <p:nvPr/>
        </p:nvSpPr>
        <p:spPr>
          <a:xfrm>
            <a:off x="8037095" y="1065654"/>
            <a:ext cx="352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we still got almost the same numbers</a:t>
            </a:r>
            <a:endParaRPr lang="en-ER" dirty="0"/>
          </a:p>
        </p:txBody>
      </p:sp>
    </p:spTree>
    <p:extLst>
      <p:ext uri="{BB962C8B-B14F-4D97-AF65-F5344CB8AC3E}">
        <p14:creationId xmlns:p14="http://schemas.microsoft.com/office/powerpoint/2010/main" val="189520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EE800-04D2-EE98-6F9C-BC18A291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0" y="1385101"/>
            <a:ext cx="6988146" cy="42370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4F0EA-4590-3314-BB70-2490117925D0}"/>
              </a:ext>
            </a:extLst>
          </p:cNvPr>
          <p:cNvSpPr txBox="1"/>
          <p:nvPr/>
        </p:nvSpPr>
        <p:spPr>
          <a:xfrm>
            <a:off x="7810214" y="1326911"/>
            <a:ext cx="4028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what about passing the specific order of cols to ordinal encoder is that will make the difference</a:t>
            </a:r>
            <a:endParaRPr lang="en-ER" dirty="0"/>
          </a:p>
        </p:txBody>
      </p:sp>
    </p:spTree>
    <p:extLst>
      <p:ext uri="{BB962C8B-B14F-4D97-AF65-F5344CB8AC3E}">
        <p14:creationId xmlns:p14="http://schemas.microsoft.com/office/powerpoint/2010/main" val="213163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19840F-8DAE-2D52-FA88-023D4E7E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5" y="1173284"/>
            <a:ext cx="6873836" cy="45114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161A36-BEEC-D28F-8B71-1702F7D9F443}"/>
              </a:ext>
            </a:extLst>
          </p:cNvPr>
          <p:cNvSpPr txBox="1"/>
          <p:nvPr/>
        </p:nvSpPr>
        <p:spPr>
          <a:xfrm>
            <a:off x="8043970" y="1340662"/>
            <a:ext cx="361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it is we got a better model after using </a:t>
            </a:r>
            <a:r>
              <a:rPr lang="en-US" dirty="0" err="1"/>
              <a:t>colmns</a:t>
            </a:r>
            <a:r>
              <a:rPr lang="en-US"/>
              <a:t> orders</a:t>
            </a:r>
            <a:endParaRPr lang="en-ER"/>
          </a:p>
        </p:txBody>
      </p:sp>
    </p:spTree>
    <p:extLst>
      <p:ext uri="{BB962C8B-B14F-4D97-AF65-F5344CB8AC3E}">
        <p14:creationId xmlns:p14="http://schemas.microsoft.com/office/powerpoint/2010/main" val="344473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7571EF-6875-358C-BEE0-F7BE4DAE8B6A}"/>
              </a:ext>
            </a:extLst>
          </p:cNvPr>
          <p:cNvSpPr txBox="1"/>
          <p:nvPr/>
        </p:nvSpPr>
        <p:spPr>
          <a:xfrm>
            <a:off x="1315616" y="933061"/>
            <a:ext cx="94239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3600" dirty="0"/>
              <a:t>with </a:t>
            </a:r>
            <a:r>
              <a:rPr lang="en-US" sz="3600" dirty="0">
                <a:latin typeface="+mj-lt"/>
              </a:rPr>
              <a:t>11 features describing diamonds </a:t>
            </a:r>
            <a:endParaRPr lang="ar-SY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AE35A-4D5D-7142-2A71-55ECA938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60" y="1979736"/>
            <a:ext cx="7523809" cy="331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A27C5-E94F-74F9-3578-CB62E8C3C6C3}"/>
              </a:ext>
            </a:extLst>
          </p:cNvPr>
          <p:cNvSpPr txBox="1"/>
          <p:nvPr/>
        </p:nvSpPr>
        <p:spPr>
          <a:xfrm>
            <a:off x="1315616" y="2976465"/>
            <a:ext cx="827625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We need to predict the price based on the  features .</a:t>
            </a:r>
            <a:endParaRPr lang="ar-SY" sz="3600" dirty="0"/>
          </a:p>
        </p:txBody>
      </p:sp>
    </p:spTree>
    <p:extLst>
      <p:ext uri="{BB962C8B-B14F-4D97-AF65-F5344CB8AC3E}">
        <p14:creationId xmlns:p14="http://schemas.microsoft.com/office/powerpoint/2010/main" val="284327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C776A0-6CE2-D14B-8A22-2AE8CB084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644" y="762688"/>
            <a:ext cx="4801016" cy="142506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E64B68-C87B-71A0-6CA1-9C2CFD5C4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08" y="2623286"/>
            <a:ext cx="3185436" cy="40541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63F47B-07D0-AA05-01A4-FAAD39B597DD}"/>
              </a:ext>
            </a:extLst>
          </p:cNvPr>
          <p:cNvSpPr txBox="1"/>
          <p:nvPr/>
        </p:nvSpPr>
        <p:spPr>
          <a:xfrm>
            <a:off x="5722224" y="2968157"/>
            <a:ext cx="5197217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/>
              <a:t>We have got :</a:t>
            </a:r>
          </a:p>
          <a:p>
            <a:r>
              <a:rPr lang="en-US" sz="4000" dirty="0"/>
              <a:t>3 Categorical columns </a:t>
            </a:r>
          </a:p>
          <a:p>
            <a:r>
              <a:rPr lang="en-US" sz="4000" dirty="0"/>
              <a:t>8 Numerical columns</a:t>
            </a:r>
          </a:p>
        </p:txBody>
      </p:sp>
    </p:spTree>
    <p:extLst>
      <p:ext uri="{BB962C8B-B14F-4D97-AF65-F5344CB8AC3E}">
        <p14:creationId xmlns:p14="http://schemas.microsoft.com/office/powerpoint/2010/main" val="1451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DFBA14-1E6A-744C-0181-FC0EF0DC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88" y="920175"/>
            <a:ext cx="2179990" cy="4856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502E6-E331-A389-68AB-985BD463B9AC}"/>
              </a:ext>
            </a:extLst>
          </p:cNvPr>
          <p:cNvSpPr txBox="1"/>
          <p:nvPr/>
        </p:nvSpPr>
        <p:spPr>
          <a:xfrm>
            <a:off x="5338916" y="1710813"/>
            <a:ext cx="4139381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/>
              <a:t>No Null values </a:t>
            </a:r>
            <a:r>
              <a:rPr lang="en-US" sz="4000" dirty="0">
                <a:sym typeface="Wingdings" panose="05000000000000000000" pitchFamily="2" charset="2"/>
              </a:rPr>
              <a:t></a:t>
            </a:r>
            <a:endParaRPr lang="en-US" sz="4000" dirty="0"/>
          </a:p>
          <a:p>
            <a:endParaRPr lang="ar-SY" sz="4000" dirty="0"/>
          </a:p>
        </p:txBody>
      </p:sp>
    </p:spTree>
    <p:extLst>
      <p:ext uri="{BB962C8B-B14F-4D97-AF65-F5344CB8AC3E}">
        <p14:creationId xmlns:p14="http://schemas.microsoft.com/office/powerpoint/2010/main" val="180118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69D3CC-AD68-6E47-E6E0-77F2D19F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51" y="819128"/>
            <a:ext cx="5845047" cy="49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DC03F5-7127-355F-274E-51D6EF0B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51" y="1383297"/>
            <a:ext cx="3109229" cy="52582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3E2B37-535F-C103-2A4B-B158C119412C}"/>
              </a:ext>
            </a:extLst>
          </p:cNvPr>
          <p:cNvSpPr txBox="1"/>
          <p:nvPr/>
        </p:nvSpPr>
        <p:spPr>
          <a:xfrm>
            <a:off x="6146418" y="2048806"/>
            <a:ext cx="446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pycaret</a:t>
            </a:r>
            <a:r>
              <a:rPr lang="en-US" dirty="0"/>
              <a:t> I tried to build abase model for further comparisons using </a:t>
            </a:r>
            <a:br>
              <a:rPr lang="en-US" dirty="0"/>
            </a:br>
            <a:r>
              <a:rPr lang="en-US" dirty="0" err="1"/>
              <a:t>pycaret</a:t>
            </a:r>
            <a:r>
              <a:rPr lang="en-US" dirty="0"/>
              <a:t> do all the work for me like Encoding categorical features, splitting the data into train and test , and using </a:t>
            </a:r>
            <a:r>
              <a:rPr lang="en-US" dirty="0" err="1"/>
              <a:t>kfold</a:t>
            </a:r>
            <a:r>
              <a:rPr lang="en-US" dirty="0"/>
              <a:t> cross validation to make sure of precise evaluation , </a:t>
            </a:r>
            <a:endParaRPr lang="en-ER" dirty="0"/>
          </a:p>
        </p:txBody>
      </p:sp>
    </p:spTree>
    <p:extLst>
      <p:ext uri="{BB962C8B-B14F-4D97-AF65-F5344CB8AC3E}">
        <p14:creationId xmlns:p14="http://schemas.microsoft.com/office/powerpoint/2010/main" val="377284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60ED71-0E15-ED89-08F4-614436E8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30" y="1008067"/>
            <a:ext cx="6835732" cy="42447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1E2F82-F269-404E-5FB9-52B64D9097AA}"/>
              </a:ext>
            </a:extLst>
          </p:cNvPr>
          <p:cNvSpPr txBox="1"/>
          <p:nvPr/>
        </p:nvSpPr>
        <p:spPr>
          <a:xfrm>
            <a:off x="8064595" y="1409414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compare model () function </a:t>
            </a:r>
            <a:r>
              <a:rPr lang="en-US" dirty="0" err="1"/>
              <a:t>pycaret</a:t>
            </a:r>
            <a:r>
              <a:rPr lang="en-US" dirty="0"/>
              <a:t> compare all classification models and displays all evaluation metrics scores for each model so I can see which model is the best one </a:t>
            </a:r>
            <a:endParaRPr lang="en-ER" dirty="0"/>
          </a:p>
        </p:txBody>
      </p:sp>
    </p:spTree>
    <p:extLst>
      <p:ext uri="{BB962C8B-B14F-4D97-AF65-F5344CB8AC3E}">
        <p14:creationId xmlns:p14="http://schemas.microsoft.com/office/powerpoint/2010/main" val="3478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2B702C-0012-7AFC-D380-11BF6CC3F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2" y="1301743"/>
            <a:ext cx="5547841" cy="3939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518D6F-3A8A-FAA8-27D9-D5E1CE6469BA}"/>
              </a:ext>
            </a:extLst>
          </p:cNvPr>
          <p:cNvSpPr txBox="1"/>
          <p:nvPr/>
        </p:nvSpPr>
        <p:spPr>
          <a:xfrm>
            <a:off x="6794090" y="1445342"/>
            <a:ext cx="4729316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After dropping the ‘id’ </a:t>
            </a:r>
            <a:r>
              <a:rPr lang="en-US" sz="2800" dirty="0" err="1"/>
              <a:t>colomns</a:t>
            </a:r>
            <a:r>
              <a:rPr lang="en-US" sz="2800" dirty="0"/>
              <a:t> </a:t>
            </a:r>
          </a:p>
          <a:p>
            <a:r>
              <a:rPr lang="en-US" sz="2800" dirty="0"/>
              <a:t>We checked the correlation </a:t>
            </a:r>
          </a:p>
          <a:p>
            <a:r>
              <a:rPr lang="en-US" sz="2800" dirty="0"/>
              <a:t>Between the features so noticed that the </a:t>
            </a:r>
            <a:r>
              <a:rPr lang="en-US" sz="2800" dirty="0" err="1"/>
              <a:t>colomns</a:t>
            </a:r>
            <a:r>
              <a:rPr lang="en-US" sz="2800" dirty="0"/>
              <a:t> ‘x’ , ‘y’ and ‘z’</a:t>
            </a:r>
          </a:p>
          <a:p>
            <a:r>
              <a:rPr lang="en-US" sz="2800" dirty="0"/>
              <a:t>Have strong correlation so we dropped the columns ‘y’ and ‘z’. </a:t>
            </a:r>
            <a:endParaRPr lang="ar-SY" sz="2800" dirty="0"/>
          </a:p>
        </p:txBody>
      </p:sp>
    </p:spTree>
    <p:extLst>
      <p:ext uri="{BB962C8B-B14F-4D97-AF65-F5344CB8AC3E}">
        <p14:creationId xmlns:p14="http://schemas.microsoft.com/office/powerpoint/2010/main" val="6273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1D542A-E23F-2A0D-3FF6-AAE6EBF8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16" y="655079"/>
            <a:ext cx="6790008" cy="5547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088AAA-5FEE-9939-1021-3CFA17EBBD08}"/>
              </a:ext>
            </a:extLst>
          </p:cNvPr>
          <p:cNvSpPr txBox="1"/>
          <p:nvPr/>
        </p:nvSpPr>
        <p:spPr>
          <a:xfrm>
            <a:off x="8449606" y="1106905"/>
            <a:ext cx="3451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dropping high </a:t>
            </a:r>
            <a:r>
              <a:rPr lang="en-US" dirty="0" err="1"/>
              <a:t>colinarity</a:t>
            </a:r>
            <a:r>
              <a:rPr lang="en-US" dirty="0"/>
              <a:t> cols we notice that the model </a:t>
            </a:r>
            <a:r>
              <a:rPr lang="en-US" dirty="0" err="1"/>
              <a:t>rmse</a:t>
            </a:r>
            <a:r>
              <a:rPr lang="en-US" dirty="0"/>
              <a:t> decreased witch a good sign that we are on the right track</a:t>
            </a:r>
            <a:endParaRPr lang="en-ER" dirty="0"/>
          </a:p>
        </p:txBody>
      </p:sp>
    </p:spTree>
    <p:extLst>
      <p:ext uri="{BB962C8B-B14F-4D97-AF65-F5344CB8AC3E}">
        <p14:creationId xmlns:p14="http://schemas.microsoft.com/office/powerpoint/2010/main" val="94325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E3BBC7-B378-A423-E7B9-3B9292222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131" y="619383"/>
            <a:ext cx="6858594" cy="2110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354D59-9DF0-D6A6-F555-A74725333F8D}"/>
              </a:ext>
            </a:extLst>
          </p:cNvPr>
          <p:cNvSpPr txBox="1"/>
          <p:nvPr/>
        </p:nvSpPr>
        <p:spPr>
          <a:xfrm>
            <a:off x="2340131" y="3144416"/>
            <a:ext cx="744768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As you can see there are 5 categories in ‘cut’ column </a:t>
            </a:r>
          </a:p>
          <a:p>
            <a:r>
              <a:rPr lang="en-US" sz="2400" dirty="0"/>
              <a:t>And 7 in ‘color’ column .</a:t>
            </a:r>
          </a:p>
        </p:txBody>
      </p:sp>
    </p:spTree>
    <p:extLst>
      <p:ext uri="{BB962C8B-B14F-4D97-AF65-F5344CB8AC3E}">
        <p14:creationId xmlns:p14="http://schemas.microsoft.com/office/powerpoint/2010/main" val="252863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</TotalTime>
  <Words>276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Circuit</vt:lpstr>
      <vt:lpstr>Diamond prices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prices prediction</dc:title>
  <dc:creator>kinan hasan</dc:creator>
  <cp:lastModifiedBy>ahmed gouda</cp:lastModifiedBy>
  <cp:revision>3</cp:revision>
  <dcterms:created xsi:type="dcterms:W3CDTF">2024-05-19T07:01:42Z</dcterms:created>
  <dcterms:modified xsi:type="dcterms:W3CDTF">2024-05-19T12:36:48Z</dcterms:modified>
</cp:coreProperties>
</file>