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BB7D-CA9E-44D7-9D8D-EFC3AD8E5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81A20-7257-4916-A4E6-9408A1000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5E964-D4DC-4BB9-9D43-18D591F0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CA7C-233E-4F05-8012-6571333EC47D}" type="datetimeFigureOut">
              <a:rPr lang="ar-EG" smtClean="0"/>
              <a:t>23/10/1442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84068-4CF1-49E1-B3D8-3F09F6C5A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590D1-8C97-4F4E-B1F0-6E9FB002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4FF0C-707B-41DE-B75A-7DA793D2F14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1313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7AE0-4227-4F9D-9B20-0377D806A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9B2A1-0B15-4A70-BF3C-2AEF72EFA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90FC2-DED7-4FBD-9C39-BA395F4EE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CA7C-233E-4F05-8012-6571333EC47D}" type="datetimeFigureOut">
              <a:rPr lang="ar-EG" smtClean="0"/>
              <a:t>23/10/1442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9A6CF-8796-465F-8A1E-EB6A4D0B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EE1A-9455-4F50-8360-22FE66BE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4FF0C-707B-41DE-B75A-7DA793D2F14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6137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80DC25-EB05-4E48-BF8E-070621563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856B9-9605-4155-A3A3-9C578B510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BE6D7-45B8-441F-B170-9E81653D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CA7C-233E-4F05-8012-6571333EC47D}" type="datetimeFigureOut">
              <a:rPr lang="ar-EG" smtClean="0"/>
              <a:t>23/10/1442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F7FAF-14DC-452A-818C-0EC21B349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8E7CC-F1F8-45B9-A0F3-8A9973F0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4FF0C-707B-41DE-B75A-7DA793D2F14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8199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DF78-14F2-4E28-961B-607E91E0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0B9C4-ACDE-418A-96B4-D8B485632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8781D-A816-4618-A61F-EBC00750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CA7C-233E-4F05-8012-6571333EC47D}" type="datetimeFigureOut">
              <a:rPr lang="ar-EG" smtClean="0"/>
              <a:t>23/10/1442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3F7DB-AC70-4B2C-993F-7C26DA23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668C9-E4B0-4D2C-A58C-D4D872FB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4FF0C-707B-41DE-B75A-7DA793D2F14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7910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DE25-8902-4D60-84FB-4ABD01D4F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01612-6255-4FBC-9BF7-65A219245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825EE-0FA6-413E-AAF0-6B937F67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CA7C-233E-4F05-8012-6571333EC47D}" type="datetimeFigureOut">
              <a:rPr lang="ar-EG" smtClean="0"/>
              <a:t>23/10/1442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0A55C-BE23-4BFB-9FA6-6F770721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D3D3A-85A5-4A24-A5AD-07CB43AD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4FF0C-707B-41DE-B75A-7DA793D2F14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3200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289F-A0F5-47F0-8D34-EAAA4C7D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A2D95-ED19-44E1-AB01-B89952280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D6C53-4FFD-4EA2-80DB-2ECF8B6BC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AC55C-9E2D-4CF0-865D-AAC73A10B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CA7C-233E-4F05-8012-6571333EC47D}" type="datetimeFigureOut">
              <a:rPr lang="ar-EG" smtClean="0"/>
              <a:t>23/10/1442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F1D6F-A337-4A27-B65A-1B64B882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9F8E7-81F7-4EAA-B403-E284AD3B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4FF0C-707B-41DE-B75A-7DA793D2F14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8907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658E0-84DF-4BD3-97B6-1C0E3C9F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E9DCD-0E57-4E61-AC44-D8FA570E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C7797-F16B-4DAC-B906-B2D451374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A31AC-7C80-4913-88DD-8C3CE4E09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57CEA-6262-4E08-9801-E262411BE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A31EE-CB3D-42A1-ACD0-AD66AD40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CA7C-233E-4F05-8012-6571333EC47D}" type="datetimeFigureOut">
              <a:rPr lang="ar-EG" smtClean="0"/>
              <a:t>23/10/1442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FF3BD-19A0-4369-BD74-782423BA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5C5397-AA51-44DC-96DD-7C9A357D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4FF0C-707B-41DE-B75A-7DA793D2F14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0019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4F5A-D56F-4739-936E-59E409D1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93C68D-6454-4ECA-8CCF-3E8AA6A75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CA7C-233E-4F05-8012-6571333EC47D}" type="datetimeFigureOut">
              <a:rPr lang="ar-EG" smtClean="0"/>
              <a:t>23/10/1442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241E83-DCF5-49A1-BFB2-5E279B83D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CF602-00AD-4E07-BCAA-3E63C68C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4FF0C-707B-41DE-B75A-7DA793D2F14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8141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08661B-E605-4292-9DB9-3FA1DAE7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CA7C-233E-4F05-8012-6571333EC47D}" type="datetimeFigureOut">
              <a:rPr lang="ar-EG" smtClean="0"/>
              <a:t>23/10/1442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2DE20-1663-4490-BF5D-B93DC084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8A45B-CE2B-4A41-A469-B1122EAF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4FF0C-707B-41DE-B75A-7DA793D2F14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5884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B54A-49BD-4301-BF7A-A0D9A301F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34DF5-A2F2-4373-AE82-AB11FC1B3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53DE5-8DC8-4697-A632-1CE6549B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2B706-0718-4451-B65A-56543C27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CA7C-233E-4F05-8012-6571333EC47D}" type="datetimeFigureOut">
              <a:rPr lang="ar-EG" smtClean="0"/>
              <a:t>23/10/1442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5120B-94BD-468A-B1BE-A50A9073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FCA07-9A72-4E08-A5CA-DD763509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4FF0C-707B-41DE-B75A-7DA793D2F14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7428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D57BB-92BA-41B5-B00B-7FB36204B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A7A44-4891-4A2B-9566-A0CC9F732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7B248-E13E-452F-8112-3D081BF06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2ACAF-4EB9-4525-B292-D2596CFF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CA7C-233E-4F05-8012-6571333EC47D}" type="datetimeFigureOut">
              <a:rPr lang="ar-EG" smtClean="0"/>
              <a:t>23/10/1442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595CC-BAAF-43DB-B8E1-35E519A3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73025-04F5-4E6A-8498-15ABB807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4FF0C-707B-41DE-B75A-7DA793D2F14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4044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11ABA7-D994-4110-A806-A57BDB2F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EE88C-B3F8-44DB-8E99-F485D6694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B2EFA-555B-43A8-9E9F-3FDB7D3A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7CA7C-233E-4F05-8012-6571333EC47D}" type="datetimeFigureOut">
              <a:rPr lang="ar-EG" smtClean="0"/>
              <a:t>23/10/1442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9E083-8E6E-45FE-8D9D-022039B2C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AA0CD-4DE9-47A9-9305-4E9C94165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4FF0C-707B-41DE-B75A-7DA793D2F14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8467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ramr111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abdullahkobag2000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35AA-ED39-4198-A673-1940406A1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100" y="254000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E-Exam For Specific Subject(OSS)</a:t>
            </a:r>
            <a:endParaRPr lang="ar-EG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57DDE-F3FC-45B7-95C2-404188733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01961"/>
            <a:ext cx="9144000" cy="3255963"/>
          </a:xfrm>
        </p:spPr>
        <p:txBody>
          <a:bodyPr>
            <a:normAutofit/>
          </a:bodyPr>
          <a:lstStyle/>
          <a:p>
            <a:endParaRPr lang="en-US" sz="3200" b="1" i="1" dirty="0"/>
          </a:p>
          <a:p>
            <a:r>
              <a:rPr lang="en-US" sz="3200" b="1" i="1" dirty="0"/>
              <a:t>Team Members :</a:t>
            </a:r>
          </a:p>
          <a:p>
            <a:endParaRPr lang="en-US" sz="3200" dirty="0"/>
          </a:p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 Abdallah Mahnna Mohammed</a:t>
            </a:r>
          </a:p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 Ahmed Eid Attiya</a:t>
            </a:r>
          </a:p>
          <a:p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ar-EG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0911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5F2C-A899-45E9-BD44-6D4CD027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This Slide Show</a:t>
            </a:r>
            <a:r>
              <a:rPr lang="en-US" dirty="0"/>
              <a:t> </a:t>
            </a:r>
            <a:br>
              <a:rPr lang="en-US" dirty="0"/>
            </a:br>
            <a:r>
              <a:rPr lang="en-US" sz="2700" dirty="0"/>
              <a:t> </a:t>
            </a:r>
            <a:br>
              <a:rPr lang="en-US" dirty="0"/>
            </a:br>
            <a:r>
              <a:rPr lang="en-US" sz="3100" dirty="0"/>
              <a:t>How student can start his Exam and take the exam at a period of time</a:t>
            </a:r>
            <a:endParaRPr lang="ar-EG" sz="31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601AC7-BCBC-4D32-B7FD-A08466629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3074"/>
            <a:ext cx="10515600" cy="13255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7BF62D-E357-48B5-9B40-6A84162BF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429000"/>
            <a:ext cx="10515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40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9E5A7-A6CF-4793-879C-682F961E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When any Student Finishing his Exam he can see his Result of This Exam</a:t>
            </a:r>
            <a:endParaRPr lang="ar-EG" sz="2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AB6A4A-AD56-4EF4-8BFD-EFFC93F54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3088"/>
            <a:ext cx="10515600" cy="4257675"/>
          </a:xfrm>
        </p:spPr>
      </p:pic>
    </p:spTree>
    <p:extLst>
      <p:ext uri="{BB962C8B-B14F-4D97-AF65-F5344CB8AC3E}">
        <p14:creationId xmlns:p14="http://schemas.microsoft.com/office/powerpoint/2010/main" val="2943472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4073-E5B2-4826-B3B3-45ABC28E2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2082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Log in to The Admin or Professor’s Account</a:t>
            </a:r>
            <a:br>
              <a:rPr lang="en-US" b="1" dirty="0"/>
            </a:br>
            <a:r>
              <a:rPr lang="en-US" sz="2700" b="1" dirty="0"/>
              <a:t>e-mail: </a:t>
            </a:r>
            <a:r>
              <a:rPr lang="en-US" sz="2700" b="1" dirty="0">
                <a:hlinkClick r:id="rId2"/>
              </a:rPr>
              <a:t>dramr111@gmail.com</a:t>
            </a:r>
            <a:br>
              <a:rPr lang="en-US" sz="2700" b="1" dirty="0"/>
            </a:br>
            <a:r>
              <a:rPr lang="en-US" sz="2700" b="1" dirty="0"/>
              <a:t>password: 123456                                         </a:t>
            </a:r>
            <a:endParaRPr lang="ar-EG" sz="27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4A0D44-383A-4A46-B812-D401CF39D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8" y="2014537"/>
            <a:ext cx="10515600" cy="4437947"/>
          </a:xfrm>
        </p:spPr>
      </p:pic>
    </p:spTree>
    <p:extLst>
      <p:ext uri="{BB962C8B-B14F-4D97-AF65-F5344CB8AC3E}">
        <p14:creationId xmlns:p14="http://schemas.microsoft.com/office/powerpoint/2010/main" val="3959223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0AB5-19A6-4238-932F-9CF32837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Admin Dashboard </a:t>
            </a:r>
            <a:endParaRPr lang="ar-EG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5661D-40B1-4602-8DF3-4807F7B42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Student</a:t>
            </a:r>
          </a:p>
          <a:p>
            <a:r>
              <a:rPr lang="en-US" dirty="0"/>
              <a:t>Show All Student</a:t>
            </a:r>
          </a:p>
          <a:p>
            <a:r>
              <a:rPr lang="en-US" dirty="0"/>
              <a:t>Delete Student</a:t>
            </a:r>
          </a:p>
          <a:p>
            <a:r>
              <a:rPr lang="en-US" dirty="0"/>
              <a:t>Add Questions to any Exam </a:t>
            </a:r>
          </a:p>
          <a:p>
            <a:r>
              <a:rPr lang="en-US" dirty="0"/>
              <a:t>And add them options</a:t>
            </a:r>
          </a:p>
          <a:p>
            <a:r>
              <a:rPr lang="en-US" dirty="0"/>
              <a:t>Delete Question</a:t>
            </a:r>
          </a:p>
          <a:p>
            <a:r>
              <a:rPr lang="en-US" dirty="0"/>
              <a:t>Determine the correct Answer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19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672B-E6D4-4FC4-AE87-521F9D0EA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Admin Dashboard </a:t>
            </a:r>
            <a:endParaRPr lang="ar-E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998873-281C-49AB-8BBC-28141A694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724" y="1825625"/>
            <a:ext cx="9518551" cy="4351338"/>
          </a:xfrm>
        </p:spPr>
      </p:pic>
    </p:spTree>
    <p:extLst>
      <p:ext uri="{BB962C8B-B14F-4D97-AF65-F5344CB8AC3E}">
        <p14:creationId xmlns:p14="http://schemas.microsoft.com/office/powerpoint/2010/main" val="3891465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E3233-5AFF-4B2A-A618-852C0C6E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066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Add Student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dirty="0"/>
            </a:br>
            <a:r>
              <a:rPr lang="en-US" sz="2800" dirty="0"/>
              <a:t>admin or professor must Enter student name </a:t>
            </a:r>
            <a:br>
              <a:rPr lang="en-US" sz="2800" dirty="0"/>
            </a:br>
            <a:r>
              <a:rPr lang="en-US" sz="2800" dirty="0"/>
              <a:t>, his E-Mail and password Before press add student Button</a:t>
            </a:r>
            <a:endParaRPr lang="ar-E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954804-90B5-44E5-A501-B795CF3C4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724" y="2686049"/>
            <a:ext cx="9518551" cy="3490913"/>
          </a:xfrm>
        </p:spPr>
      </p:pic>
    </p:spTree>
    <p:extLst>
      <p:ext uri="{BB962C8B-B14F-4D97-AF65-F5344CB8AC3E}">
        <p14:creationId xmlns:p14="http://schemas.microsoft.com/office/powerpoint/2010/main" val="294107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0E10-5DB2-4C7B-8BBB-E10C605E1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780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>
                <a:solidFill>
                  <a:schemeClr val="accent1">
                    <a:lumMod val="75000"/>
                  </a:schemeClr>
                </a:solidFill>
              </a:rPr>
              <a:t>This Slide Show</a:t>
            </a:r>
            <a:br>
              <a:rPr lang="en-US" sz="49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100" dirty="0"/>
              <a:t>How The Admin or Professor See the Information of Students and can Delete any Student </a:t>
            </a:r>
            <a:endParaRPr lang="ar-EG" sz="31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D18A05-D6C2-44F7-824D-16DCAB8B4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733" y="2386013"/>
            <a:ext cx="9564534" cy="4106862"/>
          </a:xfrm>
        </p:spPr>
      </p:pic>
    </p:spTree>
    <p:extLst>
      <p:ext uri="{BB962C8B-B14F-4D97-AF65-F5344CB8AC3E}">
        <p14:creationId xmlns:p14="http://schemas.microsoft.com/office/powerpoint/2010/main" val="824592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0493F-230F-4377-8D52-8870991E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900" b="1" dirty="0">
                <a:solidFill>
                  <a:schemeClr val="accent1">
                    <a:lumMod val="75000"/>
                  </a:schemeClr>
                </a:solidFill>
              </a:rPr>
              <a:t>And this Two Slides show </a:t>
            </a:r>
            <a:br>
              <a:rPr lang="en-US" sz="49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dirty="0"/>
            </a:br>
            <a:r>
              <a:rPr lang="en-US" sz="3100" dirty="0"/>
              <a:t>How The Professor add Questions to Any Exam and add them options.</a:t>
            </a:r>
            <a:endParaRPr lang="ar-EG" sz="31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98D2DB7-3438-4253-8011-024BA840C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496" y="2000249"/>
            <a:ext cx="9994304" cy="4176713"/>
          </a:xfrm>
        </p:spPr>
      </p:pic>
    </p:spTree>
    <p:extLst>
      <p:ext uri="{BB962C8B-B14F-4D97-AF65-F5344CB8AC3E}">
        <p14:creationId xmlns:p14="http://schemas.microsoft.com/office/powerpoint/2010/main" val="1392612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707666-049A-4976-8C5A-62F34EC88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724" y="1014413"/>
            <a:ext cx="9518551" cy="5162550"/>
          </a:xfrm>
        </p:spPr>
      </p:pic>
    </p:spTree>
    <p:extLst>
      <p:ext uri="{BB962C8B-B14F-4D97-AF65-F5344CB8AC3E}">
        <p14:creationId xmlns:p14="http://schemas.microsoft.com/office/powerpoint/2010/main" val="4065180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0870-8FE2-49A5-8E36-BB3736FC7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Log in to The Student’s Account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br>
              <a:rPr lang="en-US" b="1" dirty="0"/>
            </a:br>
            <a:r>
              <a:rPr lang="en-US" sz="3000" b="1" dirty="0"/>
              <a:t>e-mail : </a:t>
            </a:r>
            <a:r>
              <a:rPr lang="en-US" sz="3000" b="1" dirty="0">
                <a:hlinkClick r:id="rId2"/>
              </a:rPr>
              <a:t>abdullahkobag2000@gmail.com</a:t>
            </a:r>
            <a:r>
              <a:rPr lang="en-US" sz="3000" b="1" dirty="0"/>
              <a:t> </a:t>
            </a:r>
            <a:br>
              <a:rPr lang="en-US" sz="3000" b="1" dirty="0"/>
            </a:br>
            <a:r>
              <a:rPr lang="en-US" sz="3000" b="1" dirty="0"/>
              <a:t>password: 123456</a:t>
            </a:r>
            <a:endParaRPr lang="ar-EG" sz="3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E4B27D-D526-4198-8C9F-C958403CF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724" y="1943100"/>
            <a:ext cx="9518551" cy="4400549"/>
          </a:xfrm>
        </p:spPr>
      </p:pic>
    </p:spTree>
    <p:extLst>
      <p:ext uri="{BB962C8B-B14F-4D97-AF65-F5344CB8AC3E}">
        <p14:creationId xmlns:p14="http://schemas.microsoft.com/office/powerpoint/2010/main" val="2671855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182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E-Exam For Specific Subject(OSS)</vt:lpstr>
      <vt:lpstr>Log in to The Admin or Professor’s Account e-mail: dramr111@gmail.com password: 123456                                         </vt:lpstr>
      <vt:lpstr>Admin Dashboard </vt:lpstr>
      <vt:lpstr>Admin Dashboard </vt:lpstr>
      <vt:lpstr>Add Student  admin or professor must Enter student name  , his E-Mail and password Before press add student Button</vt:lpstr>
      <vt:lpstr>This Slide Show   How The Admin or Professor See the Information of Students and can Delete any Student </vt:lpstr>
      <vt:lpstr>And this Two Slides show   How The Professor add Questions to Any Exam and add them options.</vt:lpstr>
      <vt:lpstr>PowerPoint Presentation</vt:lpstr>
      <vt:lpstr>Log in to The Student’s Account    e-mail : abdullahkobag2000@gmail.com  password: 123456</vt:lpstr>
      <vt:lpstr>This Slide Show    How student can start his Exam and take the exam at a period of time</vt:lpstr>
      <vt:lpstr>When any Student Finishing his Exam he can see his Result of This Exam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Eng# Abdallah Mahnna</dc:creator>
  <cp:lastModifiedBy>Eng# Abdallah Mahnna</cp:lastModifiedBy>
  <cp:revision>9</cp:revision>
  <dcterms:created xsi:type="dcterms:W3CDTF">2021-06-03T16:47:31Z</dcterms:created>
  <dcterms:modified xsi:type="dcterms:W3CDTF">2021-06-03T22:16:56Z</dcterms:modified>
</cp:coreProperties>
</file>