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11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46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6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2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23F7-DA9B-4F5C-BFD1-47290EB8C439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107C0D-010D-4779-A107-DA8387D5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But if we can have each of those items separated its simple, easy to maintain and one change does not affect the other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://www.codeproject.com/KB/cs/703634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56" y="2784143"/>
            <a:ext cx="4290841" cy="38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5" y="2623069"/>
            <a:ext cx="3853833" cy="3027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84" y="2995826"/>
            <a:ext cx="3560889" cy="20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the dark magic of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5" y="3032370"/>
            <a:ext cx="3663776" cy="2073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34" y="3556247"/>
            <a:ext cx="2440078" cy="7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the dark magic of 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5" y="3032370"/>
            <a:ext cx="3663776" cy="2073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34" y="3556247"/>
            <a:ext cx="2440078" cy="7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we have two types of user: </a:t>
            </a:r>
            <a:r>
              <a:rPr lang="en-US" dirty="0" smtClean="0">
                <a:solidFill>
                  <a:srgbClr val="FFC000"/>
                </a:solidFill>
              </a:rPr>
              <a:t>Gold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Silver.</a:t>
            </a:r>
          </a:p>
          <a:p>
            <a:r>
              <a:rPr lang="en-US" dirty="0"/>
              <a:t>Depending on the </a:t>
            </a:r>
            <a:r>
              <a:rPr lang="en-US" dirty="0" smtClean="0"/>
              <a:t>user type we calculate a certain discount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6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33" y="2627728"/>
            <a:ext cx="4571340" cy="39088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933" y="1640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getDiscount</a:t>
            </a:r>
            <a:r>
              <a:rPr lang="en-US" dirty="0" smtClean="0"/>
              <a:t>” function returns discount accordingly. 1 for Gold customer and 2 for Silver customer.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5668" y="3484475"/>
            <a:ext cx="456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Guess, what’s the problem with this code?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8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041"/>
            <a:ext cx="8596668" cy="38807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is if we add a new </a:t>
            </a:r>
            <a:r>
              <a:rPr lang="en-US" dirty="0" smtClean="0"/>
              <a:t>user type </a:t>
            </a:r>
            <a:r>
              <a:rPr lang="en-US" dirty="0"/>
              <a:t>we need to go and add one more “IF” condition in the “</a:t>
            </a:r>
            <a:r>
              <a:rPr lang="en-US" dirty="0" err="1"/>
              <a:t>getDiscount</a:t>
            </a:r>
            <a:r>
              <a:rPr lang="en-US" dirty="0"/>
              <a:t>” function, in other words we need to change the </a:t>
            </a:r>
            <a:r>
              <a:rPr lang="en-US" dirty="0" smtClean="0"/>
              <a:t>user class.</a:t>
            </a:r>
          </a:p>
        </p:txBody>
      </p:sp>
    </p:spTree>
    <p:extLst>
      <p:ext uri="{BB962C8B-B14F-4D97-AF65-F5344CB8AC3E}">
        <p14:creationId xmlns:p14="http://schemas.microsoft.com/office/powerpoint/2010/main" val="19670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/>
          <a:lstStyle/>
          <a:p>
            <a:r>
              <a:rPr lang="en-US" dirty="0"/>
              <a:t>If we are changing the </a:t>
            </a:r>
            <a:r>
              <a:rPr lang="en-US" dirty="0">
                <a:solidFill>
                  <a:schemeClr val="accent2"/>
                </a:solidFill>
              </a:rPr>
              <a:t>User </a:t>
            </a:r>
            <a:r>
              <a:rPr lang="en-US" dirty="0" smtClean="0"/>
              <a:t>class </a:t>
            </a:r>
            <a:r>
              <a:rPr lang="en-US" dirty="0"/>
              <a:t>again and again, we need to ensure that the previous conditions </a:t>
            </a:r>
            <a:r>
              <a:rPr lang="en-US" dirty="0" smtClean="0"/>
              <a:t>and functionalities are </a:t>
            </a:r>
            <a:r>
              <a:rPr lang="en-US" dirty="0"/>
              <a:t>tested </a:t>
            </a:r>
            <a:r>
              <a:rPr lang="en-US" dirty="0" smtClean="0"/>
              <a:t>again.</a:t>
            </a:r>
            <a:endParaRPr lang="en-US" dirty="0"/>
          </a:p>
          <a:p>
            <a:r>
              <a:rPr lang="en-US" dirty="0"/>
              <a:t>In other words we are “MODIFYING” the current </a:t>
            </a:r>
            <a:r>
              <a:rPr lang="en-US" dirty="0" smtClean="0">
                <a:solidFill>
                  <a:schemeClr val="accent2"/>
                </a:solidFill>
              </a:rPr>
              <a:t>User</a:t>
            </a:r>
            <a:r>
              <a:rPr lang="en-US" dirty="0" smtClean="0"/>
              <a:t> code </a:t>
            </a:r>
            <a:r>
              <a:rPr lang="en-US" dirty="0"/>
              <a:t>for every change and every time we modify we need to ensure that all the previous functionalities and connected </a:t>
            </a:r>
            <a:r>
              <a:rPr lang="en-US" dirty="0" smtClean="0"/>
              <a:t>objects </a:t>
            </a:r>
            <a:r>
              <a:rPr lang="en-US" dirty="0"/>
              <a:t>are working as before.</a:t>
            </a:r>
          </a:p>
          <a:p>
            <a:r>
              <a:rPr lang="en-US" dirty="0"/>
              <a:t>How about rather than “MODIFYING” we go for “EXTENSION”. In other words every time a new customer type needs to be added we create a new class as shown in the below. So whatever is the current code they are untouched and we just need to test and check the new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7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59" y="2418165"/>
            <a:ext cx="549412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96" y="1930400"/>
            <a:ext cx="36290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4" y="3590723"/>
            <a:ext cx="35909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614536"/>
            <a:ext cx="3590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are five </a:t>
            </a:r>
            <a:r>
              <a:rPr lang="en-US" dirty="0" smtClean="0"/>
              <a:t>basic architecture design principles.</a:t>
            </a:r>
          </a:p>
          <a:p>
            <a:r>
              <a:rPr lang="en-US" dirty="0" smtClean="0"/>
              <a:t>SOLID principles help creating good </a:t>
            </a:r>
            <a:r>
              <a:rPr lang="en-US" dirty="0"/>
              <a:t>software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SOLID stands for:</a:t>
            </a:r>
          </a:p>
          <a:p>
            <a:pPr lvl="1"/>
            <a:r>
              <a:rPr lang="en-US" dirty="0"/>
              <a:t>S stands for SRP (Single responsibility </a:t>
            </a:r>
            <a:r>
              <a:rPr lang="en-US" dirty="0" smtClean="0"/>
              <a:t>principle)</a:t>
            </a:r>
            <a:endParaRPr lang="en-US" dirty="0"/>
          </a:p>
          <a:p>
            <a:pPr lvl="1"/>
            <a:r>
              <a:rPr lang="en-US" dirty="0"/>
              <a:t>O stands for OCP (Open closed principle)</a:t>
            </a:r>
          </a:p>
          <a:p>
            <a:pPr lvl="1"/>
            <a:r>
              <a:rPr lang="en-US" dirty="0"/>
              <a:t>L stands for LSP (</a:t>
            </a:r>
            <a:r>
              <a:rPr lang="en-US" dirty="0" err="1"/>
              <a:t>Liskov</a:t>
            </a:r>
            <a:r>
              <a:rPr lang="en-US" dirty="0"/>
              <a:t> substitution principle)</a:t>
            </a:r>
          </a:p>
          <a:p>
            <a:pPr lvl="1"/>
            <a:r>
              <a:rPr lang="en-US" dirty="0"/>
              <a:t>I stands for ISP ( Interface segregation principle)</a:t>
            </a:r>
          </a:p>
          <a:p>
            <a:pPr lvl="1"/>
            <a:r>
              <a:rPr lang="en-US" dirty="0"/>
              <a:t>D stands for DIP ( Dependency inversion principle)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that we want to design online shopping website.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EASY!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0" y="1409224"/>
            <a:ext cx="5036024" cy="54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35" y="2295314"/>
            <a:ext cx="4923826" cy="24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tomorrow if I want to change:</a:t>
            </a:r>
          </a:p>
          <a:p>
            <a:pPr lvl="1"/>
            <a:r>
              <a:rPr lang="en-US" dirty="0" smtClean="0"/>
              <a:t>The logger from console logger to file logger</a:t>
            </a:r>
          </a:p>
          <a:p>
            <a:pPr lvl="1"/>
            <a:r>
              <a:rPr lang="en-US" dirty="0" smtClean="0"/>
              <a:t>The display mechanism</a:t>
            </a:r>
          </a:p>
          <a:p>
            <a:pPr lvl="1"/>
            <a:r>
              <a:rPr lang="en-US" dirty="0" smtClean="0"/>
              <a:t>The DB</a:t>
            </a:r>
          </a:p>
          <a:p>
            <a:r>
              <a:rPr lang="en-US" dirty="0" smtClean="0"/>
              <a:t>Obviously I need to change in the </a:t>
            </a:r>
            <a:r>
              <a:rPr lang="en-US" b="1" dirty="0" smtClean="0">
                <a:solidFill>
                  <a:schemeClr val="accent2"/>
                </a:solidFill>
              </a:rPr>
              <a:t>User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20597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if “JOHN” has a problem why do I need to check “BOB”.</a:t>
            </a:r>
            <a:endParaRPr lang="en-US" dirty="0"/>
          </a:p>
        </p:txBody>
      </p:sp>
      <p:pic>
        <p:nvPicPr>
          <p:cNvPr id="1026" name="Picture 2" descr="http://www.codeproject.com/KB/cs/703634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82" y="2647261"/>
            <a:ext cx="5601078" cy="421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one of them needs to be changed the whole set needs to be disturbed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http://www.codeproject.com/KB/cs/703634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32" y="2821911"/>
            <a:ext cx="3470051" cy="34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But if we can have each of those items separated its simple, easy to maintain and one change does not affect the other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://www.codeproject.com/KB/cs/703634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56" y="2784143"/>
            <a:ext cx="4290841" cy="38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472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SOLID Principles</vt:lpstr>
      <vt:lpstr>What is SOLID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Open closed principle</vt:lpstr>
      <vt:lpstr>Open closed principle</vt:lpstr>
      <vt:lpstr>Open closed principle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Abdallah</dc:creator>
  <cp:lastModifiedBy>Abdallah</cp:lastModifiedBy>
  <cp:revision>11</cp:revision>
  <dcterms:created xsi:type="dcterms:W3CDTF">2016-09-03T14:00:26Z</dcterms:created>
  <dcterms:modified xsi:type="dcterms:W3CDTF">2016-09-03T15:48:19Z</dcterms:modified>
</cp:coreProperties>
</file>