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12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4E93D-93AC-4DD0-BE93-D6B1B78B996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7DFDC2F-06F0-4194-8188-FFEEB89B8DA5}">
      <dgm:prSet/>
      <dgm:spPr/>
      <dgm:t>
        <a:bodyPr/>
        <a:lstStyle/>
        <a:p>
          <a:r>
            <a:rPr lang="en-US"/>
            <a:t>• Pneumonia is a serious lung infection requiring rapid diagnosis.</a:t>
          </a:r>
        </a:p>
      </dgm:t>
    </dgm:pt>
    <dgm:pt modelId="{675BBE3A-DD75-4C3D-AEA9-FB9E08FAFAB4}" type="parTrans" cxnId="{64C20475-F749-4D2A-BEFA-DCEEA0A74099}">
      <dgm:prSet/>
      <dgm:spPr/>
      <dgm:t>
        <a:bodyPr/>
        <a:lstStyle/>
        <a:p>
          <a:endParaRPr lang="en-US"/>
        </a:p>
      </dgm:t>
    </dgm:pt>
    <dgm:pt modelId="{B222AB87-C852-436C-AD23-44BAA93F82EF}" type="sibTrans" cxnId="{64C20475-F749-4D2A-BEFA-DCEEA0A74099}">
      <dgm:prSet/>
      <dgm:spPr/>
      <dgm:t>
        <a:bodyPr/>
        <a:lstStyle/>
        <a:p>
          <a:endParaRPr lang="en-US"/>
        </a:p>
      </dgm:t>
    </dgm:pt>
    <dgm:pt modelId="{7CED6EAD-F645-4466-89DC-453D4BA7868C}">
      <dgm:prSet/>
      <dgm:spPr/>
      <dgm:t>
        <a:bodyPr/>
        <a:lstStyle/>
        <a:p>
          <a:r>
            <a:rPr lang="en-US"/>
            <a:t>• Chest X-rays are standard but require expert interpretation.</a:t>
          </a:r>
        </a:p>
      </dgm:t>
    </dgm:pt>
    <dgm:pt modelId="{1E538CA6-EC8E-4799-BD52-09B7CFAAB34C}" type="parTrans" cxnId="{7383ABE3-0231-4555-968D-7BFF5DF15177}">
      <dgm:prSet/>
      <dgm:spPr/>
      <dgm:t>
        <a:bodyPr/>
        <a:lstStyle/>
        <a:p>
          <a:endParaRPr lang="en-US"/>
        </a:p>
      </dgm:t>
    </dgm:pt>
    <dgm:pt modelId="{63FD557A-96A4-43D8-B6DB-50A83EC3A760}" type="sibTrans" cxnId="{7383ABE3-0231-4555-968D-7BFF5DF15177}">
      <dgm:prSet/>
      <dgm:spPr/>
      <dgm:t>
        <a:bodyPr/>
        <a:lstStyle/>
        <a:p>
          <a:endParaRPr lang="en-US"/>
        </a:p>
      </dgm:t>
    </dgm:pt>
    <dgm:pt modelId="{9D265A91-2C2E-4840-B805-821F55AA0A36}">
      <dgm:prSet/>
      <dgm:spPr/>
      <dgm:t>
        <a:bodyPr/>
        <a:lstStyle/>
        <a:p>
          <a:r>
            <a:rPr lang="en-US"/>
            <a:t>• Automated detection improves accuracy and speeds up clinical workflow.</a:t>
          </a:r>
        </a:p>
      </dgm:t>
    </dgm:pt>
    <dgm:pt modelId="{800E95CC-1B02-408C-8B74-BF024819E20C}" type="parTrans" cxnId="{32C5C237-FB83-4F35-8517-35F4730ED68C}">
      <dgm:prSet/>
      <dgm:spPr/>
      <dgm:t>
        <a:bodyPr/>
        <a:lstStyle/>
        <a:p>
          <a:endParaRPr lang="en-US"/>
        </a:p>
      </dgm:t>
    </dgm:pt>
    <dgm:pt modelId="{B1B1D3E2-BE0F-4EF6-ACF8-B953BDA4766F}" type="sibTrans" cxnId="{32C5C237-FB83-4F35-8517-35F4730ED68C}">
      <dgm:prSet/>
      <dgm:spPr/>
      <dgm:t>
        <a:bodyPr/>
        <a:lstStyle/>
        <a:p>
          <a:endParaRPr lang="en-US"/>
        </a:p>
      </dgm:t>
    </dgm:pt>
    <dgm:pt modelId="{054FC99C-A24F-49C8-9C5B-E8F0360A74ED}" type="pres">
      <dgm:prSet presAssocID="{6B24E93D-93AC-4DD0-BE93-D6B1B78B9963}" presName="root" presStyleCnt="0">
        <dgm:presLayoutVars>
          <dgm:dir/>
          <dgm:resizeHandles val="exact"/>
        </dgm:presLayoutVars>
      </dgm:prSet>
      <dgm:spPr/>
    </dgm:pt>
    <dgm:pt modelId="{9A4FDFFD-6BC0-4284-88B7-FF857FA22152}" type="pres">
      <dgm:prSet presAssocID="{07DFDC2F-06F0-4194-8188-FFEEB89B8DA5}" presName="compNode" presStyleCnt="0"/>
      <dgm:spPr/>
    </dgm:pt>
    <dgm:pt modelId="{1546802E-5E74-4505-A3B8-9FF6AAFF0F03}" type="pres">
      <dgm:prSet presAssocID="{07DFDC2F-06F0-4194-8188-FFEEB89B8D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FB21BF8E-685E-402A-9A26-BF0C0C67699D}" type="pres">
      <dgm:prSet presAssocID="{07DFDC2F-06F0-4194-8188-FFEEB89B8DA5}" presName="spaceRect" presStyleCnt="0"/>
      <dgm:spPr/>
    </dgm:pt>
    <dgm:pt modelId="{C426DD12-C375-4585-9967-2F68D1900B47}" type="pres">
      <dgm:prSet presAssocID="{07DFDC2F-06F0-4194-8188-FFEEB89B8DA5}" presName="textRect" presStyleLbl="revTx" presStyleIdx="0" presStyleCnt="3">
        <dgm:presLayoutVars>
          <dgm:chMax val="1"/>
          <dgm:chPref val="1"/>
        </dgm:presLayoutVars>
      </dgm:prSet>
      <dgm:spPr/>
    </dgm:pt>
    <dgm:pt modelId="{B909AF2E-23F3-464C-8596-282C0C1631E9}" type="pres">
      <dgm:prSet presAssocID="{B222AB87-C852-436C-AD23-44BAA93F82EF}" presName="sibTrans" presStyleCnt="0"/>
      <dgm:spPr/>
    </dgm:pt>
    <dgm:pt modelId="{3ACFB798-89E9-4A6D-871C-B37A934F94B8}" type="pres">
      <dgm:prSet presAssocID="{7CED6EAD-F645-4466-89DC-453D4BA7868C}" presName="compNode" presStyleCnt="0"/>
      <dgm:spPr/>
    </dgm:pt>
    <dgm:pt modelId="{14D9DF2F-E366-47C6-950A-B4A378D451A8}" type="pres">
      <dgm:prSet presAssocID="{7CED6EAD-F645-4466-89DC-453D4BA786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04097170-E016-4282-B16B-A58DB116E4DC}" type="pres">
      <dgm:prSet presAssocID="{7CED6EAD-F645-4466-89DC-453D4BA7868C}" presName="spaceRect" presStyleCnt="0"/>
      <dgm:spPr/>
    </dgm:pt>
    <dgm:pt modelId="{137FCFC9-432A-4462-A7DD-2F54E8DA14F3}" type="pres">
      <dgm:prSet presAssocID="{7CED6EAD-F645-4466-89DC-453D4BA7868C}" presName="textRect" presStyleLbl="revTx" presStyleIdx="1" presStyleCnt="3">
        <dgm:presLayoutVars>
          <dgm:chMax val="1"/>
          <dgm:chPref val="1"/>
        </dgm:presLayoutVars>
      </dgm:prSet>
      <dgm:spPr/>
    </dgm:pt>
    <dgm:pt modelId="{09AF3B7B-B466-48E3-8BD3-28611B6045DA}" type="pres">
      <dgm:prSet presAssocID="{63FD557A-96A4-43D8-B6DB-50A83EC3A760}" presName="sibTrans" presStyleCnt="0"/>
      <dgm:spPr/>
    </dgm:pt>
    <dgm:pt modelId="{B54196F3-3894-440F-902F-A27254608A1C}" type="pres">
      <dgm:prSet presAssocID="{9D265A91-2C2E-4840-B805-821F55AA0A36}" presName="compNode" presStyleCnt="0"/>
      <dgm:spPr/>
    </dgm:pt>
    <dgm:pt modelId="{E4825F40-7E5B-4B65-9688-0A597360E012}" type="pres">
      <dgm:prSet presAssocID="{9D265A91-2C2E-4840-B805-821F55AA0A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3A90567-D36E-4E75-B3EF-513BD2A485BB}" type="pres">
      <dgm:prSet presAssocID="{9D265A91-2C2E-4840-B805-821F55AA0A36}" presName="spaceRect" presStyleCnt="0"/>
      <dgm:spPr/>
    </dgm:pt>
    <dgm:pt modelId="{B7D5E170-EAEE-4064-A566-74D1E931060A}" type="pres">
      <dgm:prSet presAssocID="{9D265A91-2C2E-4840-B805-821F55AA0A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B8A406-CD5B-45BB-9BC0-A527510E61C8}" type="presOf" srcId="{7CED6EAD-F645-4466-89DC-453D4BA7868C}" destId="{137FCFC9-432A-4462-A7DD-2F54E8DA14F3}" srcOrd="0" destOrd="0" presId="urn:microsoft.com/office/officeart/2018/2/layout/IconLabelList"/>
    <dgm:cxn modelId="{32C5C237-FB83-4F35-8517-35F4730ED68C}" srcId="{6B24E93D-93AC-4DD0-BE93-D6B1B78B9963}" destId="{9D265A91-2C2E-4840-B805-821F55AA0A36}" srcOrd="2" destOrd="0" parTransId="{800E95CC-1B02-408C-8B74-BF024819E20C}" sibTransId="{B1B1D3E2-BE0F-4EF6-ACF8-B953BDA4766F}"/>
    <dgm:cxn modelId="{64C20475-F749-4D2A-BEFA-DCEEA0A74099}" srcId="{6B24E93D-93AC-4DD0-BE93-D6B1B78B9963}" destId="{07DFDC2F-06F0-4194-8188-FFEEB89B8DA5}" srcOrd="0" destOrd="0" parTransId="{675BBE3A-DD75-4C3D-AEA9-FB9E08FAFAB4}" sibTransId="{B222AB87-C852-436C-AD23-44BAA93F82EF}"/>
    <dgm:cxn modelId="{7B01097B-7854-46D9-9560-BFD8BB89A223}" type="presOf" srcId="{07DFDC2F-06F0-4194-8188-FFEEB89B8DA5}" destId="{C426DD12-C375-4585-9967-2F68D1900B47}" srcOrd="0" destOrd="0" presId="urn:microsoft.com/office/officeart/2018/2/layout/IconLabelList"/>
    <dgm:cxn modelId="{B555B9BC-8081-4F51-9096-9645CE352FE5}" type="presOf" srcId="{6B24E93D-93AC-4DD0-BE93-D6B1B78B9963}" destId="{054FC99C-A24F-49C8-9C5B-E8F0360A74ED}" srcOrd="0" destOrd="0" presId="urn:microsoft.com/office/officeart/2018/2/layout/IconLabelList"/>
    <dgm:cxn modelId="{09D941D3-9B6D-4E0A-BC51-52613350FE23}" type="presOf" srcId="{9D265A91-2C2E-4840-B805-821F55AA0A36}" destId="{B7D5E170-EAEE-4064-A566-74D1E931060A}" srcOrd="0" destOrd="0" presId="urn:microsoft.com/office/officeart/2018/2/layout/IconLabelList"/>
    <dgm:cxn modelId="{7383ABE3-0231-4555-968D-7BFF5DF15177}" srcId="{6B24E93D-93AC-4DD0-BE93-D6B1B78B9963}" destId="{7CED6EAD-F645-4466-89DC-453D4BA7868C}" srcOrd="1" destOrd="0" parTransId="{1E538CA6-EC8E-4799-BD52-09B7CFAAB34C}" sibTransId="{63FD557A-96A4-43D8-B6DB-50A83EC3A760}"/>
    <dgm:cxn modelId="{5DDA3672-617C-4D31-8DAE-A11985230D48}" type="presParOf" srcId="{054FC99C-A24F-49C8-9C5B-E8F0360A74ED}" destId="{9A4FDFFD-6BC0-4284-88B7-FF857FA22152}" srcOrd="0" destOrd="0" presId="urn:microsoft.com/office/officeart/2018/2/layout/IconLabelList"/>
    <dgm:cxn modelId="{C56CF03C-63E0-4E35-8A06-1BA6495BF58A}" type="presParOf" srcId="{9A4FDFFD-6BC0-4284-88B7-FF857FA22152}" destId="{1546802E-5E74-4505-A3B8-9FF6AAFF0F03}" srcOrd="0" destOrd="0" presId="urn:microsoft.com/office/officeart/2018/2/layout/IconLabelList"/>
    <dgm:cxn modelId="{F222C182-5A4D-44CE-8D38-E667AC096549}" type="presParOf" srcId="{9A4FDFFD-6BC0-4284-88B7-FF857FA22152}" destId="{FB21BF8E-685E-402A-9A26-BF0C0C67699D}" srcOrd="1" destOrd="0" presId="urn:microsoft.com/office/officeart/2018/2/layout/IconLabelList"/>
    <dgm:cxn modelId="{FD36B7E8-B89F-42F6-B515-ADFF4A415DAD}" type="presParOf" srcId="{9A4FDFFD-6BC0-4284-88B7-FF857FA22152}" destId="{C426DD12-C375-4585-9967-2F68D1900B47}" srcOrd="2" destOrd="0" presId="urn:microsoft.com/office/officeart/2018/2/layout/IconLabelList"/>
    <dgm:cxn modelId="{04F4FEAE-F795-4024-A512-F1312CBE0B9E}" type="presParOf" srcId="{054FC99C-A24F-49C8-9C5B-E8F0360A74ED}" destId="{B909AF2E-23F3-464C-8596-282C0C1631E9}" srcOrd="1" destOrd="0" presId="urn:microsoft.com/office/officeart/2018/2/layout/IconLabelList"/>
    <dgm:cxn modelId="{810C0290-6AD3-4876-9055-EC6AD40ED2E9}" type="presParOf" srcId="{054FC99C-A24F-49C8-9C5B-E8F0360A74ED}" destId="{3ACFB798-89E9-4A6D-871C-B37A934F94B8}" srcOrd="2" destOrd="0" presId="urn:microsoft.com/office/officeart/2018/2/layout/IconLabelList"/>
    <dgm:cxn modelId="{8908AA2D-B58C-4DB9-9808-B139E178A189}" type="presParOf" srcId="{3ACFB798-89E9-4A6D-871C-B37A934F94B8}" destId="{14D9DF2F-E366-47C6-950A-B4A378D451A8}" srcOrd="0" destOrd="0" presId="urn:microsoft.com/office/officeart/2018/2/layout/IconLabelList"/>
    <dgm:cxn modelId="{DE039C41-101B-4935-A8A2-B3F56DAE2D62}" type="presParOf" srcId="{3ACFB798-89E9-4A6D-871C-B37A934F94B8}" destId="{04097170-E016-4282-B16B-A58DB116E4DC}" srcOrd="1" destOrd="0" presId="urn:microsoft.com/office/officeart/2018/2/layout/IconLabelList"/>
    <dgm:cxn modelId="{E96308CF-03C7-4AC9-90C0-0710BEADF40B}" type="presParOf" srcId="{3ACFB798-89E9-4A6D-871C-B37A934F94B8}" destId="{137FCFC9-432A-4462-A7DD-2F54E8DA14F3}" srcOrd="2" destOrd="0" presId="urn:microsoft.com/office/officeart/2018/2/layout/IconLabelList"/>
    <dgm:cxn modelId="{23D99472-5A4C-4100-B22B-CFA1FF06BD80}" type="presParOf" srcId="{054FC99C-A24F-49C8-9C5B-E8F0360A74ED}" destId="{09AF3B7B-B466-48E3-8BD3-28611B6045DA}" srcOrd="3" destOrd="0" presId="urn:microsoft.com/office/officeart/2018/2/layout/IconLabelList"/>
    <dgm:cxn modelId="{E9ABF3EB-B13B-4D11-B3D7-DB075B8C0B80}" type="presParOf" srcId="{054FC99C-A24F-49C8-9C5B-E8F0360A74ED}" destId="{B54196F3-3894-440F-902F-A27254608A1C}" srcOrd="4" destOrd="0" presId="urn:microsoft.com/office/officeart/2018/2/layout/IconLabelList"/>
    <dgm:cxn modelId="{17E41EF9-5D06-4239-A85A-AC2136F9C718}" type="presParOf" srcId="{B54196F3-3894-440F-902F-A27254608A1C}" destId="{E4825F40-7E5B-4B65-9688-0A597360E012}" srcOrd="0" destOrd="0" presId="urn:microsoft.com/office/officeart/2018/2/layout/IconLabelList"/>
    <dgm:cxn modelId="{E4D33C0C-FCA3-4FC2-ADA5-1133C282EE96}" type="presParOf" srcId="{B54196F3-3894-440F-902F-A27254608A1C}" destId="{63A90567-D36E-4E75-B3EF-513BD2A485BB}" srcOrd="1" destOrd="0" presId="urn:microsoft.com/office/officeart/2018/2/layout/IconLabelList"/>
    <dgm:cxn modelId="{79A58EF8-7AF0-4682-89A5-797EE0B5F73A}" type="presParOf" srcId="{B54196F3-3894-440F-902F-A27254608A1C}" destId="{B7D5E170-EAEE-4064-A566-74D1E931060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FC616B-E3F2-4F8A-8A99-71096A23DA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2A0F37-D273-4CD4-9A80-E6792721DB70}">
      <dgm:prSet/>
      <dgm:spPr/>
      <dgm:t>
        <a:bodyPr/>
        <a:lstStyle/>
        <a:p>
          <a:pPr>
            <a:defRPr cap="all"/>
          </a:pPr>
          <a:r>
            <a:rPr lang="en-US"/>
            <a:t>• Convolutional Neural Network (CNN) for binary classification.</a:t>
          </a:r>
        </a:p>
      </dgm:t>
    </dgm:pt>
    <dgm:pt modelId="{F527406C-50CE-4960-8BFC-4E3DA9E1055B}" type="parTrans" cxnId="{D056BA44-96E8-4FA7-B42C-83504B29CC8A}">
      <dgm:prSet/>
      <dgm:spPr/>
      <dgm:t>
        <a:bodyPr/>
        <a:lstStyle/>
        <a:p>
          <a:endParaRPr lang="en-US"/>
        </a:p>
      </dgm:t>
    </dgm:pt>
    <dgm:pt modelId="{C753501C-E418-4617-ABBA-8532CBE9BC7B}" type="sibTrans" cxnId="{D056BA44-96E8-4FA7-B42C-83504B29CC8A}">
      <dgm:prSet/>
      <dgm:spPr/>
      <dgm:t>
        <a:bodyPr/>
        <a:lstStyle/>
        <a:p>
          <a:endParaRPr lang="en-US"/>
        </a:p>
      </dgm:t>
    </dgm:pt>
    <dgm:pt modelId="{47DCD1D3-A020-456E-A173-3CF8871B30C0}">
      <dgm:prSet/>
      <dgm:spPr/>
      <dgm:t>
        <a:bodyPr/>
        <a:lstStyle/>
        <a:p>
          <a:pPr>
            <a:defRPr cap="all"/>
          </a:pPr>
          <a:r>
            <a:rPr lang="en-US"/>
            <a:t>• Data augmentation: rescaling, zoom, horizontal flip.</a:t>
          </a:r>
        </a:p>
      </dgm:t>
    </dgm:pt>
    <dgm:pt modelId="{B93261E0-E7E9-40DC-9DE0-3DC40E3E5870}" type="parTrans" cxnId="{A53516A9-C6C3-4B02-B085-2239E5C266C0}">
      <dgm:prSet/>
      <dgm:spPr/>
      <dgm:t>
        <a:bodyPr/>
        <a:lstStyle/>
        <a:p>
          <a:endParaRPr lang="en-US"/>
        </a:p>
      </dgm:t>
    </dgm:pt>
    <dgm:pt modelId="{865D590B-5817-4CC6-8CA0-D60A716D7DC2}" type="sibTrans" cxnId="{A53516A9-C6C3-4B02-B085-2239E5C266C0}">
      <dgm:prSet/>
      <dgm:spPr/>
      <dgm:t>
        <a:bodyPr/>
        <a:lstStyle/>
        <a:p>
          <a:endParaRPr lang="en-US"/>
        </a:p>
      </dgm:t>
    </dgm:pt>
    <dgm:pt modelId="{91A1F281-5BF5-4983-9906-7FCED498D7F3}">
      <dgm:prSet/>
      <dgm:spPr/>
      <dgm:t>
        <a:bodyPr/>
        <a:lstStyle/>
        <a:p>
          <a:pPr>
            <a:defRPr cap="all"/>
          </a:pPr>
          <a:r>
            <a:rPr lang="en-US"/>
            <a:t>• Optimizer: Adam, Loss: Binary Cross-Entropy.</a:t>
          </a:r>
        </a:p>
      </dgm:t>
    </dgm:pt>
    <dgm:pt modelId="{ED7B8930-9B74-43B8-81C0-F89DA5EF24BD}" type="parTrans" cxnId="{D0BFBF91-ABF3-4AE0-A90E-BA7CDC7F5E57}">
      <dgm:prSet/>
      <dgm:spPr/>
      <dgm:t>
        <a:bodyPr/>
        <a:lstStyle/>
        <a:p>
          <a:endParaRPr lang="en-US"/>
        </a:p>
      </dgm:t>
    </dgm:pt>
    <dgm:pt modelId="{FAB5B610-68BE-4115-B911-0B463B17A849}" type="sibTrans" cxnId="{D0BFBF91-ABF3-4AE0-A90E-BA7CDC7F5E57}">
      <dgm:prSet/>
      <dgm:spPr/>
      <dgm:t>
        <a:bodyPr/>
        <a:lstStyle/>
        <a:p>
          <a:endParaRPr lang="en-US"/>
        </a:p>
      </dgm:t>
    </dgm:pt>
    <dgm:pt modelId="{2D111D73-64BA-468F-A21C-A15B6D2B75E1}">
      <dgm:prSet/>
      <dgm:spPr/>
      <dgm:t>
        <a:bodyPr/>
        <a:lstStyle/>
        <a:p>
          <a:pPr>
            <a:defRPr cap="all"/>
          </a:pPr>
          <a:r>
            <a:rPr lang="en-US"/>
            <a:t>• Interpretability via Grad-CAM visualization.</a:t>
          </a:r>
        </a:p>
      </dgm:t>
    </dgm:pt>
    <dgm:pt modelId="{6AE857E3-8FCD-43EB-ACBB-AC68CBD21058}" type="parTrans" cxnId="{7A3064D7-B547-4789-85C8-D9E61C4E1C99}">
      <dgm:prSet/>
      <dgm:spPr/>
      <dgm:t>
        <a:bodyPr/>
        <a:lstStyle/>
        <a:p>
          <a:endParaRPr lang="en-US"/>
        </a:p>
      </dgm:t>
    </dgm:pt>
    <dgm:pt modelId="{4123DA33-B273-4ECA-9DAF-E861FD45010A}" type="sibTrans" cxnId="{7A3064D7-B547-4789-85C8-D9E61C4E1C99}">
      <dgm:prSet/>
      <dgm:spPr/>
      <dgm:t>
        <a:bodyPr/>
        <a:lstStyle/>
        <a:p>
          <a:endParaRPr lang="en-US"/>
        </a:p>
      </dgm:t>
    </dgm:pt>
    <dgm:pt modelId="{9C7D8834-1880-485E-9327-233F10BB139D}" type="pres">
      <dgm:prSet presAssocID="{42FC616B-E3F2-4F8A-8A99-71096A23DAA6}" presName="root" presStyleCnt="0">
        <dgm:presLayoutVars>
          <dgm:dir/>
          <dgm:resizeHandles val="exact"/>
        </dgm:presLayoutVars>
      </dgm:prSet>
      <dgm:spPr/>
    </dgm:pt>
    <dgm:pt modelId="{714C8A65-C697-4612-9208-2C9564AA87A9}" type="pres">
      <dgm:prSet presAssocID="{732A0F37-D273-4CD4-9A80-E6792721DB70}" presName="compNode" presStyleCnt="0"/>
      <dgm:spPr/>
    </dgm:pt>
    <dgm:pt modelId="{B80C3E70-38C7-4F81-985D-FF0739058297}" type="pres">
      <dgm:prSet presAssocID="{732A0F37-D273-4CD4-9A80-E6792721DB70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49EB772-FA74-49F0-9F2B-56A035915652}" type="pres">
      <dgm:prSet presAssocID="{732A0F37-D273-4CD4-9A80-E6792721DB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0907F4F-E757-4852-8CC6-25D06D944FBE}" type="pres">
      <dgm:prSet presAssocID="{732A0F37-D273-4CD4-9A80-E6792721DB70}" presName="spaceRect" presStyleCnt="0"/>
      <dgm:spPr/>
    </dgm:pt>
    <dgm:pt modelId="{980AD6EB-4060-41A8-B6E8-D0491740B869}" type="pres">
      <dgm:prSet presAssocID="{732A0F37-D273-4CD4-9A80-E6792721DB70}" presName="textRect" presStyleLbl="revTx" presStyleIdx="0" presStyleCnt="4">
        <dgm:presLayoutVars>
          <dgm:chMax val="1"/>
          <dgm:chPref val="1"/>
        </dgm:presLayoutVars>
      </dgm:prSet>
      <dgm:spPr/>
    </dgm:pt>
    <dgm:pt modelId="{2579C367-17C0-49F4-A7D3-947A3FB899FF}" type="pres">
      <dgm:prSet presAssocID="{C753501C-E418-4617-ABBA-8532CBE9BC7B}" presName="sibTrans" presStyleCnt="0"/>
      <dgm:spPr/>
    </dgm:pt>
    <dgm:pt modelId="{B5462ACA-C372-4E72-B30B-161BA90AA1FC}" type="pres">
      <dgm:prSet presAssocID="{47DCD1D3-A020-456E-A173-3CF8871B30C0}" presName="compNode" presStyleCnt="0"/>
      <dgm:spPr/>
    </dgm:pt>
    <dgm:pt modelId="{B7BA0734-72D4-4CC1-B2F2-8CB754C96AB2}" type="pres">
      <dgm:prSet presAssocID="{47DCD1D3-A020-456E-A173-3CF8871B30C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DCA8ADD-FBA8-46A8-897F-465788FCF8FC}" type="pres">
      <dgm:prSet presAssocID="{47DCD1D3-A020-456E-A173-3CF8871B30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13F05540-2E9E-42D3-A393-E4E35A00A4B5}" type="pres">
      <dgm:prSet presAssocID="{47DCD1D3-A020-456E-A173-3CF8871B30C0}" presName="spaceRect" presStyleCnt="0"/>
      <dgm:spPr/>
    </dgm:pt>
    <dgm:pt modelId="{262F6835-54A9-47DD-88B3-3A4C32531C25}" type="pres">
      <dgm:prSet presAssocID="{47DCD1D3-A020-456E-A173-3CF8871B30C0}" presName="textRect" presStyleLbl="revTx" presStyleIdx="1" presStyleCnt="4">
        <dgm:presLayoutVars>
          <dgm:chMax val="1"/>
          <dgm:chPref val="1"/>
        </dgm:presLayoutVars>
      </dgm:prSet>
      <dgm:spPr/>
    </dgm:pt>
    <dgm:pt modelId="{2C1EEB36-B1A8-4957-A49A-E3768D62BD4E}" type="pres">
      <dgm:prSet presAssocID="{865D590B-5817-4CC6-8CA0-D60A716D7DC2}" presName="sibTrans" presStyleCnt="0"/>
      <dgm:spPr/>
    </dgm:pt>
    <dgm:pt modelId="{6BD151FB-0AFD-4DF2-833B-6C147CE67B81}" type="pres">
      <dgm:prSet presAssocID="{91A1F281-5BF5-4983-9906-7FCED498D7F3}" presName="compNode" presStyleCnt="0"/>
      <dgm:spPr/>
    </dgm:pt>
    <dgm:pt modelId="{5A51DD0C-92EE-43E2-BBDF-D28D1F235565}" type="pres">
      <dgm:prSet presAssocID="{91A1F281-5BF5-4983-9906-7FCED498D7F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43543B9-ADCA-40B3-B37C-2CAF117EE57A}" type="pres">
      <dgm:prSet presAssocID="{91A1F281-5BF5-4983-9906-7FCED498D7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4071CC2-9DF4-4A17-964A-027C2C2194B3}" type="pres">
      <dgm:prSet presAssocID="{91A1F281-5BF5-4983-9906-7FCED498D7F3}" presName="spaceRect" presStyleCnt="0"/>
      <dgm:spPr/>
    </dgm:pt>
    <dgm:pt modelId="{3091AD50-9325-4AB8-9D05-6B6813237716}" type="pres">
      <dgm:prSet presAssocID="{91A1F281-5BF5-4983-9906-7FCED498D7F3}" presName="textRect" presStyleLbl="revTx" presStyleIdx="2" presStyleCnt="4">
        <dgm:presLayoutVars>
          <dgm:chMax val="1"/>
          <dgm:chPref val="1"/>
        </dgm:presLayoutVars>
      </dgm:prSet>
      <dgm:spPr/>
    </dgm:pt>
    <dgm:pt modelId="{08E17B05-6924-4890-B8FF-F06DA376F7B7}" type="pres">
      <dgm:prSet presAssocID="{FAB5B610-68BE-4115-B911-0B463B17A849}" presName="sibTrans" presStyleCnt="0"/>
      <dgm:spPr/>
    </dgm:pt>
    <dgm:pt modelId="{F0970A26-F426-48A0-9E64-BFF1359611C9}" type="pres">
      <dgm:prSet presAssocID="{2D111D73-64BA-468F-A21C-A15B6D2B75E1}" presName="compNode" presStyleCnt="0"/>
      <dgm:spPr/>
    </dgm:pt>
    <dgm:pt modelId="{2D7EB9A9-D1EF-4F59-86F7-E224D6BCB5AD}" type="pres">
      <dgm:prSet presAssocID="{2D111D73-64BA-468F-A21C-A15B6D2B75E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840B757-0459-4882-9A94-70760C5D99BB}" type="pres">
      <dgm:prSet presAssocID="{2D111D73-64BA-468F-A21C-A15B6D2B75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C8B5051D-97ED-4FB2-ACFD-8ECD81D41A0B}" type="pres">
      <dgm:prSet presAssocID="{2D111D73-64BA-468F-A21C-A15B6D2B75E1}" presName="spaceRect" presStyleCnt="0"/>
      <dgm:spPr/>
    </dgm:pt>
    <dgm:pt modelId="{689E569B-318D-4E2D-BC4D-2326653893FC}" type="pres">
      <dgm:prSet presAssocID="{2D111D73-64BA-468F-A21C-A15B6D2B75E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82CCE04-3E3D-46AF-8AB4-759D2D28A866}" type="presOf" srcId="{2D111D73-64BA-468F-A21C-A15B6D2B75E1}" destId="{689E569B-318D-4E2D-BC4D-2326653893FC}" srcOrd="0" destOrd="0" presId="urn:microsoft.com/office/officeart/2018/5/layout/IconLeafLabelList"/>
    <dgm:cxn modelId="{BA56F235-BD43-45E6-A940-3DAF58DF0B0B}" type="presOf" srcId="{47DCD1D3-A020-456E-A173-3CF8871B30C0}" destId="{262F6835-54A9-47DD-88B3-3A4C32531C25}" srcOrd="0" destOrd="0" presId="urn:microsoft.com/office/officeart/2018/5/layout/IconLeafLabelList"/>
    <dgm:cxn modelId="{D056BA44-96E8-4FA7-B42C-83504B29CC8A}" srcId="{42FC616B-E3F2-4F8A-8A99-71096A23DAA6}" destId="{732A0F37-D273-4CD4-9A80-E6792721DB70}" srcOrd="0" destOrd="0" parTransId="{F527406C-50CE-4960-8BFC-4E3DA9E1055B}" sibTransId="{C753501C-E418-4617-ABBA-8532CBE9BC7B}"/>
    <dgm:cxn modelId="{457EEB46-3378-4600-984D-F0047A7CE81A}" type="presOf" srcId="{732A0F37-D273-4CD4-9A80-E6792721DB70}" destId="{980AD6EB-4060-41A8-B6E8-D0491740B869}" srcOrd="0" destOrd="0" presId="urn:microsoft.com/office/officeart/2018/5/layout/IconLeafLabelList"/>
    <dgm:cxn modelId="{C9CC707A-2271-4CB1-8241-D709AD129092}" type="presOf" srcId="{91A1F281-5BF5-4983-9906-7FCED498D7F3}" destId="{3091AD50-9325-4AB8-9D05-6B6813237716}" srcOrd="0" destOrd="0" presId="urn:microsoft.com/office/officeart/2018/5/layout/IconLeafLabelList"/>
    <dgm:cxn modelId="{D0BFBF91-ABF3-4AE0-A90E-BA7CDC7F5E57}" srcId="{42FC616B-E3F2-4F8A-8A99-71096A23DAA6}" destId="{91A1F281-5BF5-4983-9906-7FCED498D7F3}" srcOrd="2" destOrd="0" parTransId="{ED7B8930-9B74-43B8-81C0-F89DA5EF24BD}" sibTransId="{FAB5B610-68BE-4115-B911-0B463B17A849}"/>
    <dgm:cxn modelId="{77972F93-33DD-4028-ABE5-2245F7DF7F08}" type="presOf" srcId="{42FC616B-E3F2-4F8A-8A99-71096A23DAA6}" destId="{9C7D8834-1880-485E-9327-233F10BB139D}" srcOrd="0" destOrd="0" presId="urn:microsoft.com/office/officeart/2018/5/layout/IconLeafLabelList"/>
    <dgm:cxn modelId="{A53516A9-C6C3-4B02-B085-2239E5C266C0}" srcId="{42FC616B-E3F2-4F8A-8A99-71096A23DAA6}" destId="{47DCD1D3-A020-456E-A173-3CF8871B30C0}" srcOrd="1" destOrd="0" parTransId="{B93261E0-E7E9-40DC-9DE0-3DC40E3E5870}" sibTransId="{865D590B-5817-4CC6-8CA0-D60A716D7DC2}"/>
    <dgm:cxn modelId="{7A3064D7-B547-4789-85C8-D9E61C4E1C99}" srcId="{42FC616B-E3F2-4F8A-8A99-71096A23DAA6}" destId="{2D111D73-64BA-468F-A21C-A15B6D2B75E1}" srcOrd="3" destOrd="0" parTransId="{6AE857E3-8FCD-43EB-ACBB-AC68CBD21058}" sibTransId="{4123DA33-B273-4ECA-9DAF-E861FD45010A}"/>
    <dgm:cxn modelId="{887313A1-84E0-4637-A6B0-1F85813FD9EC}" type="presParOf" srcId="{9C7D8834-1880-485E-9327-233F10BB139D}" destId="{714C8A65-C697-4612-9208-2C9564AA87A9}" srcOrd="0" destOrd="0" presId="urn:microsoft.com/office/officeart/2018/5/layout/IconLeafLabelList"/>
    <dgm:cxn modelId="{28E8B3FE-5C2B-4516-9B5D-B6834D6C7B63}" type="presParOf" srcId="{714C8A65-C697-4612-9208-2C9564AA87A9}" destId="{B80C3E70-38C7-4F81-985D-FF0739058297}" srcOrd="0" destOrd="0" presId="urn:microsoft.com/office/officeart/2018/5/layout/IconLeafLabelList"/>
    <dgm:cxn modelId="{A542B793-3E1B-4961-937B-17EA408046D8}" type="presParOf" srcId="{714C8A65-C697-4612-9208-2C9564AA87A9}" destId="{F49EB772-FA74-49F0-9F2B-56A035915652}" srcOrd="1" destOrd="0" presId="urn:microsoft.com/office/officeart/2018/5/layout/IconLeafLabelList"/>
    <dgm:cxn modelId="{9368DF11-9240-40FF-B6E7-DF6FA8674EB4}" type="presParOf" srcId="{714C8A65-C697-4612-9208-2C9564AA87A9}" destId="{00907F4F-E757-4852-8CC6-25D06D944FBE}" srcOrd="2" destOrd="0" presId="urn:microsoft.com/office/officeart/2018/5/layout/IconLeafLabelList"/>
    <dgm:cxn modelId="{9FF9010A-8EC2-47CD-BDE4-BBA36AF6DE72}" type="presParOf" srcId="{714C8A65-C697-4612-9208-2C9564AA87A9}" destId="{980AD6EB-4060-41A8-B6E8-D0491740B869}" srcOrd="3" destOrd="0" presId="urn:microsoft.com/office/officeart/2018/5/layout/IconLeafLabelList"/>
    <dgm:cxn modelId="{82578FC0-3CF9-4813-91A0-629A940E5A22}" type="presParOf" srcId="{9C7D8834-1880-485E-9327-233F10BB139D}" destId="{2579C367-17C0-49F4-A7D3-947A3FB899FF}" srcOrd="1" destOrd="0" presId="urn:microsoft.com/office/officeart/2018/5/layout/IconLeafLabelList"/>
    <dgm:cxn modelId="{1BDB02D3-A5FC-477A-BA95-1EC51A0BF073}" type="presParOf" srcId="{9C7D8834-1880-485E-9327-233F10BB139D}" destId="{B5462ACA-C372-4E72-B30B-161BA90AA1FC}" srcOrd="2" destOrd="0" presId="urn:microsoft.com/office/officeart/2018/5/layout/IconLeafLabelList"/>
    <dgm:cxn modelId="{0FEC9FB2-9B2A-4E5F-9177-BE2E1AE5C065}" type="presParOf" srcId="{B5462ACA-C372-4E72-B30B-161BA90AA1FC}" destId="{B7BA0734-72D4-4CC1-B2F2-8CB754C96AB2}" srcOrd="0" destOrd="0" presId="urn:microsoft.com/office/officeart/2018/5/layout/IconLeafLabelList"/>
    <dgm:cxn modelId="{4910AAD2-A6DE-4CAA-B5E9-D651FF9AC2D3}" type="presParOf" srcId="{B5462ACA-C372-4E72-B30B-161BA90AA1FC}" destId="{FDCA8ADD-FBA8-46A8-897F-465788FCF8FC}" srcOrd="1" destOrd="0" presId="urn:microsoft.com/office/officeart/2018/5/layout/IconLeafLabelList"/>
    <dgm:cxn modelId="{76CA5ACC-B15A-41C1-A1E2-3291B606A1B3}" type="presParOf" srcId="{B5462ACA-C372-4E72-B30B-161BA90AA1FC}" destId="{13F05540-2E9E-42D3-A393-E4E35A00A4B5}" srcOrd="2" destOrd="0" presId="urn:microsoft.com/office/officeart/2018/5/layout/IconLeafLabelList"/>
    <dgm:cxn modelId="{88FE6457-C184-47AF-9AA0-4CD9E3CBCC3A}" type="presParOf" srcId="{B5462ACA-C372-4E72-B30B-161BA90AA1FC}" destId="{262F6835-54A9-47DD-88B3-3A4C32531C25}" srcOrd="3" destOrd="0" presId="urn:microsoft.com/office/officeart/2018/5/layout/IconLeafLabelList"/>
    <dgm:cxn modelId="{E050B907-FA60-4A30-A0E0-E0D1F8BEFEE4}" type="presParOf" srcId="{9C7D8834-1880-485E-9327-233F10BB139D}" destId="{2C1EEB36-B1A8-4957-A49A-E3768D62BD4E}" srcOrd="3" destOrd="0" presId="urn:microsoft.com/office/officeart/2018/5/layout/IconLeafLabelList"/>
    <dgm:cxn modelId="{FC652E40-2571-4069-BCF7-1CA17B49DC61}" type="presParOf" srcId="{9C7D8834-1880-485E-9327-233F10BB139D}" destId="{6BD151FB-0AFD-4DF2-833B-6C147CE67B81}" srcOrd="4" destOrd="0" presId="urn:microsoft.com/office/officeart/2018/5/layout/IconLeafLabelList"/>
    <dgm:cxn modelId="{37C786CF-238A-4DC1-8191-1448C619A45A}" type="presParOf" srcId="{6BD151FB-0AFD-4DF2-833B-6C147CE67B81}" destId="{5A51DD0C-92EE-43E2-BBDF-D28D1F235565}" srcOrd="0" destOrd="0" presId="urn:microsoft.com/office/officeart/2018/5/layout/IconLeafLabelList"/>
    <dgm:cxn modelId="{FA8F12E3-9995-44D2-8711-0FA63A6DAD90}" type="presParOf" srcId="{6BD151FB-0AFD-4DF2-833B-6C147CE67B81}" destId="{843543B9-ADCA-40B3-B37C-2CAF117EE57A}" srcOrd="1" destOrd="0" presId="urn:microsoft.com/office/officeart/2018/5/layout/IconLeafLabelList"/>
    <dgm:cxn modelId="{058E871C-1B6D-4367-9126-4DD00F34BACA}" type="presParOf" srcId="{6BD151FB-0AFD-4DF2-833B-6C147CE67B81}" destId="{64071CC2-9DF4-4A17-964A-027C2C2194B3}" srcOrd="2" destOrd="0" presId="urn:microsoft.com/office/officeart/2018/5/layout/IconLeafLabelList"/>
    <dgm:cxn modelId="{DDA2435F-7838-4CF2-950B-C7983D815DAE}" type="presParOf" srcId="{6BD151FB-0AFD-4DF2-833B-6C147CE67B81}" destId="{3091AD50-9325-4AB8-9D05-6B6813237716}" srcOrd="3" destOrd="0" presId="urn:microsoft.com/office/officeart/2018/5/layout/IconLeafLabelList"/>
    <dgm:cxn modelId="{EECBFFAE-A5B3-4897-9445-F0812726E51C}" type="presParOf" srcId="{9C7D8834-1880-485E-9327-233F10BB139D}" destId="{08E17B05-6924-4890-B8FF-F06DA376F7B7}" srcOrd="5" destOrd="0" presId="urn:microsoft.com/office/officeart/2018/5/layout/IconLeafLabelList"/>
    <dgm:cxn modelId="{6C485E80-797F-4239-9CB3-0B61618BA915}" type="presParOf" srcId="{9C7D8834-1880-485E-9327-233F10BB139D}" destId="{F0970A26-F426-48A0-9E64-BFF1359611C9}" srcOrd="6" destOrd="0" presId="urn:microsoft.com/office/officeart/2018/5/layout/IconLeafLabelList"/>
    <dgm:cxn modelId="{440C8F2B-4213-4E74-AF70-CF2EE4C5B466}" type="presParOf" srcId="{F0970A26-F426-48A0-9E64-BFF1359611C9}" destId="{2D7EB9A9-D1EF-4F59-86F7-E224D6BCB5AD}" srcOrd="0" destOrd="0" presId="urn:microsoft.com/office/officeart/2018/5/layout/IconLeafLabelList"/>
    <dgm:cxn modelId="{D8B5F2E6-429F-49FB-A416-D4D2735F2F32}" type="presParOf" srcId="{F0970A26-F426-48A0-9E64-BFF1359611C9}" destId="{2840B757-0459-4882-9A94-70760C5D99BB}" srcOrd="1" destOrd="0" presId="urn:microsoft.com/office/officeart/2018/5/layout/IconLeafLabelList"/>
    <dgm:cxn modelId="{E4F7F04C-568B-4379-B446-D8E4C91539D0}" type="presParOf" srcId="{F0970A26-F426-48A0-9E64-BFF1359611C9}" destId="{C8B5051D-97ED-4FB2-ACFD-8ECD81D41A0B}" srcOrd="2" destOrd="0" presId="urn:microsoft.com/office/officeart/2018/5/layout/IconLeafLabelList"/>
    <dgm:cxn modelId="{D5A0003E-DED8-4A70-AB0A-B56FFEB251A4}" type="presParOf" srcId="{F0970A26-F426-48A0-9E64-BFF1359611C9}" destId="{689E569B-318D-4E2D-BC4D-2326653893F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A67571-883C-44CB-9EE0-20A0EC926784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959AC5-EE91-4F7D-84A9-A49BBCCBE8F5}">
      <dgm:prSet/>
      <dgm:spPr/>
      <dgm:t>
        <a:bodyPr/>
        <a:lstStyle/>
        <a:p>
          <a:r>
            <a:rPr lang="en-US"/>
            <a:t>Input: 150×150 RGB images</a:t>
          </a:r>
        </a:p>
      </dgm:t>
    </dgm:pt>
    <dgm:pt modelId="{C40D7015-2870-490E-A099-E820029EA6EC}" type="parTrans" cxnId="{AB7F319D-0B35-4647-AFC4-9EC21E913E58}">
      <dgm:prSet/>
      <dgm:spPr/>
      <dgm:t>
        <a:bodyPr/>
        <a:lstStyle/>
        <a:p>
          <a:endParaRPr lang="en-US"/>
        </a:p>
      </dgm:t>
    </dgm:pt>
    <dgm:pt modelId="{8949F250-2490-4EDA-BC8D-41C85920165C}" type="sibTrans" cxnId="{AB7F319D-0B35-4647-AFC4-9EC21E913E58}">
      <dgm:prSet/>
      <dgm:spPr/>
      <dgm:t>
        <a:bodyPr/>
        <a:lstStyle/>
        <a:p>
          <a:endParaRPr lang="en-US"/>
        </a:p>
      </dgm:t>
    </dgm:pt>
    <dgm:pt modelId="{EBEFC995-83E6-4350-BEC1-CD37D7FBBD52}">
      <dgm:prSet/>
      <dgm:spPr/>
      <dgm:t>
        <a:bodyPr/>
        <a:lstStyle/>
        <a:p>
          <a:r>
            <a:rPr lang="en-US"/>
            <a:t>• Conv2D(32) → MaxPool</a:t>
          </a:r>
        </a:p>
      </dgm:t>
    </dgm:pt>
    <dgm:pt modelId="{F782C776-563B-4B2F-ABD8-329E4E162551}" type="parTrans" cxnId="{25BD6B2D-7D63-4A51-AF66-82C2F78E5B81}">
      <dgm:prSet/>
      <dgm:spPr/>
      <dgm:t>
        <a:bodyPr/>
        <a:lstStyle/>
        <a:p>
          <a:endParaRPr lang="en-US"/>
        </a:p>
      </dgm:t>
    </dgm:pt>
    <dgm:pt modelId="{55A38490-EF68-46C5-A7AB-957F39A7D32E}" type="sibTrans" cxnId="{25BD6B2D-7D63-4A51-AF66-82C2F78E5B81}">
      <dgm:prSet/>
      <dgm:spPr/>
      <dgm:t>
        <a:bodyPr/>
        <a:lstStyle/>
        <a:p>
          <a:endParaRPr lang="en-US"/>
        </a:p>
      </dgm:t>
    </dgm:pt>
    <dgm:pt modelId="{C51F778B-58F2-46E9-928D-6146FE20AFFE}">
      <dgm:prSet/>
      <dgm:spPr/>
      <dgm:t>
        <a:bodyPr/>
        <a:lstStyle/>
        <a:p>
          <a:r>
            <a:rPr lang="en-US"/>
            <a:t>• Conv2D(64) → MaxPool</a:t>
          </a:r>
        </a:p>
      </dgm:t>
    </dgm:pt>
    <dgm:pt modelId="{B22A732A-D935-40C9-A244-3DA51718D2AE}" type="parTrans" cxnId="{9CB46F76-6989-4A9F-9996-70776F69490A}">
      <dgm:prSet/>
      <dgm:spPr/>
      <dgm:t>
        <a:bodyPr/>
        <a:lstStyle/>
        <a:p>
          <a:endParaRPr lang="en-US"/>
        </a:p>
      </dgm:t>
    </dgm:pt>
    <dgm:pt modelId="{32752DAE-8F93-4D0B-81F1-E2546386D797}" type="sibTrans" cxnId="{9CB46F76-6989-4A9F-9996-70776F69490A}">
      <dgm:prSet/>
      <dgm:spPr/>
      <dgm:t>
        <a:bodyPr/>
        <a:lstStyle/>
        <a:p>
          <a:endParaRPr lang="en-US"/>
        </a:p>
      </dgm:t>
    </dgm:pt>
    <dgm:pt modelId="{90104618-B189-43E2-8D78-5359B1B0D91C}">
      <dgm:prSet/>
      <dgm:spPr/>
      <dgm:t>
        <a:bodyPr/>
        <a:lstStyle/>
        <a:p>
          <a:r>
            <a:rPr lang="en-US"/>
            <a:t>• Conv2D(128) → MaxPool</a:t>
          </a:r>
        </a:p>
      </dgm:t>
    </dgm:pt>
    <dgm:pt modelId="{D8C54555-DD58-4C41-AEB1-5022908BCF6F}" type="parTrans" cxnId="{5B59D37F-6FE8-4F8B-9E5E-E7D9213FB335}">
      <dgm:prSet/>
      <dgm:spPr/>
      <dgm:t>
        <a:bodyPr/>
        <a:lstStyle/>
        <a:p>
          <a:endParaRPr lang="en-US"/>
        </a:p>
      </dgm:t>
    </dgm:pt>
    <dgm:pt modelId="{D77AE65E-CBC7-4C41-BB65-6209DE6A2B74}" type="sibTrans" cxnId="{5B59D37F-6FE8-4F8B-9E5E-E7D9213FB335}">
      <dgm:prSet/>
      <dgm:spPr/>
      <dgm:t>
        <a:bodyPr/>
        <a:lstStyle/>
        <a:p>
          <a:endParaRPr lang="en-US"/>
        </a:p>
      </dgm:t>
    </dgm:pt>
    <dgm:pt modelId="{A1599D24-495D-4D7B-9562-926CD24E2CEC}">
      <dgm:prSet/>
      <dgm:spPr/>
      <dgm:t>
        <a:bodyPr/>
        <a:lstStyle/>
        <a:p>
          <a:r>
            <a:rPr lang="en-US"/>
            <a:t>• Flatten → Dropout(0.5) → Dense(128) → Output(sigmoid)</a:t>
          </a:r>
        </a:p>
      </dgm:t>
    </dgm:pt>
    <dgm:pt modelId="{D4F70CEA-5CF0-40AF-B7B8-9DBEC8CCEA21}" type="parTrans" cxnId="{7EBD0FD8-52CA-4E0A-A2CD-835002A76D98}">
      <dgm:prSet/>
      <dgm:spPr/>
      <dgm:t>
        <a:bodyPr/>
        <a:lstStyle/>
        <a:p>
          <a:endParaRPr lang="en-US"/>
        </a:p>
      </dgm:t>
    </dgm:pt>
    <dgm:pt modelId="{62983978-1483-4E44-9682-52F8C42B8F63}" type="sibTrans" cxnId="{7EBD0FD8-52CA-4E0A-A2CD-835002A76D98}">
      <dgm:prSet/>
      <dgm:spPr/>
      <dgm:t>
        <a:bodyPr/>
        <a:lstStyle/>
        <a:p>
          <a:endParaRPr lang="en-US"/>
        </a:p>
      </dgm:t>
    </dgm:pt>
    <dgm:pt modelId="{8A73D2E1-8CBA-7040-9B7F-A13C1D95204C}" type="pres">
      <dgm:prSet presAssocID="{F0A67571-883C-44CB-9EE0-20A0EC926784}" presName="diagram" presStyleCnt="0">
        <dgm:presLayoutVars>
          <dgm:dir/>
          <dgm:resizeHandles val="exact"/>
        </dgm:presLayoutVars>
      </dgm:prSet>
      <dgm:spPr/>
    </dgm:pt>
    <dgm:pt modelId="{8BB2A33A-EB26-334F-ACC9-BF35205CCA26}" type="pres">
      <dgm:prSet presAssocID="{05959AC5-EE91-4F7D-84A9-A49BBCCBE8F5}" presName="node" presStyleLbl="node1" presStyleIdx="0" presStyleCnt="5">
        <dgm:presLayoutVars>
          <dgm:bulletEnabled val="1"/>
        </dgm:presLayoutVars>
      </dgm:prSet>
      <dgm:spPr/>
    </dgm:pt>
    <dgm:pt modelId="{97C52B13-CFC5-6443-B986-849181250CA7}" type="pres">
      <dgm:prSet presAssocID="{8949F250-2490-4EDA-BC8D-41C85920165C}" presName="sibTrans" presStyleCnt="0"/>
      <dgm:spPr/>
    </dgm:pt>
    <dgm:pt modelId="{77F869DB-69CE-4349-9E38-513C2993A5F5}" type="pres">
      <dgm:prSet presAssocID="{EBEFC995-83E6-4350-BEC1-CD37D7FBBD52}" presName="node" presStyleLbl="node1" presStyleIdx="1" presStyleCnt="5">
        <dgm:presLayoutVars>
          <dgm:bulletEnabled val="1"/>
        </dgm:presLayoutVars>
      </dgm:prSet>
      <dgm:spPr/>
    </dgm:pt>
    <dgm:pt modelId="{05C74EB5-6BE6-3C43-8055-F8330819BE90}" type="pres">
      <dgm:prSet presAssocID="{55A38490-EF68-46C5-A7AB-957F39A7D32E}" presName="sibTrans" presStyleCnt="0"/>
      <dgm:spPr/>
    </dgm:pt>
    <dgm:pt modelId="{63F683A3-80CA-3443-B5AD-954CE24BDCAB}" type="pres">
      <dgm:prSet presAssocID="{C51F778B-58F2-46E9-928D-6146FE20AFFE}" presName="node" presStyleLbl="node1" presStyleIdx="2" presStyleCnt="5">
        <dgm:presLayoutVars>
          <dgm:bulletEnabled val="1"/>
        </dgm:presLayoutVars>
      </dgm:prSet>
      <dgm:spPr/>
    </dgm:pt>
    <dgm:pt modelId="{1295529E-5580-914F-A29A-92D7DF8AA7FE}" type="pres">
      <dgm:prSet presAssocID="{32752DAE-8F93-4D0B-81F1-E2546386D797}" presName="sibTrans" presStyleCnt="0"/>
      <dgm:spPr/>
    </dgm:pt>
    <dgm:pt modelId="{9DC4BDAF-19CB-594E-BAB2-0866BDDFDAC0}" type="pres">
      <dgm:prSet presAssocID="{90104618-B189-43E2-8D78-5359B1B0D91C}" presName="node" presStyleLbl="node1" presStyleIdx="3" presStyleCnt="5">
        <dgm:presLayoutVars>
          <dgm:bulletEnabled val="1"/>
        </dgm:presLayoutVars>
      </dgm:prSet>
      <dgm:spPr/>
    </dgm:pt>
    <dgm:pt modelId="{8E1ACF15-FAAD-1648-8EBC-19A87A0FB87B}" type="pres">
      <dgm:prSet presAssocID="{D77AE65E-CBC7-4C41-BB65-6209DE6A2B74}" presName="sibTrans" presStyleCnt="0"/>
      <dgm:spPr/>
    </dgm:pt>
    <dgm:pt modelId="{2E1BF1E5-4326-F64D-AD34-D9A59C545527}" type="pres">
      <dgm:prSet presAssocID="{A1599D24-495D-4D7B-9562-926CD24E2CEC}" presName="node" presStyleLbl="node1" presStyleIdx="4" presStyleCnt="5">
        <dgm:presLayoutVars>
          <dgm:bulletEnabled val="1"/>
        </dgm:presLayoutVars>
      </dgm:prSet>
      <dgm:spPr/>
    </dgm:pt>
  </dgm:ptLst>
  <dgm:cxnLst>
    <dgm:cxn modelId="{25BD6B2D-7D63-4A51-AF66-82C2F78E5B81}" srcId="{F0A67571-883C-44CB-9EE0-20A0EC926784}" destId="{EBEFC995-83E6-4350-BEC1-CD37D7FBBD52}" srcOrd="1" destOrd="0" parTransId="{F782C776-563B-4B2F-ABD8-329E4E162551}" sibTransId="{55A38490-EF68-46C5-A7AB-957F39A7D32E}"/>
    <dgm:cxn modelId="{2593DA2F-EAE6-394D-A87B-2954CD736A96}" type="presOf" srcId="{05959AC5-EE91-4F7D-84A9-A49BBCCBE8F5}" destId="{8BB2A33A-EB26-334F-ACC9-BF35205CCA26}" srcOrd="0" destOrd="0" presId="urn:microsoft.com/office/officeart/2005/8/layout/default"/>
    <dgm:cxn modelId="{AAEFA558-94C2-EA4C-8DDE-41A41EA35650}" type="presOf" srcId="{A1599D24-495D-4D7B-9562-926CD24E2CEC}" destId="{2E1BF1E5-4326-F64D-AD34-D9A59C545527}" srcOrd="0" destOrd="0" presId="urn:microsoft.com/office/officeart/2005/8/layout/default"/>
    <dgm:cxn modelId="{7186776E-9FDC-FE4F-B2BE-61DB629B33A3}" type="presOf" srcId="{C51F778B-58F2-46E9-928D-6146FE20AFFE}" destId="{63F683A3-80CA-3443-B5AD-954CE24BDCAB}" srcOrd="0" destOrd="0" presId="urn:microsoft.com/office/officeart/2005/8/layout/default"/>
    <dgm:cxn modelId="{9CB46F76-6989-4A9F-9996-70776F69490A}" srcId="{F0A67571-883C-44CB-9EE0-20A0EC926784}" destId="{C51F778B-58F2-46E9-928D-6146FE20AFFE}" srcOrd="2" destOrd="0" parTransId="{B22A732A-D935-40C9-A244-3DA51718D2AE}" sibTransId="{32752DAE-8F93-4D0B-81F1-E2546386D797}"/>
    <dgm:cxn modelId="{5B59D37F-6FE8-4F8B-9E5E-E7D9213FB335}" srcId="{F0A67571-883C-44CB-9EE0-20A0EC926784}" destId="{90104618-B189-43E2-8D78-5359B1B0D91C}" srcOrd="3" destOrd="0" parTransId="{D8C54555-DD58-4C41-AEB1-5022908BCF6F}" sibTransId="{D77AE65E-CBC7-4C41-BB65-6209DE6A2B74}"/>
    <dgm:cxn modelId="{E8EBAC92-058F-3D4A-B813-0A9964BD3D8D}" type="presOf" srcId="{90104618-B189-43E2-8D78-5359B1B0D91C}" destId="{9DC4BDAF-19CB-594E-BAB2-0866BDDFDAC0}" srcOrd="0" destOrd="0" presId="urn:microsoft.com/office/officeart/2005/8/layout/default"/>
    <dgm:cxn modelId="{AB7F319D-0B35-4647-AFC4-9EC21E913E58}" srcId="{F0A67571-883C-44CB-9EE0-20A0EC926784}" destId="{05959AC5-EE91-4F7D-84A9-A49BBCCBE8F5}" srcOrd="0" destOrd="0" parTransId="{C40D7015-2870-490E-A099-E820029EA6EC}" sibTransId="{8949F250-2490-4EDA-BC8D-41C85920165C}"/>
    <dgm:cxn modelId="{7EBD0FD8-52CA-4E0A-A2CD-835002A76D98}" srcId="{F0A67571-883C-44CB-9EE0-20A0EC926784}" destId="{A1599D24-495D-4D7B-9562-926CD24E2CEC}" srcOrd="4" destOrd="0" parTransId="{D4F70CEA-5CF0-40AF-B7B8-9DBEC8CCEA21}" sibTransId="{62983978-1483-4E44-9682-52F8C42B8F63}"/>
    <dgm:cxn modelId="{66E7EFE1-9229-AB47-B8CD-C135CA5F217C}" type="presOf" srcId="{F0A67571-883C-44CB-9EE0-20A0EC926784}" destId="{8A73D2E1-8CBA-7040-9B7F-A13C1D95204C}" srcOrd="0" destOrd="0" presId="urn:microsoft.com/office/officeart/2005/8/layout/default"/>
    <dgm:cxn modelId="{234D8FE9-6824-F54C-BF93-4211190F3B51}" type="presOf" srcId="{EBEFC995-83E6-4350-BEC1-CD37D7FBBD52}" destId="{77F869DB-69CE-4349-9E38-513C2993A5F5}" srcOrd="0" destOrd="0" presId="urn:microsoft.com/office/officeart/2005/8/layout/default"/>
    <dgm:cxn modelId="{A59F1545-12BF-B241-8D0A-432E49813CD1}" type="presParOf" srcId="{8A73D2E1-8CBA-7040-9B7F-A13C1D95204C}" destId="{8BB2A33A-EB26-334F-ACC9-BF35205CCA26}" srcOrd="0" destOrd="0" presId="urn:microsoft.com/office/officeart/2005/8/layout/default"/>
    <dgm:cxn modelId="{456A6C47-B71C-C14F-9540-744376C9506B}" type="presParOf" srcId="{8A73D2E1-8CBA-7040-9B7F-A13C1D95204C}" destId="{97C52B13-CFC5-6443-B986-849181250CA7}" srcOrd="1" destOrd="0" presId="urn:microsoft.com/office/officeart/2005/8/layout/default"/>
    <dgm:cxn modelId="{296D1D6F-12F9-EC40-913C-4CF0080E42DB}" type="presParOf" srcId="{8A73D2E1-8CBA-7040-9B7F-A13C1D95204C}" destId="{77F869DB-69CE-4349-9E38-513C2993A5F5}" srcOrd="2" destOrd="0" presId="urn:microsoft.com/office/officeart/2005/8/layout/default"/>
    <dgm:cxn modelId="{C714B0AA-6E53-D046-BD44-9047B33BA228}" type="presParOf" srcId="{8A73D2E1-8CBA-7040-9B7F-A13C1D95204C}" destId="{05C74EB5-6BE6-3C43-8055-F8330819BE90}" srcOrd="3" destOrd="0" presId="urn:microsoft.com/office/officeart/2005/8/layout/default"/>
    <dgm:cxn modelId="{D8A6E343-08AA-6542-9E8B-C11F42EF7B51}" type="presParOf" srcId="{8A73D2E1-8CBA-7040-9B7F-A13C1D95204C}" destId="{63F683A3-80CA-3443-B5AD-954CE24BDCAB}" srcOrd="4" destOrd="0" presId="urn:microsoft.com/office/officeart/2005/8/layout/default"/>
    <dgm:cxn modelId="{EB2C2B43-BB1F-EB47-A8D6-1FE8B69D5BCE}" type="presParOf" srcId="{8A73D2E1-8CBA-7040-9B7F-A13C1D95204C}" destId="{1295529E-5580-914F-A29A-92D7DF8AA7FE}" srcOrd="5" destOrd="0" presId="urn:microsoft.com/office/officeart/2005/8/layout/default"/>
    <dgm:cxn modelId="{D9B3EEB1-CD59-7544-B769-6678A798F61F}" type="presParOf" srcId="{8A73D2E1-8CBA-7040-9B7F-A13C1D95204C}" destId="{9DC4BDAF-19CB-594E-BAB2-0866BDDFDAC0}" srcOrd="6" destOrd="0" presId="urn:microsoft.com/office/officeart/2005/8/layout/default"/>
    <dgm:cxn modelId="{7541BAC0-5564-1F4C-B3DE-078E7A69F4DE}" type="presParOf" srcId="{8A73D2E1-8CBA-7040-9B7F-A13C1D95204C}" destId="{8E1ACF15-FAAD-1648-8EBC-19A87A0FB87B}" srcOrd="7" destOrd="0" presId="urn:microsoft.com/office/officeart/2005/8/layout/default"/>
    <dgm:cxn modelId="{A37400E3-05B1-5A4A-A423-FD012095EC3F}" type="presParOf" srcId="{8A73D2E1-8CBA-7040-9B7F-A13C1D95204C}" destId="{2E1BF1E5-4326-F64D-AD34-D9A59C54552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56B8C5-7F06-4A73-A931-6F754FA0556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9AAC2CA-A7C6-461F-A14F-A12851F72A84}">
      <dgm:prSet/>
      <dgm:spPr/>
      <dgm:t>
        <a:bodyPr/>
        <a:lstStyle/>
        <a:p>
          <a:r>
            <a:rPr lang="en-US"/>
            <a:t>• 10 epochs, saved best model by validation accuracy.</a:t>
          </a:r>
        </a:p>
      </dgm:t>
    </dgm:pt>
    <dgm:pt modelId="{58B870AA-246C-45AA-9EDA-9DD4BAEA1BBD}" type="parTrans" cxnId="{BC8F312D-09F9-4F44-BC80-39E8478D5C40}">
      <dgm:prSet/>
      <dgm:spPr/>
      <dgm:t>
        <a:bodyPr/>
        <a:lstStyle/>
        <a:p>
          <a:endParaRPr lang="en-US"/>
        </a:p>
      </dgm:t>
    </dgm:pt>
    <dgm:pt modelId="{872DA9F3-48CA-41F7-BEF7-410C7DB78A7A}" type="sibTrans" cxnId="{BC8F312D-09F9-4F44-BC80-39E8478D5C40}">
      <dgm:prSet/>
      <dgm:spPr/>
      <dgm:t>
        <a:bodyPr/>
        <a:lstStyle/>
        <a:p>
          <a:endParaRPr lang="en-US"/>
        </a:p>
      </dgm:t>
    </dgm:pt>
    <dgm:pt modelId="{8684FAEC-EFC7-4EDD-8EC1-45960C0899B7}">
      <dgm:prSet/>
      <dgm:spPr/>
      <dgm:t>
        <a:bodyPr/>
        <a:lstStyle/>
        <a:p>
          <a:r>
            <a:rPr lang="en-US"/>
            <a:t>• Achieved ~95% validation accuracy.</a:t>
          </a:r>
        </a:p>
      </dgm:t>
    </dgm:pt>
    <dgm:pt modelId="{509EDF1A-3540-4B9D-9EE6-756D6A420741}" type="parTrans" cxnId="{45BDD331-A243-4507-A55A-053A53F67CBC}">
      <dgm:prSet/>
      <dgm:spPr/>
      <dgm:t>
        <a:bodyPr/>
        <a:lstStyle/>
        <a:p>
          <a:endParaRPr lang="en-US"/>
        </a:p>
      </dgm:t>
    </dgm:pt>
    <dgm:pt modelId="{EC1E92CC-F74E-4D70-A99A-2C54B2EF306E}" type="sibTrans" cxnId="{45BDD331-A243-4507-A55A-053A53F67CBC}">
      <dgm:prSet/>
      <dgm:spPr/>
      <dgm:t>
        <a:bodyPr/>
        <a:lstStyle/>
        <a:p>
          <a:endParaRPr lang="en-US"/>
        </a:p>
      </dgm:t>
    </dgm:pt>
    <dgm:pt modelId="{51E30CD0-D100-46E4-81D3-923DEDE14917}">
      <dgm:prSet/>
      <dgm:spPr/>
      <dgm:t>
        <a:bodyPr/>
        <a:lstStyle/>
        <a:p>
          <a:r>
            <a:rPr lang="en-US"/>
            <a:t>• Training curves indicate convergence without overfitting.</a:t>
          </a:r>
        </a:p>
      </dgm:t>
    </dgm:pt>
    <dgm:pt modelId="{EB65C0DE-0A60-41F2-9D8B-99571B5B339A}" type="parTrans" cxnId="{EC14E0AB-4E3F-408C-AA44-935B8E38C6F2}">
      <dgm:prSet/>
      <dgm:spPr/>
      <dgm:t>
        <a:bodyPr/>
        <a:lstStyle/>
        <a:p>
          <a:endParaRPr lang="en-US"/>
        </a:p>
      </dgm:t>
    </dgm:pt>
    <dgm:pt modelId="{258E4118-2104-40BB-A46F-53EC2BD340A7}" type="sibTrans" cxnId="{EC14E0AB-4E3F-408C-AA44-935B8E38C6F2}">
      <dgm:prSet/>
      <dgm:spPr/>
      <dgm:t>
        <a:bodyPr/>
        <a:lstStyle/>
        <a:p>
          <a:endParaRPr lang="en-US"/>
        </a:p>
      </dgm:t>
    </dgm:pt>
    <dgm:pt modelId="{9D616CD6-45EF-BE41-B7D2-77AF40D007F5}" type="pres">
      <dgm:prSet presAssocID="{FE56B8C5-7F06-4A73-A931-6F754FA05561}" presName="diagram" presStyleCnt="0">
        <dgm:presLayoutVars>
          <dgm:dir/>
          <dgm:resizeHandles val="exact"/>
        </dgm:presLayoutVars>
      </dgm:prSet>
      <dgm:spPr/>
    </dgm:pt>
    <dgm:pt modelId="{A0BC4DBF-3EF8-D74B-BE98-D2EC98DFB123}" type="pres">
      <dgm:prSet presAssocID="{19AAC2CA-A7C6-461F-A14F-A12851F72A84}" presName="node" presStyleLbl="node1" presStyleIdx="0" presStyleCnt="3">
        <dgm:presLayoutVars>
          <dgm:bulletEnabled val="1"/>
        </dgm:presLayoutVars>
      </dgm:prSet>
      <dgm:spPr/>
    </dgm:pt>
    <dgm:pt modelId="{00EEC52F-BD7A-A244-82AB-BC83ADA0FE55}" type="pres">
      <dgm:prSet presAssocID="{872DA9F3-48CA-41F7-BEF7-410C7DB78A7A}" presName="sibTrans" presStyleCnt="0"/>
      <dgm:spPr/>
    </dgm:pt>
    <dgm:pt modelId="{5793A9E4-A2C1-464F-B9C2-7622B9A78D80}" type="pres">
      <dgm:prSet presAssocID="{8684FAEC-EFC7-4EDD-8EC1-45960C0899B7}" presName="node" presStyleLbl="node1" presStyleIdx="1" presStyleCnt="3">
        <dgm:presLayoutVars>
          <dgm:bulletEnabled val="1"/>
        </dgm:presLayoutVars>
      </dgm:prSet>
      <dgm:spPr/>
    </dgm:pt>
    <dgm:pt modelId="{B13E1986-05F3-B647-8388-CFD8B78ADA9E}" type="pres">
      <dgm:prSet presAssocID="{EC1E92CC-F74E-4D70-A99A-2C54B2EF306E}" presName="sibTrans" presStyleCnt="0"/>
      <dgm:spPr/>
    </dgm:pt>
    <dgm:pt modelId="{D9622F3F-9772-DC4C-9E8E-8BD3A1B3BDF5}" type="pres">
      <dgm:prSet presAssocID="{51E30CD0-D100-46E4-81D3-923DEDE14917}" presName="node" presStyleLbl="node1" presStyleIdx="2" presStyleCnt="3">
        <dgm:presLayoutVars>
          <dgm:bulletEnabled val="1"/>
        </dgm:presLayoutVars>
      </dgm:prSet>
      <dgm:spPr/>
    </dgm:pt>
  </dgm:ptLst>
  <dgm:cxnLst>
    <dgm:cxn modelId="{BC8F312D-09F9-4F44-BC80-39E8478D5C40}" srcId="{FE56B8C5-7F06-4A73-A931-6F754FA05561}" destId="{19AAC2CA-A7C6-461F-A14F-A12851F72A84}" srcOrd="0" destOrd="0" parTransId="{58B870AA-246C-45AA-9EDA-9DD4BAEA1BBD}" sibTransId="{872DA9F3-48CA-41F7-BEF7-410C7DB78A7A}"/>
    <dgm:cxn modelId="{45BDD331-A243-4507-A55A-053A53F67CBC}" srcId="{FE56B8C5-7F06-4A73-A931-6F754FA05561}" destId="{8684FAEC-EFC7-4EDD-8EC1-45960C0899B7}" srcOrd="1" destOrd="0" parTransId="{509EDF1A-3540-4B9D-9EE6-756D6A420741}" sibTransId="{EC1E92CC-F74E-4D70-A99A-2C54B2EF306E}"/>
    <dgm:cxn modelId="{EFB1D83C-D6A8-BC4A-B996-9203C4125477}" type="presOf" srcId="{FE56B8C5-7F06-4A73-A931-6F754FA05561}" destId="{9D616CD6-45EF-BE41-B7D2-77AF40D007F5}" srcOrd="0" destOrd="0" presId="urn:microsoft.com/office/officeart/2005/8/layout/default"/>
    <dgm:cxn modelId="{0FA2CB43-73FF-AB4A-8899-8F65859E585C}" type="presOf" srcId="{51E30CD0-D100-46E4-81D3-923DEDE14917}" destId="{D9622F3F-9772-DC4C-9E8E-8BD3A1B3BDF5}" srcOrd="0" destOrd="0" presId="urn:microsoft.com/office/officeart/2005/8/layout/default"/>
    <dgm:cxn modelId="{E763719A-440A-0D4D-A2EE-C712860D9ECA}" type="presOf" srcId="{19AAC2CA-A7C6-461F-A14F-A12851F72A84}" destId="{A0BC4DBF-3EF8-D74B-BE98-D2EC98DFB123}" srcOrd="0" destOrd="0" presId="urn:microsoft.com/office/officeart/2005/8/layout/default"/>
    <dgm:cxn modelId="{EC14E0AB-4E3F-408C-AA44-935B8E38C6F2}" srcId="{FE56B8C5-7F06-4A73-A931-6F754FA05561}" destId="{51E30CD0-D100-46E4-81D3-923DEDE14917}" srcOrd="2" destOrd="0" parTransId="{EB65C0DE-0A60-41F2-9D8B-99571B5B339A}" sibTransId="{258E4118-2104-40BB-A46F-53EC2BD340A7}"/>
    <dgm:cxn modelId="{6895AFB2-941E-5F4C-85EE-CE6A2160998E}" type="presOf" srcId="{8684FAEC-EFC7-4EDD-8EC1-45960C0899B7}" destId="{5793A9E4-A2C1-464F-B9C2-7622B9A78D80}" srcOrd="0" destOrd="0" presId="urn:microsoft.com/office/officeart/2005/8/layout/default"/>
    <dgm:cxn modelId="{EA474DAA-B25C-B248-BB0F-33357B0A726B}" type="presParOf" srcId="{9D616CD6-45EF-BE41-B7D2-77AF40D007F5}" destId="{A0BC4DBF-3EF8-D74B-BE98-D2EC98DFB123}" srcOrd="0" destOrd="0" presId="urn:microsoft.com/office/officeart/2005/8/layout/default"/>
    <dgm:cxn modelId="{92544D43-5C70-D049-8DCD-F7B707840E98}" type="presParOf" srcId="{9D616CD6-45EF-BE41-B7D2-77AF40D007F5}" destId="{00EEC52F-BD7A-A244-82AB-BC83ADA0FE55}" srcOrd="1" destOrd="0" presId="urn:microsoft.com/office/officeart/2005/8/layout/default"/>
    <dgm:cxn modelId="{AE914D4B-2843-CA49-B4D2-4E577D914CB6}" type="presParOf" srcId="{9D616CD6-45EF-BE41-B7D2-77AF40D007F5}" destId="{5793A9E4-A2C1-464F-B9C2-7622B9A78D80}" srcOrd="2" destOrd="0" presId="urn:microsoft.com/office/officeart/2005/8/layout/default"/>
    <dgm:cxn modelId="{A1056D59-758F-0F43-82C3-04C96E6CC10E}" type="presParOf" srcId="{9D616CD6-45EF-BE41-B7D2-77AF40D007F5}" destId="{B13E1986-05F3-B647-8388-CFD8B78ADA9E}" srcOrd="3" destOrd="0" presId="urn:microsoft.com/office/officeart/2005/8/layout/default"/>
    <dgm:cxn modelId="{B6807FF6-9E31-7246-8C8F-6D9BF18625CB}" type="presParOf" srcId="{9D616CD6-45EF-BE41-B7D2-77AF40D007F5}" destId="{D9622F3F-9772-DC4C-9E8E-8BD3A1B3BDF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682CD8-4CA7-4DE5-95FA-E604F0C73DB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E22B10-D35B-498C-B90D-261007C85D64}">
      <dgm:prSet/>
      <dgm:spPr/>
      <dgm:t>
        <a:bodyPr/>
        <a:lstStyle/>
        <a:p>
          <a:r>
            <a:rPr lang="en-US"/>
            <a:t>• Test Set Accuracy: 94.7%</a:t>
          </a:r>
        </a:p>
      </dgm:t>
    </dgm:pt>
    <dgm:pt modelId="{9D3565CD-4816-4EC0-8DC0-2A46C39DAC59}" type="parTrans" cxnId="{9F25892B-7BC1-41E2-B5DA-671D897F289D}">
      <dgm:prSet/>
      <dgm:spPr/>
      <dgm:t>
        <a:bodyPr/>
        <a:lstStyle/>
        <a:p>
          <a:endParaRPr lang="en-US"/>
        </a:p>
      </dgm:t>
    </dgm:pt>
    <dgm:pt modelId="{DB0EFF00-67AD-46A2-88EA-9F7A34C7D17F}" type="sibTrans" cxnId="{9F25892B-7BC1-41E2-B5DA-671D897F289D}">
      <dgm:prSet/>
      <dgm:spPr/>
      <dgm:t>
        <a:bodyPr/>
        <a:lstStyle/>
        <a:p>
          <a:endParaRPr lang="en-US"/>
        </a:p>
      </dgm:t>
    </dgm:pt>
    <dgm:pt modelId="{85A7A821-D161-4E39-AF4F-F58F090BC184}">
      <dgm:prSet/>
      <dgm:spPr/>
      <dgm:t>
        <a:bodyPr/>
        <a:lstStyle/>
        <a:p>
          <a:r>
            <a:rPr lang="en-US"/>
            <a:t>• Confusion Matrix: True Positive/Negative rates.</a:t>
          </a:r>
        </a:p>
      </dgm:t>
    </dgm:pt>
    <dgm:pt modelId="{21DB46F0-41F0-4606-9953-4DC760015ADD}" type="parTrans" cxnId="{25829099-84CB-4F60-A951-FE8EB2783CBD}">
      <dgm:prSet/>
      <dgm:spPr/>
      <dgm:t>
        <a:bodyPr/>
        <a:lstStyle/>
        <a:p>
          <a:endParaRPr lang="en-US"/>
        </a:p>
      </dgm:t>
    </dgm:pt>
    <dgm:pt modelId="{1837848E-323A-4C9D-8150-D5BFE0F014F1}" type="sibTrans" cxnId="{25829099-84CB-4F60-A951-FE8EB2783CBD}">
      <dgm:prSet/>
      <dgm:spPr/>
      <dgm:t>
        <a:bodyPr/>
        <a:lstStyle/>
        <a:p>
          <a:endParaRPr lang="en-US"/>
        </a:p>
      </dgm:t>
    </dgm:pt>
    <dgm:pt modelId="{A450AE82-C014-459C-ACD7-87ECD9E70BB0}">
      <dgm:prSet/>
      <dgm:spPr/>
      <dgm:t>
        <a:bodyPr/>
        <a:lstStyle/>
        <a:p>
          <a:r>
            <a:rPr lang="en-US"/>
            <a:t>• Classification Report: Precision, Recall, F1-Score.</a:t>
          </a:r>
        </a:p>
      </dgm:t>
    </dgm:pt>
    <dgm:pt modelId="{A21DA889-5886-4782-A231-E22AB4CFAEB2}" type="parTrans" cxnId="{83574718-FF01-4769-8AA3-8547EEFBDAC6}">
      <dgm:prSet/>
      <dgm:spPr/>
      <dgm:t>
        <a:bodyPr/>
        <a:lstStyle/>
        <a:p>
          <a:endParaRPr lang="en-US"/>
        </a:p>
      </dgm:t>
    </dgm:pt>
    <dgm:pt modelId="{7DCFE099-D5C5-49FB-99D6-42D1B2E43DDC}" type="sibTrans" cxnId="{83574718-FF01-4769-8AA3-8547EEFBDAC6}">
      <dgm:prSet/>
      <dgm:spPr/>
      <dgm:t>
        <a:bodyPr/>
        <a:lstStyle/>
        <a:p>
          <a:endParaRPr lang="en-US"/>
        </a:p>
      </dgm:t>
    </dgm:pt>
    <dgm:pt modelId="{523DBD5E-270C-A64E-9866-5CC23488CF7E}" type="pres">
      <dgm:prSet presAssocID="{46682CD8-4CA7-4DE5-95FA-E604F0C73DB7}" presName="diagram" presStyleCnt="0">
        <dgm:presLayoutVars>
          <dgm:dir/>
          <dgm:resizeHandles val="exact"/>
        </dgm:presLayoutVars>
      </dgm:prSet>
      <dgm:spPr/>
    </dgm:pt>
    <dgm:pt modelId="{07CFA07F-087F-1A46-B758-89E8B08E3C72}" type="pres">
      <dgm:prSet presAssocID="{7EE22B10-D35B-498C-B90D-261007C85D64}" presName="node" presStyleLbl="node1" presStyleIdx="0" presStyleCnt="3">
        <dgm:presLayoutVars>
          <dgm:bulletEnabled val="1"/>
        </dgm:presLayoutVars>
      </dgm:prSet>
      <dgm:spPr/>
    </dgm:pt>
    <dgm:pt modelId="{04FAE738-DCA7-7446-980D-77BB722C2C6E}" type="pres">
      <dgm:prSet presAssocID="{DB0EFF00-67AD-46A2-88EA-9F7A34C7D17F}" presName="sibTrans" presStyleCnt="0"/>
      <dgm:spPr/>
    </dgm:pt>
    <dgm:pt modelId="{8737918C-2791-D143-93FE-ED4A37D720F6}" type="pres">
      <dgm:prSet presAssocID="{85A7A821-D161-4E39-AF4F-F58F090BC184}" presName="node" presStyleLbl="node1" presStyleIdx="1" presStyleCnt="3">
        <dgm:presLayoutVars>
          <dgm:bulletEnabled val="1"/>
        </dgm:presLayoutVars>
      </dgm:prSet>
      <dgm:spPr/>
    </dgm:pt>
    <dgm:pt modelId="{C602CAEB-E5E1-E54D-B58C-67051D711D8F}" type="pres">
      <dgm:prSet presAssocID="{1837848E-323A-4C9D-8150-D5BFE0F014F1}" presName="sibTrans" presStyleCnt="0"/>
      <dgm:spPr/>
    </dgm:pt>
    <dgm:pt modelId="{C9BB35C2-5E55-214E-B817-4572B1EE26B0}" type="pres">
      <dgm:prSet presAssocID="{A450AE82-C014-459C-ACD7-87ECD9E70BB0}" presName="node" presStyleLbl="node1" presStyleIdx="2" presStyleCnt="3">
        <dgm:presLayoutVars>
          <dgm:bulletEnabled val="1"/>
        </dgm:presLayoutVars>
      </dgm:prSet>
      <dgm:spPr/>
    </dgm:pt>
  </dgm:ptLst>
  <dgm:cxnLst>
    <dgm:cxn modelId="{CE92A408-35FC-B94A-ACEC-F6445CA6F66B}" type="presOf" srcId="{A450AE82-C014-459C-ACD7-87ECD9E70BB0}" destId="{C9BB35C2-5E55-214E-B817-4572B1EE26B0}" srcOrd="0" destOrd="0" presId="urn:microsoft.com/office/officeart/2005/8/layout/default"/>
    <dgm:cxn modelId="{83574718-FF01-4769-8AA3-8547EEFBDAC6}" srcId="{46682CD8-4CA7-4DE5-95FA-E604F0C73DB7}" destId="{A450AE82-C014-459C-ACD7-87ECD9E70BB0}" srcOrd="2" destOrd="0" parTransId="{A21DA889-5886-4782-A231-E22AB4CFAEB2}" sibTransId="{7DCFE099-D5C5-49FB-99D6-42D1B2E43DDC}"/>
    <dgm:cxn modelId="{9F25892B-7BC1-41E2-B5DA-671D897F289D}" srcId="{46682CD8-4CA7-4DE5-95FA-E604F0C73DB7}" destId="{7EE22B10-D35B-498C-B90D-261007C85D64}" srcOrd="0" destOrd="0" parTransId="{9D3565CD-4816-4EC0-8DC0-2A46C39DAC59}" sibTransId="{DB0EFF00-67AD-46A2-88EA-9F7A34C7D17F}"/>
    <dgm:cxn modelId="{1DB70761-F310-864A-B31A-B33C28899EAF}" type="presOf" srcId="{7EE22B10-D35B-498C-B90D-261007C85D64}" destId="{07CFA07F-087F-1A46-B758-89E8B08E3C72}" srcOrd="0" destOrd="0" presId="urn:microsoft.com/office/officeart/2005/8/layout/default"/>
    <dgm:cxn modelId="{25829099-84CB-4F60-A951-FE8EB2783CBD}" srcId="{46682CD8-4CA7-4DE5-95FA-E604F0C73DB7}" destId="{85A7A821-D161-4E39-AF4F-F58F090BC184}" srcOrd="1" destOrd="0" parTransId="{21DB46F0-41F0-4606-9953-4DC760015ADD}" sibTransId="{1837848E-323A-4C9D-8150-D5BFE0F014F1}"/>
    <dgm:cxn modelId="{6FB11CAF-E97C-DB4C-A7C9-FEC2BA2430D4}" type="presOf" srcId="{85A7A821-D161-4E39-AF4F-F58F090BC184}" destId="{8737918C-2791-D143-93FE-ED4A37D720F6}" srcOrd="0" destOrd="0" presId="urn:microsoft.com/office/officeart/2005/8/layout/default"/>
    <dgm:cxn modelId="{DCB3E0D8-31EA-1148-B394-8EB14D6C4343}" type="presOf" srcId="{46682CD8-4CA7-4DE5-95FA-E604F0C73DB7}" destId="{523DBD5E-270C-A64E-9866-5CC23488CF7E}" srcOrd="0" destOrd="0" presId="urn:microsoft.com/office/officeart/2005/8/layout/default"/>
    <dgm:cxn modelId="{B1418B73-4C58-C344-8690-410CD42601A5}" type="presParOf" srcId="{523DBD5E-270C-A64E-9866-5CC23488CF7E}" destId="{07CFA07F-087F-1A46-B758-89E8B08E3C72}" srcOrd="0" destOrd="0" presId="urn:microsoft.com/office/officeart/2005/8/layout/default"/>
    <dgm:cxn modelId="{0FA5732D-6D4F-D64B-A866-27BA8AE0CB8F}" type="presParOf" srcId="{523DBD5E-270C-A64E-9866-5CC23488CF7E}" destId="{04FAE738-DCA7-7446-980D-77BB722C2C6E}" srcOrd="1" destOrd="0" presId="urn:microsoft.com/office/officeart/2005/8/layout/default"/>
    <dgm:cxn modelId="{63F347DB-5C6C-A541-8BA0-59F8B148B381}" type="presParOf" srcId="{523DBD5E-270C-A64E-9866-5CC23488CF7E}" destId="{8737918C-2791-D143-93FE-ED4A37D720F6}" srcOrd="2" destOrd="0" presId="urn:microsoft.com/office/officeart/2005/8/layout/default"/>
    <dgm:cxn modelId="{6495D5AA-B520-0946-9C94-1B39CF7F11E4}" type="presParOf" srcId="{523DBD5E-270C-A64E-9866-5CC23488CF7E}" destId="{C602CAEB-E5E1-E54D-B58C-67051D711D8F}" srcOrd="3" destOrd="0" presId="urn:microsoft.com/office/officeart/2005/8/layout/default"/>
    <dgm:cxn modelId="{6698AF7E-D19F-5D4E-B3A8-AFEA4C0B1A6A}" type="presParOf" srcId="{523DBD5E-270C-A64E-9866-5CC23488CF7E}" destId="{C9BB35C2-5E55-214E-B817-4572B1EE26B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C81A2A-093A-4CBF-8B79-6F6DB587A74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D72EC6-8792-4D37-BB6C-6FC126DA90CB}">
      <dgm:prSet/>
      <dgm:spPr/>
      <dgm:t>
        <a:bodyPr/>
        <a:lstStyle/>
        <a:p>
          <a:r>
            <a:rPr lang="en-US"/>
            <a:t>• Highlights salient regions influencing model predictions.</a:t>
          </a:r>
        </a:p>
      </dgm:t>
    </dgm:pt>
    <dgm:pt modelId="{3E25B129-C2A8-438F-A728-33382CBB2322}" type="parTrans" cxnId="{2A5B5246-F057-422E-9021-DB0BCE314ED3}">
      <dgm:prSet/>
      <dgm:spPr/>
      <dgm:t>
        <a:bodyPr/>
        <a:lstStyle/>
        <a:p>
          <a:endParaRPr lang="en-US"/>
        </a:p>
      </dgm:t>
    </dgm:pt>
    <dgm:pt modelId="{8A4B52A6-9833-41FF-A2AE-AB9080B3C872}" type="sibTrans" cxnId="{2A5B5246-F057-422E-9021-DB0BCE314ED3}">
      <dgm:prSet/>
      <dgm:spPr/>
      <dgm:t>
        <a:bodyPr/>
        <a:lstStyle/>
        <a:p>
          <a:endParaRPr lang="en-US"/>
        </a:p>
      </dgm:t>
    </dgm:pt>
    <dgm:pt modelId="{26EE7234-4D90-40E8-887B-CF6A716EFDDD}">
      <dgm:prSet/>
      <dgm:spPr/>
      <dgm:t>
        <a:bodyPr/>
        <a:lstStyle/>
        <a:p>
          <a:r>
            <a:rPr lang="en-US"/>
            <a:t>• Facilitates clinician trust and model debugging.</a:t>
          </a:r>
        </a:p>
      </dgm:t>
    </dgm:pt>
    <dgm:pt modelId="{6A3F5D42-80E9-418B-9BCA-02CD82187C0A}" type="parTrans" cxnId="{77ADD6A8-F82E-4114-9F1F-1A9C1D529FB2}">
      <dgm:prSet/>
      <dgm:spPr/>
      <dgm:t>
        <a:bodyPr/>
        <a:lstStyle/>
        <a:p>
          <a:endParaRPr lang="en-US"/>
        </a:p>
      </dgm:t>
    </dgm:pt>
    <dgm:pt modelId="{FF4E7FF7-847E-4780-8FD9-609D80D0D004}" type="sibTrans" cxnId="{77ADD6A8-F82E-4114-9F1F-1A9C1D529FB2}">
      <dgm:prSet/>
      <dgm:spPr/>
      <dgm:t>
        <a:bodyPr/>
        <a:lstStyle/>
        <a:p>
          <a:endParaRPr lang="en-US"/>
        </a:p>
      </dgm:t>
    </dgm:pt>
    <dgm:pt modelId="{9BF01D2A-8091-44A5-916C-C970AFD1EAA6}">
      <dgm:prSet/>
      <dgm:spPr/>
      <dgm:t>
        <a:bodyPr/>
        <a:lstStyle/>
        <a:p>
          <a:r>
            <a:rPr lang="en-US"/>
            <a:t>• Example heatmaps overlaid on X-ray images.</a:t>
          </a:r>
        </a:p>
      </dgm:t>
    </dgm:pt>
    <dgm:pt modelId="{C40BC414-7285-4728-8D82-D8F965D7D042}" type="parTrans" cxnId="{CBFEA08C-7556-4D3E-952B-D1220AB781B0}">
      <dgm:prSet/>
      <dgm:spPr/>
      <dgm:t>
        <a:bodyPr/>
        <a:lstStyle/>
        <a:p>
          <a:endParaRPr lang="en-US"/>
        </a:p>
      </dgm:t>
    </dgm:pt>
    <dgm:pt modelId="{D1B994F3-9EDC-4B81-8169-B8D5EF0F4CF3}" type="sibTrans" cxnId="{CBFEA08C-7556-4D3E-952B-D1220AB781B0}">
      <dgm:prSet/>
      <dgm:spPr/>
      <dgm:t>
        <a:bodyPr/>
        <a:lstStyle/>
        <a:p>
          <a:endParaRPr lang="en-US"/>
        </a:p>
      </dgm:t>
    </dgm:pt>
    <dgm:pt modelId="{4790AE8F-3C0A-EA45-8A4E-D984E8E45892}" type="pres">
      <dgm:prSet presAssocID="{8DC81A2A-093A-4CBF-8B79-6F6DB587A7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9FCD20-634F-2041-9055-C707B99ECD85}" type="pres">
      <dgm:prSet presAssocID="{0FD72EC6-8792-4D37-BB6C-6FC126DA90CB}" presName="hierRoot1" presStyleCnt="0"/>
      <dgm:spPr/>
    </dgm:pt>
    <dgm:pt modelId="{89FE2917-36EF-FD40-BB07-A38B1343ED5A}" type="pres">
      <dgm:prSet presAssocID="{0FD72EC6-8792-4D37-BB6C-6FC126DA90CB}" presName="composite" presStyleCnt="0"/>
      <dgm:spPr/>
    </dgm:pt>
    <dgm:pt modelId="{DBED1E70-49A8-3D4F-A186-F7B53D042A37}" type="pres">
      <dgm:prSet presAssocID="{0FD72EC6-8792-4D37-BB6C-6FC126DA90CB}" presName="background" presStyleLbl="node0" presStyleIdx="0" presStyleCnt="3"/>
      <dgm:spPr/>
    </dgm:pt>
    <dgm:pt modelId="{7BBDB486-52D1-5548-AB6B-F6551263E97C}" type="pres">
      <dgm:prSet presAssocID="{0FD72EC6-8792-4D37-BB6C-6FC126DA90CB}" presName="text" presStyleLbl="fgAcc0" presStyleIdx="0" presStyleCnt="3">
        <dgm:presLayoutVars>
          <dgm:chPref val="3"/>
        </dgm:presLayoutVars>
      </dgm:prSet>
      <dgm:spPr/>
    </dgm:pt>
    <dgm:pt modelId="{D22DA352-1293-8E49-A4D0-B2BCA59E20E9}" type="pres">
      <dgm:prSet presAssocID="{0FD72EC6-8792-4D37-BB6C-6FC126DA90CB}" presName="hierChild2" presStyleCnt="0"/>
      <dgm:spPr/>
    </dgm:pt>
    <dgm:pt modelId="{C0B0FC78-7235-8D47-92FE-EB47776E1CF8}" type="pres">
      <dgm:prSet presAssocID="{26EE7234-4D90-40E8-887B-CF6A716EFDDD}" presName="hierRoot1" presStyleCnt="0"/>
      <dgm:spPr/>
    </dgm:pt>
    <dgm:pt modelId="{01F29DC2-BB32-5647-82F6-D53FA23E15FB}" type="pres">
      <dgm:prSet presAssocID="{26EE7234-4D90-40E8-887B-CF6A716EFDDD}" presName="composite" presStyleCnt="0"/>
      <dgm:spPr/>
    </dgm:pt>
    <dgm:pt modelId="{20D11495-DDBB-184A-B78C-F5C8D21782DB}" type="pres">
      <dgm:prSet presAssocID="{26EE7234-4D90-40E8-887B-CF6A716EFDDD}" presName="background" presStyleLbl="node0" presStyleIdx="1" presStyleCnt="3"/>
      <dgm:spPr/>
    </dgm:pt>
    <dgm:pt modelId="{20FF379A-397E-D349-871B-CC60406DB04C}" type="pres">
      <dgm:prSet presAssocID="{26EE7234-4D90-40E8-887B-CF6A716EFDDD}" presName="text" presStyleLbl="fgAcc0" presStyleIdx="1" presStyleCnt="3">
        <dgm:presLayoutVars>
          <dgm:chPref val="3"/>
        </dgm:presLayoutVars>
      </dgm:prSet>
      <dgm:spPr/>
    </dgm:pt>
    <dgm:pt modelId="{360C8F5F-8840-9547-9A1B-AC85FB5CB7C9}" type="pres">
      <dgm:prSet presAssocID="{26EE7234-4D90-40E8-887B-CF6A716EFDDD}" presName="hierChild2" presStyleCnt="0"/>
      <dgm:spPr/>
    </dgm:pt>
    <dgm:pt modelId="{A2478862-EE12-694E-819C-2A3D22515594}" type="pres">
      <dgm:prSet presAssocID="{9BF01D2A-8091-44A5-916C-C970AFD1EAA6}" presName="hierRoot1" presStyleCnt="0"/>
      <dgm:spPr/>
    </dgm:pt>
    <dgm:pt modelId="{E831175F-A764-2F4E-A5B6-641390199ED0}" type="pres">
      <dgm:prSet presAssocID="{9BF01D2A-8091-44A5-916C-C970AFD1EAA6}" presName="composite" presStyleCnt="0"/>
      <dgm:spPr/>
    </dgm:pt>
    <dgm:pt modelId="{58358850-3B76-3643-904F-85CFEABAA3E9}" type="pres">
      <dgm:prSet presAssocID="{9BF01D2A-8091-44A5-916C-C970AFD1EAA6}" presName="background" presStyleLbl="node0" presStyleIdx="2" presStyleCnt="3"/>
      <dgm:spPr/>
    </dgm:pt>
    <dgm:pt modelId="{BFE74DDE-6B13-9E42-9C61-84BB9AAEC6A9}" type="pres">
      <dgm:prSet presAssocID="{9BF01D2A-8091-44A5-916C-C970AFD1EAA6}" presName="text" presStyleLbl="fgAcc0" presStyleIdx="2" presStyleCnt="3">
        <dgm:presLayoutVars>
          <dgm:chPref val="3"/>
        </dgm:presLayoutVars>
      </dgm:prSet>
      <dgm:spPr/>
    </dgm:pt>
    <dgm:pt modelId="{F249A537-A52E-B74B-A229-FA014A58206A}" type="pres">
      <dgm:prSet presAssocID="{9BF01D2A-8091-44A5-916C-C970AFD1EAA6}" presName="hierChild2" presStyleCnt="0"/>
      <dgm:spPr/>
    </dgm:pt>
  </dgm:ptLst>
  <dgm:cxnLst>
    <dgm:cxn modelId="{2A5B5246-F057-422E-9021-DB0BCE314ED3}" srcId="{8DC81A2A-093A-4CBF-8B79-6F6DB587A74B}" destId="{0FD72EC6-8792-4D37-BB6C-6FC126DA90CB}" srcOrd="0" destOrd="0" parTransId="{3E25B129-C2A8-438F-A728-33382CBB2322}" sibTransId="{8A4B52A6-9833-41FF-A2AE-AB9080B3C872}"/>
    <dgm:cxn modelId="{1E64456C-0106-0B41-AD82-5F12DC24EB20}" type="presOf" srcId="{9BF01D2A-8091-44A5-916C-C970AFD1EAA6}" destId="{BFE74DDE-6B13-9E42-9C61-84BB9AAEC6A9}" srcOrd="0" destOrd="0" presId="urn:microsoft.com/office/officeart/2005/8/layout/hierarchy1"/>
    <dgm:cxn modelId="{1123C273-FBAC-1E40-88D3-754C11091802}" type="presOf" srcId="{8DC81A2A-093A-4CBF-8B79-6F6DB587A74B}" destId="{4790AE8F-3C0A-EA45-8A4E-D984E8E45892}" srcOrd="0" destOrd="0" presId="urn:microsoft.com/office/officeart/2005/8/layout/hierarchy1"/>
    <dgm:cxn modelId="{CBFEA08C-7556-4D3E-952B-D1220AB781B0}" srcId="{8DC81A2A-093A-4CBF-8B79-6F6DB587A74B}" destId="{9BF01D2A-8091-44A5-916C-C970AFD1EAA6}" srcOrd="2" destOrd="0" parTransId="{C40BC414-7285-4728-8D82-D8F965D7D042}" sibTransId="{D1B994F3-9EDC-4B81-8169-B8D5EF0F4CF3}"/>
    <dgm:cxn modelId="{A1012993-88BB-C94E-B590-5421318BF56A}" type="presOf" srcId="{0FD72EC6-8792-4D37-BB6C-6FC126DA90CB}" destId="{7BBDB486-52D1-5548-AB6B-F6551263E97C}" srcOrd="0" destOrd="0" presId="urn:microsoft.com/office/officeart/2005/8/layout/hierarchy1"/>
    <dgm:cxn modelId="{77ADD6A8-F82E-4114-9F1F-1A9C1D529FB2}" srcId="{8DC81A2A-093A-4CBF-8B79-6F6DB587A74B}" destId="{26EE7234-4D90-40E8-887B-CF6A716EFDDD}" srcOrd="1" destOrd="0" parTransId="{6A3F5D42-80E9-418B-9BCA-02CD82187C0A}" sibTransId="{FF4E7FF7-847E-4780-8FD9-609D80D0D004}"/>
    <dgm:cxn modelId="{C62F29E3-D212-664C-B824-10A854C40830}" type="presOf" srcId="{26EE7234-4D90-40E8-887B-CF6A716EFDDD}" destId="{20FF379A-397E-D349-871B-CC60406DB04C}" srcOrd="0" destOrd="0" presId="urn:microsoft.com/office/officeart/2005/8/layout/hierarchy1"/>
    <dgm:cxn modelId="{98266B38-15AB-EB4B-978B-283C13DD7BF2}" type="presParOf" srcId="{4790AE8F-3C0A-EA45-8A4E-D984E8E45892}" destId="{4A9FCD20-634F-2041-9055-C707B99ECD85}" srcOrd="0" destOrd="0" presId="urn:microsoft.com/office/officeart/2005/8/layout/hierarchy1"/>
    <dgm:cxn modelId="{1C660EAB-84B1-3343-9FC1-67BA12D1DAE0}" type="presParOf" srcId="{4A9FCD20-634F-2041-9055-C707B99ECD85}" destId="{89FE2917-36EF-FD40-BB07-A38B1343ED5A}" srcOrd="0" destOrd="0" presId="urn:microsoft.com/office/officeart/2005/8/layout/hierarchy1"/>
    <dgm:cxn modelId="{27EFF6FA-6916-BD4D-8D20-9641B8CA342F}" type="presParOf" srcId="{89FE2917-36EF-FD40-BB07-A38B1343ED5A}" destId="{DBED1E70-49A8-3D4F-A186-F7B53D042A37}" srcOrd="0" destOrd="0" presId="urn:microsoft.com/office/officeart/2005/8/layout/hierarchy1"/>
    <dgm:cxn modelId="{8B64E984-9FE2-5F4C-8236-A23C69886DAC}" type="presParOf" srcId="{89FE2917-36EF-FD40-BB07-A38B1343ED5A}" destId="{7BBDB486-52D1-5548-AB6B-F6551263E97C}" srcOrd="1" destOrd="0" presId="urn:microsoft.com/office/officeart/2005/8/layout/hierarchy1"/>
    <dgm:cxn modelId="{18ECD156-45D4-BF48-9EF5-F651B1ACA18E}" type="presParOf" srcId="{4A9FCD20-634F-2041-9055-C707B99ECD85}" destId="{D22DA352-1293-8E49-A4D0-B2BCA59E20E9}" srcOrd="1" destOrd="0" presId="urn:microsoft.com/office/officeart/2005/8/layout/hierarchy1"/>
    <dgm:cxn modelId="{7BF26C45-06C4-B848-98FB-11DE520B0883}" type="presParOf" srcId="{4790AE8F-3C0A-EA45-8A4E-D984E8E45892}" destId="{C0B0FC78-7235-8D47-92FE-EB47776E1CF8}" srcOrd="1" destOrd="0" presId="urn:microsoft.com/office/officeart/2005/8/layout/hierarchy1"/>
    <dgm:cxn modelId="{4D7B8FC9-D1A4-FB40-B1C7-73E80A105690}" type="presParOf" srcId="{C0B0FC78-7235-8D47-92FE-EB47776E1CF8}" destId="{01F29DC2-BB32-5647-82F6-D53FA23E15FB}" srcOrd="0" destOrd="0" presId="urn:microsoft.com/office/officeart/2005/8/layout/hierarchy1"/>
    <dgm:cxn modelId="{AE24C78A-62C4-0041-B218-5182FFCE0F78}" type="presParOf" srcId="{01F29DC2-BB32-5647-82F6-D53FA23E15FB}" destId="{20D11495-DDBB-184A-B78C-F5C8D21782DB}" srcOrd="0" destOrd="0" presId="urn:microsoft.com/office/officeart/2005/8/layout/hierarchy1"/>
    <dgm:cxn modelId="{87AFFADC-D479-7347-8E1D-3DD424E77F23}" type="presParOf" srcId="{01F29DC2-BB32-5647-82F6-D53FA23E15FB}" destId="{20FF379A-397E-D349-871B-CC60406DB04C}" srcOrd="1" destOrd="0" presId="urn:microsoft.com/office/officeart/2005/8/layout/hierarchy1"/>
    <dgm:cxn modelId="{AE258698-4B9B-BE40-AF30-E9C0A2A97E1B}" type="presParOf" srcId="{C0B0FC78-7235-8D47-92FE-EB47776E1CF8}" destId="{360C8F5F-8840-9547-9A1B-AC85FB5CB7C9}" srcOrd="1" destOrd="0" presId="urn:microsoft.com/office/officeart/2005/8/layout/hierarchy1"/>
    <dgm:cxn modelId="{775C1382-9083-254F-A8F7-63969EF299E9}" type="presParOf" srcId="{4790AE8F-3C0A-EA45-8A4E-D984E8E45892}" destId="{A2478862-EE12-694E-819C-2A3D22515594}" srcOrd="2" destOrd="0" presId="urn:microsoft.com/office/officeart/2005/8/layout/hierarchy1"/>
    <dgm:cxn modelId="{8E4F4A7E-E421-1C4B-BE6D-3A6CE5F11686}" type="presParOf" srcId="{A2478862-EE12-694E-819C-2A3D22515594}" destId="{E831175F-A764-2F4E-A5B6-641390199ED0}" srcOrd="0" destOrd="0" presId="urn:microsoft.com/office/officeart/2005/8/layout/hierarchy1"/>
    <dgm:cxn modelId="{7141FB2B-8CAE-E348-8CC7-CBCEB6946325}" type="presParOf" srcId="{E831175F-A764-2F4E-A5B6-641390199ED0}" destId="{58358850-3B76-3643-904F-85CFEABAA3E9}" srcOrd="0" destOrd="0" presId="urn:microsoft.com/office/officeart/2005/8/layout/hierarchy1"/>
    <dgm:cxn modelId="{4C0B048C-7C6E-6340-9ACD-13EF7ED6BC73}" type="presParOf" srcId="{E831175F-A764-2F4E-A5B6-641390199ED0}" destId="{BFE74DDE-6B13-9E42-9C61-84BB9AAEC6A9}" srcOrd="1" destOrd="0" presId="urn:microsoft.com/office/officeart/2005/8/layout/hierarchy1"/>
    <dgm:cxn modelId="{348874C6-CDFD-014E-B124-8B320ECCE6EC}" type="presParOf" srcId="{A2478862-EE12-694E-819C-2A3D22515594}" destId="{F249A537-A52E-B74B-A229-FA014A5820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AAEFFF-CFE6-45BA-AA15-9372943B48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D6AB8D-66A6-47DA-9F95-8284A2026586}">
      <dgm:prSet/>
      <dgm:spPr/>
      <dgm:t>
        <a:bodyPr/>
        <a:lstStyle/>
        <a:p>
          <a:r>
            <a:rPr lang="en-US"/>
            <a:t>• CNN-based detection achieves high accuracy for pneumonia.</a:t>
          </a:r>
        </a:p>
      </dgm:t>
    </dgm:pt>
    <dgm:pt modelId="{3E1BE0C1-C15E-48FD-AC57-5A756EEC8949}" type="parTrans" cxnId="{5B5E6EAC-113C-4D2C-A33F-95119CD97C86}">
      <dgm:prSet/>
      <dgm:spPr/>
      <dgm:t>
        <a:bodyPr/>
        <a:lstStyle/>
        <a:p>
          <a:endParaRPr lang="en-US"/>
        </a:p>
      </dgm:t>
    </dgm:pt>
    <dgm:pt modelId="{5D8A33AB-C96C-42CF-B894-06C280A86FAE}" type="sibTrans" cxnId="{5B5E6EAC-113C-4D2C-A33F-95119CD97C86}">
      <dgm:prSet/>
      <dgm:spPr/>
      <dgm:t>
        <a:bodyPr/>
        <a:lstStyle/>
        <a:p>
          <a:endParaRPr lang="en-US"/>
        </a:p>
      </dgm:t>
    </dgm:pt>
    <dgm:pt modelId="{C7E4CD6E-9FD8-463C-8C1E-4CBF5DACE19D}">
      <dgm:prSet/>
      <dgm:spPr/>
      <dgm:t>
        <a:bodyPr/>
        <a:lstStyle/>
        <a:p>
          <a:r>
            <a:rPr lang="en-US"/>
            <a:t>• Grad-CAM enhances model transparency.</a:t>
          </a:r>
        </a:p>
      </dgm:t>
    </dgm:pt>
    <dgm:pt modelId="{BA6401EC-5279-4EE6-874F-AFE9C3F73CC3}" type="parTrans" cxnId="{F1B00EF0-B5D5-4D36-9D2A-8FDA4B25000F}">
      <dgm:prSet/>
      <dgm:spPr/>
      <dgm:t>
        <a:bodyPr/>
        <a:lstStyle/>
        <a:p>
          <a:endParaRPr lang="en-US"/>
        </a:p>
      </dgm:t>
    </dgm:pt>
    <dgm:pt modelId="{B30BF386-D630-40B3-82F9-AAAB928B85F0}" type="sibTrans" cxnId="{F1B00EF0-B5D5-4D36-9D2A-8FDA4B25000F}">
      <dgm:prSet/>
      <dgm:spPr/>
      <dgm:t>
        <a:bodyPr/>
        <a:lstStyle/>
        <a:p>
          <a:endParaRPr lang="en-US"/>
        </a:p>
      </dgm:t>
    </dgm:pt>
    <dgm:pt modelId="{B19024AE-489B-4803-85E6-EC1E31D941BA}">
      <dgm:prSet/>
      <dgm:spPr/>
      <dgm:t>
        <a:bodyPr/>
        <a:lstStyle/>
        <a:p>
          <a:r>
            <a:rPr lang="en-US"/>
            <a:t>• Future work: Transfer learning with pre-trained backbones, deployment as web service.</a:t>
          </a:r>
        </a:p>
      </dgm:t>
    </dgm:pt>
    <dgm:pt modelId="{B78E4666-C067-4204-8F8D-63E722D87A85}" type="parTrans" cxnId="{9C0D495D-27D2-41F1-AD86-032BA8E5618E}">
      <dgm:prSet/>
      <dgm:spPr/>
      <dgm:t>
        <a:bodyPr/>
        <a:lstStyle/>
        <a:p>
          <a:endParaRPr lang="en-US"/>
        </a:p>
      </dgm:t>
    </dgm:pt>
    <dgm:pt modelId="{AFDA7552-4167-4C65-928D-912C7F2CE24D}" type="sibTrans" cxnId="{9C0D495D-27D2-41F1-AD86-032BA8E5618E}">
      <dgm:prSet/>
      <dgm:spPr/>
      <dgm:t>
        <a:bodyPr/>
        <a:lstStyle/>
        <a:p>
          <a:endParaRPr lang="en-US"/>
        </a:p>
      </dgm:t>
    </dgm:pt>
    <dgm:pt modelId="{FAC2CCC3-7EAC-BE45-9974-CE298227CE32}" type="pres">
      <dgm:prSet presAssocID="{BCAAEFFF-CFE6-45BA-AA15-9372943B48AC}" presName="linear" presStyleCnt="0">
        <dgm:presLayoutVars>
          <dgm:animLvl val="lvl"/>
          <dgm:resizeHandles val="exact"/>
        </dgm:presLayoutVars>
      </dgm:prSet>
      <dgm:spPr/>
    </dgm:pt>
    <dgm:pt modelId="{AD223696-652C-B24E-B10B-A2B1361FEAD2}" type="pres">
      <dgm:prSet presAssocID="{20D6AB8D-66A6-47DA-9F95-8284A20265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A0B152-027F-2E4A-9F70-9C5F94CE89CF}" type="pres">
      <dgm:prSet presAssocID="{5D8A33AB-C96C-42CF-B894-06C280A86FAE}" presName="spacer" presStyleCnt="0"/>
      <dgm:spPr/>
    </dgm:pt>
    <dgm:pt modelId="{6A15FD7D-8735-BB44-BB41-993DF8D73674}" type="pres">
      <dgm:prSet presAssocID="{C7E4CD6E-9FD8-463C-8C1E-4CBF5DACE1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9164971-833F-5546-89BE-E8CAF5F2E93F}" type="pres">
      <dgm:prSet presAssocID="{B30BF386-D630-40B3-82F9-AAAB928B85F0}" presName="spacer" presStyleCnt="0"/>
      <dgm:spPr/>
    </dgm:pt>
    <dgm:pt modelId="{16D7617B-0F47-8641-821F-BEC9884AB87E}" type="pres">
      <dgm:prSet presAssocID="{B19024AE-489B-4803-85E6-EC1E31D941B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10C3206-BAAE-6D43-A12A-69BF6E07DAE3}" type="presOf" srcId="{20D6AB8D-66A6-47DA-9F95-8284A2026586}" destId="{AD223696-652C-B24E-B10B-A2B1361FEAD2}" srcOrd="0" destOrd="0" presId="urn:microsoft.com/office/officeart/2005/8/layout/vList2"/>
    <dgm:cxn modelId="{4A6B853F-3D62-A24F-92B8-C51B608AB3D6}" type="presOf" srcId="{B19024AE-489B-4803-85E6-EC1E31D941BA}" destId="{16D7617B-0F47-8641-821F-BEC9884AB87E}" srcOrd="0" destOrd="0" presId="urn:microsoft.com/office/officeart/2005/8/layout/vList2"/>
    <dgm:cxn modelId="{9C0D495D-27D2-41F1-AD86-032BA8E5618E}" srcId="{BCAAEFFF-CFE6-45BA-AA15-9372943B48AC}" destId="{B19024AE-489B-4803-85E6-EC1E31D941BA}" srcOrd="2" destOrd="0" parTransId="{B78E4666-C067-4204-8F8D-63E722D87A85}" sibTransId="{AFDA7552-4167-4C65-928D-912C7F2CE24D}"/>
    <dgm:cxn modelId="{1D55048C-688C-C24E-A811-6EC1CF9D74BD}" type="presOf" srcId="{BCAAEFFF-CFE6-45BA-AA15-9372943B48AC}" destId="{FAC2CCC3-7EAC-BE45-9974-CE298227CE32}" srcOrd="0" destOrd="0" presId="urn:microsoft.com/office/officeart/2005/8/layout/vList2"/>
    <dgm:cxn modelId="{5B5E6EAC-113C-4D2C-A33F-95119CD97C86}" srcId="{BCAAEFFF-CFE6-45BA-AA15-9372943B48AC}" destId="{20D6AB8D-66A6-47DA-9F95-8284A2026586}" srcOrd="0" destOrd="0" parTransId="{3E1BE0C1-C15E-48FD-AC57-5A756EEC8949}" sibTransId="{5D8A33AB-C96C-42CF-B894-06C280A86FAE}"/>
    <dgm:cxn modelId="{8B6E87ED-09F6-1E48-B420-D9BDC29EB6AB}" type="presOf" srcId="{C7E4CD6E-9FD8-463C-8C1E-4CBF5DACE19D}" destId="{6A15FD7D-8735-BB44-BB41-993DF8D73674}" srcOrd="0" destOrd="0" presId="urn:microsoft.com/office/officeart/2005/8/layout/vList2"/>
    <dgm:cxn modelId="{F1B00EF0-B5D5-4D36-9D2A-8FDA4B25000F}" srcId="{BCAAEFFF-CFE6-45BA-AA15-9372943B48AC}" destId="{C7E4CD6E-9FD8-463C-8C1E-4CBF5DACE19D}" srcOrd="1" destOrd="0" parTransId="{BA6401EC-5279-4EE6-874F-AFE9C3F73CC3}" sibTransId="{B30BF386-D630-40B3-82F9-AAAB928B85F0}"/>
    <dgm:cxn modelId="{673FC4D0-980B-9E47-8FC2-857BB2663A22}" type="presParOf" srcId="{FAC2CCC3-7EAC-BE45-9974-CE298227CE32}" destId="{AD223696-652C-B24E-B10B-A2B1361FEAD2}" srcOrd="0" destOrd="0" presId="urn:microsoft.com/office/officeart/2005/8/layout/vList2"/>
    <dgm:cxn modelId="{3A360EF0-6550-6B47-B534-B1EB16E77D96}" type="presParOf" srcId="{FAC2CCC3-7EAC-BE45-9974-CE298227CE32}" destId="{34A0B152-027F-2E4A-9F70-9C5F94CE89CF}" srcOrd="1" destOrd="0" presId="urn:microsoft.com/office/officeart/2005/8/layout/vList2"/>
    <dgm:cxn modelId="{10B183D3-82CC-6849-9261-650B7D8DB6F0}" type="presParOf" srcId="{FAC2CCC3-7EAC-BE45-9974-CE298227CE32}" destId="{6A15FD7D-8735-BB44-BB41-993DF8D73674}" srcOrd="2" destOrd="0" presId="urn:microsoft.com/office/officeart/2005/8/layout/vList2"/>
    <dgm:cxn modelId="{29ED2B8C-553C-4C41-897F-D73EA798BA00}" type="presParOf" srcId="{FAC2CCC3-7EAC-BE45-9974-CE298227CE32}" destId="{59164971-833F-5546-89BE-E8CAF5F2E93F}" srcOrd="3" destOrd="0" presId="urn:microsoft.com/office/officeart/2005/8/layout/vList2"/>
    <dgm:cxn modelId="{DA83F3AD-2BCF-8F48-B84D-37FF7679948F}" type="presParOf" srcId="{FAC2CCC3-7EAC-BE45-9974-CE298227CE32}" destId="{16D7617B-0F47-8641-821F-BEC9884AB8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6802E-5E74-4505-A3B8-9FF6AAFF0F0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6DD12-C375-4585-9967-2F68D1900B47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Pneumonia is a serious lung infection requiring rapid diagnosis.</a:t>
          </a:r>
        </a:p>
      </dsp:txBody>
      <dsp:txXfrm>
        <a:off x="78583" y="2435142"/>
        <a:ext cx="2399612" cy="720000"/>
      </dsp:txXfrm>
    </dsp:sp>
    <dsp:sp modelId="{14D9DF2F-E366-47C6-950A-B4A378D451A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FCFC9-432A-4462-A7DD-2F54E8DA14F3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Chest X-rays are standard but require expert interpretation.</a:t>
          </a:r>
        </a:p>
      </dsp:txBody>
      <dsp:txXfrm>
        <a:off x="2898129" y="2435142"/>
        <a:ext cx="2399612" cy="720000"/>
      </dsp:txXfrm>
    </dsp:sp>
    <dsp:sp modelId="{E4825F40-7E5B-4B65-9688-0A597360E01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5E170-EAEE-4064-A566-74D1E931060A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Automated detection improves accuracy and speeds up clinical workflow.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C3E70-38C7-4F81-985D-FF0739058297}">
      <dsp:nvSpPr>
        <dsp:cNvPr id="0" name=""/>
        <dsp:cNvSpPr/>
      </dsp:nvSpPr>
      <dsp:spPr>
        <a:xfrm>
          <a:off x="438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EB772-FA74-49F0-9F2B-56A035915652}">
      <dsp:nvSpPr>
        <dsp:cNvPr id="0" name=""/>
        <dsp:cNvSpPr/>
      </dsp:nvSpPr>
      <dsp:spPr>
        <a:xfrm>
          <a:off x="672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AD6EB-4060-41A8-B6E8-D0491740B869}">
      <dsp:nvSpPr>
        <dsp:cNvPr id="0" name=""/>
        <dsp:cNvSpPr/>
      </dsp:nvSpPr>
      <dsp:spPr>
        <a:xfrm>
          <a:off x="87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Convolutional Neural Network (CNN) for binary classification.</a:t>
          </a:r>
        </a:p>
      </dsp:txBody>
      <dsp:txXfrm>
        <a:off x="87543" y="2438832"/>
        <a:ext cx="1800000" cy="720000"/>
      </dsp:txXfrm>
    </dsp:sp>
    <dsp:sp modelId="{B7BA0734-72D4-4CC1-B2F2-8CB754C96AB2}">
      <dsp:nvSpPr>
        <dsp:cNvPr id="0" name=""/>
        <dsp:cNvSpPr/>
      </dsp:nvSpPr>
      <dsp:spPr>
        <a:xfrm>
          <a:off x="2553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A8ADD-FBA8-46A8-897F-465788FCF8FC}">
      <dsp:nvSpPr>
        <dsp:cNvPr id="0" name=""/>
        <dsp:cNvSpPr/>
      </dsp:nvSpPr>
      <dsp:spPr>
        <a:xfrm>
          <a:off x="2787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F6835-54A9-47DD-88B3-3A4C32531C25}">
      <dsp:nvSpPr>
        <dsp:cNvPr id="0" name=""/>
        <dsp:cNvSpPr/>
      </dsp:nvSpPr>
      <dsp:spPr>
        <a:xfrm>
          <a:off x="2202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Data augmentation: rescaling, zoom, horizontal flip.</a:t>
          </a:r>
        </a:p>
      </dsp:txBody>
      <dsp:txXfrm>
        <a:off x="2202543" y="2438832"/>
        <a:ext cx="1800000" cy="720000"/>
      </dsp:txXfrm>
    </dsp:sp>
    <dsp:sp modelId="{5A51DD0C-92EE-43E2-BBDF-D28D1F235565}">
      <dsp:nvSpPr>
        <dsp:cNvPr id="0" name=""/>
        <dsp:cNvSpPr/>
      </dsp:nvSpPr>
      <dsp:spPr>
        <a:xfrm>
          <a:off x="4668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3543B9-ADCA-40B3-B37C-2CAF117EE57A}">
      <dsp:nvSpPr>
        <dsp:cNvPr id="0" name=""/>
        <dsp:cNvSpPr/>
      </dsp:nvSpPr>
      <dsp:spPr>
        <a:xfrm>
          <a:off x="4902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1AD50-9325-4AB8-9D05-6B6813237716}">
      <dsp:nvSpPr>
        <dsp:cNvPr id="0" name=""/>
        <dsp:cNvSpPr/>
      </dsp:nvSpPr>
      <dsp:spPr>
        <a:xfrm>
          <a:off x="4317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Optimizer: Adam, Loss: Binary Cross-Entropy.</a:t>
          </a:r>
        </a:p>
      </dsp:txBody>
      <dsp:txXfrm>
        <a:off x="4317543" y="2438832"/>
        <a:ext cx="1800000" cy="720000"/>
      </dsp:txXfrm>
    </dsp:sp>
    <dsp:sp modelId="{2D7EB9A9-D1EF-4F59-86F7-E224D6BCB5AD}">
      <dsp:nvSpPr>
        <dsp:cNvPr id="0" name=""/>
        <dsp:cNvSpPr/>
      </dsp:nvSpPr>
      <dsp:spPr>
        <a:xfrm>
          <a:off x="6783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0B757-0459-4882-9A94-70760C5D99BB}">
      <dsp:nvSpPr>
        <dsp:cNvPr id="0" name=""/>
        <dsp:cNvSpPr/>
      </dsp:nvSpPr>
      <dsp:spPr>
        <a:xfrm>
          <a:off x="7017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E569B-318D-4E2D-BC4D-2326653893FC}">
      <dsp:nvSpPr>
        <dsp:cNvPr id="0" name=""/>
        <dsp:cNvSpPr/>
      </dsp:nvSpPr>
      <dsp:spPr>
        <a:xfrm>
          <a:off x="6432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Interpretability via Grad-CAM visualization.</a:t>
          </a:r>
        </a:p>
      </dsp:txBody>
      <dsp:txXfrm>
        <a:off x="6432543" y="243883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B2A33A-EB26-334F-ACC9-BF35205CCA26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Input: 150×150 RGB images</a:t>
          </a:r>
        </a:p>
      </dsp:txBody>
      <dsp:txXfrm>
        <a:off x="0" y="573683"/>
        <a:ext cx="2464593" cy="1478756"/>
      </dsp:txXfrm>
    </dsp:sp>
    <dsp:sp modelId="{77F869DB-69CE-4349-9E38-513C2993A5F5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Conv2D(32) → MaxPool</a:t>
          </a:r>
        </a:p>
      </dsp:txBody>
      <dsp:txXfrm>
        <a:off x="2711053" y="573683"/>
        <a:ext cx="2464593" cy="1478756"/>
      </dsp:txXfrm>
    </dsp:sp>
    <dsp:sp modelId="{63F683A3-80CA-3443-B5AD-954CE24BDCAB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Conv2D(64) → MaxPool</a:t>
          </a:r>
        </a:p>
      </dsp:txBody>
      <dsp:txXfrm>
        <a:off x="5422106" y="573683"/>
        <a:ext cx="2464593" cy="1478756"/>
      </dsp:txXfrm>
    </dsp:sp>
    <dsp:sp modelId="{9DC4BDAF-19CB-594E-BAB2-0866BDDFDAC0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Conv2D(128) → MaxPool</a:t>
          </a:r>
        </a:p>
      </dsp:txBody>
      <dsp:txXfrm>
        <a:off x="1355526" y="2298898"/>
        <a:ext cx="2464593" cy="1478756"/>
      </dsp:txXfrm>
    </dsp:sp>
    <dsp:sp modelId="{2E1BF1E5-4326-F64D-AD34-D9A59C545527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Flatten → Dropout(0.5) → Dense(128) → Output(sigmoid)</a:t>
          </a:r>
        </a:p>
      </dsp:txBody>
      <dsp:txXfrm>
        <a:off x="4066579" y="2298898"/>
        <a:ext cx="2464593" cy="147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C4DBF-3EF8-D74B-BE98-D2EC98DFB123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10 epochs, saved best model by validation accuracy.</a:t>
          </a:r>
        </a:p>
      </dsp:txBody>
      <dsp:txXfrm>
        <a:off x="715337" y="2413"/>
        <a:ext cx="3221521" cy="1932912"/>
      </dsp:txXfrm>
    </dsp:sp>
    <dsp:sp modelId="{5793A9E4-A2C1-464F-B9C2-7622B9A78D80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Achieved ~95% validation accuracy.</a:t>
          </a:r>
        </a:p>
      </dsp:txBody>
      <dsp:txXfrm>
        <a:off x="4259011" y="2413"/>
        <a:ext cx="3221521" cy="1932912"/>
      </dsp:txXfrm>
    </dsp:sp>
    <dsp:sp modelId="{D9622F3F-9772-DC4C-9E8E-8BD3A1B3BDF5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Training curves indicate convergence without overfitting.</a:t>
          </a:r>
        </a:p>
      </dsp:txBody>
      <dsp:txXfrm>
        <a:off x="2487174" y="2257478"/>
        <a:ext cx="3221521" cy="1932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FA07F-087F-1A46-B758-89E8B08E3C72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Test Set Accuracy: 94.7%</a:t>
          </a:r>
        </a:p>
      </dsp:txBody>
      <dsp:txXfrm>
        <a:off x="715337" y="2413"/>
        <a:ext cx="3221521" cy="1932912"/>
      </dsp:txXfrm>
    </dsp:sp>
    <dsp:sp modelId="{8737918C-2791-D143-93FE-ED4A37D720F6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Confusion Matrix: True Positive/Negative rates.</a:t>
          </a:r>
        </a:p>
      </dsp:txBody>
      <dsp:txXfrm>
        <a:off x="4259011" y="2413"/>
        <a:ext cx="3221521" cy="1932912"/>
      </dsp:txXfrm>
    </dsp:sp>
    <dsp:sp modelId="{C9BB35C2-5E55-214E-B817-4572B1EE26B0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Classification Report: Precision, Recall, F1-Score.</a:t>
          </a:r>
        </a:p>
      </dsp:txBody>
      <dsp:txXfrm>
        <a:off x="2487174" y="2257478"/>
        <a:ext cx="3221521" cy="1932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D1E70-49A8-3D4F-A186-F7B53D042A37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DB486-52D1-5548-AB6B-F6551263E97C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Highlights salient regions influencing model predictions.</a:t>
          </a:r>
        </a:p>
      </dsp:txBody>
      <dsp:txXfrm>
        <a:off x="298991" y="1277365"/>
        <a:ext cx="2219346" cy="1377989"/>
      </dsp:txXfrm>
    </dsp:sp>
    <dsp:sp modelId="{20D11495-DDBB-184A-B78C-F5C8D21782DB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F379A-397E-D349-871B-CC60406DB04C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Facilitates clinician trust and model debugging.</a:t>
          </a:r>
        </a:p>
      </dsp:txBody>
      <dsp:txXfrm>
        <a:off x="3116322" y="1277365"/>
        <a:ext cx="2219346" cy="1377989"/>
      </dsp:txXfrm>
    </dsp:sp>
    <dsp:sp modelId="{58358850-3B76-3643-904F-85CFEABAA3E9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74DDE-6B13-9E42-9C61-84BB9AAEC6A9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Example heatmaps overlaid on X-ray images.</a:t>
          </a:r>
        </a:p>
      </dsp:txBody>
      <dsp:txXfrm>
        <a:off x="5933653" y="1277365"/>
        <a:ext cx="2219346" cy="1377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23696-652C-B24E-B10B-A2B1361FEAD2}">
      <dsp:nvSpPr>
        <dsp:cNvPr id="0" name=""/>
        <dsp:cNvSpPr/>
      </dsp:nvSpPr>
      <dsp:spPr>
        <a:xfrm>
          <a:off x="0" y="618218"/>
          <a:ext cx="469773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CNN-based detection achieves high accuracy for pneumonia.</a:t>
          </a:r>
        </a:p>
      </dsp:txBody>
      <dsp:txXfrm>
        <a:off x="67110" y="685328"/>
        <a:ext cx="4563510" cy="1240530"/>
      </dsp:txXfrm>
    </dsp:sp>
    <dsp:sp modelId="{6A15FD7D-8735-BB44-BB41-993DF8D73674}">
      <dsp:nvSpPr>
        <dsp:cNvPr id="0" name=""/>
        <dsp:cNvSpPr/>
      </dsp:nvSpPr>
      <dsp:spPr>
        <a:xfrm>
          <a:off x="0" y="2064968"/>
          <a:ext cx="4697730" cy="13747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Grad-CAM enhances model transparency.</a:t>
          </a:r>
        </a:p>
      </dsp:txBody>
      <dsp:txXfrm>
        <a:off x="67110" y="2132078"/>
        <a:ext cx="4563510" cy="1240530"/>
      </dsp:txXfrm>
    </dsp:sp>
    <dsp:sp modelId="{16D7617B-0F47-8641-821F-BEC9884AB87E}">
      <dsp:nvSpPr>
        <dsp:cNvPr id="0" name=""/>
        <dsp:cNvSpPr/>
      </dsp:nvSpPr>
      <dsp:spPr>
        <a:xfrm>
          <a:off x="0" y="3511719"/>
          <a:ext cx="4697730" cy="13747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Future work: Transfer learning with pre-trained backbones, deployment as web service.</a:t>
          </a:r>
        </a:p>
      </dsp:txBody>
      <dsp:txXfrm>
        <a:off x="67110" y="3578829"/>
        <a:ext cx="456351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3036-7920-53F0-A459-C984E7A0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6BF34-D044-A712-994C-8C278A987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644F-F4F4-DB87-3691-1C41582A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5787-B69D-C69B-D5C8-17334545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8C41A-F681-3D51-0E32-F3AE595D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0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6276-416D-FAF7-D6A6-0603DDA1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2C4D2-6963-4B96-3067-A2E0FD98D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827E0-5C35-A4D6-BC9D-2873AD4C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22221-1CF5-4EFC-E4DD-3CF2EF58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B8080-1638-8495-154D-6BE3B8BC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370BB-3EDF-F08F-299A-9CE2FBC155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39283-862C-7F2F-32C3-18E2BCD4A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674C-D66F-14CD-F571-89F27FB9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92D50-DAE6-1C41-A945-97BAD5BF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1603-B866-BA69-6F56-8872D2B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3B3D-1D80-8A37-8F3A-2E39BE89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CE27-E131-8173-D2D7-25F45694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B94BD-1E35-978C-222F-63B4AA2B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8438-4BB5-7EED-13A3-F3E7E5D6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316E-C4DF-28DD-4C30-1C377521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2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585F-9237-03D5-3498-BB4875A8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BE5AC-0CD9-1BE3-25D8-3CC99CAEA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7000-E17C-7CFD-1835-08EBD940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7E56-C54C-9999-9710-0B5C7C307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18DC-B93B-C167-D4A2-0097F404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FE639-8F71-5146-7A5F-6728F8C1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B30A-2A05-6A0F-D943-3886A6C9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2B46-5901-8F87-56BA-5D355CDBF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99B5-8A95-A445-344D-6EEBAF21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3F43-7CD9-4710-5728-BDE2D11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A7EC8-D8FC-24F2-CD1B-F9D56D0E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C1A2-8895-DB66-8097-B4BA4489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83F5C-EC2F-F66D-5BD1-6CE71ACB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96CAF-FC08-46A4-CA77-7804E81BE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A176D-04C2-FC68-A870-97B36634C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659E7-C7EB-E0B4-90B2-65108D42F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78FCF1-E8CA-F2CB-E3EC-47A7D10C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C0030-86B3-B8F2-59EB-C53D2ACB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856915-41DA-A002-2893-7D5BDAF7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10C3-BC2A-BB38-12DD-A6B2A86A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200D9-BE74-10C2-2849-CDB4DFE5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6DC2-BF96-6910-D383-1EB9EB17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DB7B1-E862-839E-FC8E-059852E2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4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56751-7671-30D1-44BB-C5ACABF9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31D1E-74DA-E1E9-7DF7-CDFB54D3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EFCC6-2E28-2E0B-9078-EE12FD89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4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FDBC-0F9A-C8BD-E5B9-21A1CDF4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DF81-3897-4438-932D-F8263D3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AB0AF-3D2E-A625-4AEF-C1B0E3BEA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7072-3604-953F-F0FA-B13F3F0A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4657-2416-CD94-C146-FD2CEFB3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0EE80-82A1-11B3-A2BE-0C25DEF3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D232-259B-82B3-4EF9-6EC9C304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62B4C-C6F7-BF4E-015E-EE2D1C227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7E56C-ACCE-22D5-9DCE-F743C0B3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F6D94-A3AC-6422-0AEF-CECED406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E9F7-183E-4D9A-5B8A-65BDCA82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712E-1AA3-8392-0757-82A606B3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C6ABB-371D-F16E-3E92-ECDC3A41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9B75-63D2-D92F-FFFA-147053259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F14E2-25F2-6F17-7AAA-5C4AA6BF4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CA9C-A5D2-1B5F-37DC-ED6410250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70C0-226C-6667-2C16-3629F9BFF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0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an of a human brain in a neurology clinic">
            <a:extLst>
              <a:ext uri="{FF2B5EF4-FFF2-40B4-BE49-F238E27FC236}">
                <a16:creationId xmlns:a16="http://schemas.microsoft.com/office/drawing/2014/main" id="{10AFC092-790E-BC60-629A-89A46F66ED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Pneumonia Detection from Chest X-Rays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59404"/>
            <a:ext cx="6858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CNN + Grad-CAM Demo Presentation</a:t>
            </a:r>
          </a:p>
          <a:p>
            <a:r>
              <a:rPr lang="en-US" dirty="0">
                <a:solidFill>
                  <a:srgbClr val="FFFFFF"/>
                </a:solidFill>
              </a:rPr>
              <a:t>Author: Abdallah Mohammed</a:t>
            </a:r>
          </a:p>
          <a:p>
            <a:r>
              <a:rPr lang="en-US" dirty="0">
                <a:solidFill>
                  <a:srgbClr val="FFFFFF"/>
                </a:solidFill>
              </a:rPr>
              <a:t>Class: Deep Learning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853408-39E0-A3DB-A9B6-4811989A52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5459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Machine Learning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3FFAB-CB5F-36E7-5CE5-4B7DDA133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541100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417CC2-1BEE-5DC0-D1A0-19D944AB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Model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958AA-FD0D-D9F0-DA73-31DE67645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3518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Training &amp; Validation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F4BF14-8A67-24D6-5605-BA15F1F22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657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 Set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B0812-F9C0-175C-7D28-C9EAAE020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7560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Grad-CAM Interpretability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DFFEA-9B83-D99C-2B75-7F7525EC4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5843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3800"/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71ED9D-3252-40D9-AF70-BDE7C19E4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6718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ACD6C-322D-68AD-52DD-5B42D977B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E5B4-4747-D86E-7F4B-A4DB2189C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spcBef>
                <a:spcPts val="1000"/>
              </a:spcBef>
              <a:buNone/>
            </a:pPr>
            <a:r>
              <a:rPr lang="en-US" sz="24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</a:t>
            </a:r>
            <a:r>
              <a:rPr lang="en-US" sz="24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github.com</a:t>
            </a:r>
            <a:r>
              <a:rPr lang="en-US" sz="24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/abdallahmohammed2025/Pneumonia-Detection-from-Chest-X-Rays---Final-Project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29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273</Words>
  <Application>Microsoft Macintosh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Pneumonia Detection from Chest X-Rays</vt:lpstr>
      <vt:lpstr>Problem Statement</vt:lpstr>
      <vt:lpstr>Machine Learning Approach</vt:lpstr>
      <vt:lpstr>Model Architecture</vt:lpstr>
      <vt:lpstr>Training &amp; Validation Results</vt:lpstr>
      <vt:lpstr>Test Set Evaluation</vt:lpstr>
      <vt:lpstr>Grad-CAM Interpretability</vt:lpstr>
      <vt:lpstr>Conclusion &amp; Next Steps</vt:lpstr>
      <vt:lpstr>Project GitHub Repository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Mohamed</cp:lastModifiedBy>
  <cp:revision>4</cp:revision>
  <dcterms:created xsi:type="dcterms:W3CDTF">2013-01-27T09:14:16Z</dcterms:created>
  <dcterms:modified xsi:type="dcterms:W3CDTF">2025-07-20T20:52:13Z</dcterms:modified>
  <cp:category/>
</cp:coreProperties>
</file>