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9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08" y="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3D379-D593-CE87-3CE1-855DE74B3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r>
              <a:rPr lang="en-CA" sz="4200" dirty="0">
                <a:solidFill>
                  <a:srgbClr val="FFFFFF"/>
                </a:solidFill>
              </a:rPr>
              <a:t>Weld Defect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2DDB-FFE8-AB83-2246-34122326E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/>
              <a:t>INFO-6146 Capstone Project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By: Abdallah Seyam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1340973</a:t>
            </a:r>
          </a:p>
          <a:p>
            <a:pPr algn="l">
              <a:lnSpc>
                <a:spcPct val="90000"/>
              </a:lnSpc>
            </a:pPr>
            <a:endParaRPr lang="en-CA" sz="2700"/>
          </a:p>
        </p:txBody>
      </p:sp>
    </p:spTree>
    <p:extLst>
      <p:ext uri="{BB962C8B-B14F-4D97-AF65-F5344CB8AC3E}">
        <p14:creationId xmlns:p14="http://schemas.microsoft.com/office/powerpoint/2010/main" val="236014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CC68195F-3528-1D69-24AD-09CDCD93C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173" y="457200"/>
            <a:ext cx="759565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7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756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diagram with a blue square&#10;&#10;AI-generated content may be incorrect.">
            <a:extLst>
              <a:ext uri="{FF2B5EF4-FFF2-40B4-BE49-F238E27FC236}">
                <a16:creationId xmlns:a16="http://schemas.microsoft.com/office/drawing/2014/main" id="{D05F9B10-F08C-386C-47CA-85FC12FAE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218" y="643467"/>
            <a:ext cx="60975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1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500" dirty="0">
                <a:solidFill>
                  <a:srgbClr val="FFFFFF"/>
                </a:solidFill>
              </a:rPr>
              <a:t>Accuracy Per Class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41555F-A5C8-F388-F4C9-D65CAD5F85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7694" y="649480"/>
            <a:ext cx="4916510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 0 (Adjacent): 24.24%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 1 (Integrity): 87.23%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 2 (Geometry): 83.12%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 3 (Post-Processing): 16.67%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 4 (Non-Fulfillment): 40.00%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r>
              <a:rPr lang="en-CA" sz="3500" dirty="0">
                <a:solidFill>
                  <a:srgbClr val="FFFFFF"/>
                </a:solidFill>
              </a:rPr>
              <a:t>Observations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54A1AC-690A-18D7-D921-AA1ABBBDF9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77368" y="649480"/>
            <a:ext cx="3646835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Performance varied significantly across classes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Highest accuracy on well-represented classes (Integrity, Geometry)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Lowest accuracy on underrepresented classes (Post-Processing, Non-Fulfillment)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 imbalance and visual similarity likely impacted minority class performance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augmentation and transfer learning could enhance model generalization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ResNet18 served as a solid baseline for defect classification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500" dirty="0">
                <a:solidFill>
                  <a:srgbClr val="FFFFFF"/>
                </a:solidFill>
              </a:rPr>
              <a:t>Conclusion</a:t>
            </a:r>
            <a:endParaRPr lang="en-CA" sz="350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3C4B02-B83D-899D-3210-E5DC9D0441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7694" y="649480"/>
            <a:ext cx="4916510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700" dirty="0"/>
              <a:t>The CNN model effectively detected weld defects with solid overall accuracy.</a:t>
            </a:r>
          </a:p>
          <a:p>
            <a:r>
              <a:rPr lang="en-US" sz="1700" dirty="0"/>
              <a:t>Best results observed for well-represented classes.</a:t>
            </a:r>
          </a:p>
          <a:p>
            <a:r>
              <a:rPr lang="en-US" sz="1700" dirty="0"/>
              <a:t>Underperformance on rare classes suggests need for data augmentation, oversampling, or class-weighted loss.</a:t>
            </a:r>
          </a:p>
          <a:p>
            <a:pPr marL="0" indent="0">
              <a:buNone/>
            </a:pPr>
            <a:br>
              <a:rPr lang="en-US" sz="1700" dirty="0"/>
            </a:br>
            <a:r>
              <a:rPr lang="en-US" sz="1700" dirty="0"/>
              <a:t>Future improvements:</a:t>
            </a:r>
          </a:p>
          <a:p>
            <a:r>
              <a:rPr lang="en-US" sz="1700" dirty="0"/>
              <a:t>Use pretrained ResNet18 (transfer learning)</a:t>
            </a:r>
          </a:p>
          <a:p>
            <a:r>
              <a:rPr lang="en-US" sz="1700" dirty="0"/>
              <a:t>Apply class balancing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r>
              <a:rPr lang="en-CA" sz="3500" dirty="0">
                <a:solidFill>
                  <a:srgbClr val="FFFFFF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Developed a CNN-based image classification system to detect five types of weld defects. Utilized a YOLO-annotated dataset and trained a ResNet18 model using </a:t>
            </a:r>
            <a:r>
              <a:rPr lang="en-US" sz="1700" dirty="0" err="1"/>
              <a:t>PyTorch</a:t>
            </a:r>
            <a:r>
              <a:rPr lang="en-US" sz="1700" dirty="0"/>
              <a:t>. Achieved 75.43% final training accuracy and 76.30% test accuracy. Evaluation included accuracy per class, confusion matrices, and training/validation curves.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2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C49B7E-44FB-B659-DD0E-963BAF0C20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7694" y="649480"/>
            <a:ext cx="4916510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Weld defects pose serious safety risks.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Manual inspection is time-consuming and prone to human error.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</a:t>
            </a:r>
            <a:r>
              <a:rPr lang="en-US" altLang="en-US" sz="1700" dirty="0">
                <a:latin typeface="Arial" panose="020B0604020202020204" pitchFamily="34" charset="0"/>
              </a:rPr>
              <a:t>weld detect detection data from </a:t>
            </a:r>
            <a:r>
              <a:rPr lang="en-US" altLang="en-US" sz="1700" dirty="0" err="1">
                <a:latin typeface="Arial" panose="020B0604020202020204" pitchFamily="34" charset="0"/>
              </a:rPr>
              <a:t>kaggle</a:t>
            </a: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r>
              <a:rPr lang="en-CA" sz="3500" dirty="0">
                <a:solidFill>
                  <a:srgbClr val="FFFFFF"/>
                </a:solidFill>
              </a:rPr>
              <a:t>Dataset and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C0EB87-A21C-FADC-AA46-2083D57E4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790" y="649480"/>
            <a:ext cx="3970414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Images stored in train/images; labels in train/labels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Labels are in YOLO .txt format (first class ID used for classification)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5 defect classes: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700" dirty="0"/>
              <a:t>	0- Adjacent Defects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 (adj)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700" dirty="0"/>
              <a:t>	1- Integrity Defects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 (int)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700" dirty="0"/>
              <a:t>	2- Geometry Defects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 (geo)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700" dirty="0"/>
              <a:t>	3- Post-Processing Defects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 	(pro)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700" dirty="0"/>
              <a:t>	4- Non-Fulfillment Defects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 	(non)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All images resized to 224×224 pixels before training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r>
              <a:rPr lang="en-CA" sz="3500" dirty="0">
                <a:solidFill>
                  <a:srgbClr val="FFFFFF"/>
                </a:solidFill>
              </a:rPr>
              <a:t>Model Architecture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A013A96-A95B-97BC-51E2-57B5ECA6C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77368" y="649480"/>
            <a:ext cx="3646835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Model: ResNet18, final FC layer modified for 5-class output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Loss Function: </a:t>
            </a:r>
            <a:r>
              <a:rPr kumimoji="0" lang="en-US" altLang="en-US" sz="1700" i="0" u="none" strike="noStrike" cap="none" normalizeH="0" baseline="0" dirty="0" err="1">
                <a:ln>
                  <a:noFill/>
                </a:ln>
                <a:effectLst/>
              </a:rPr>
              <a:t>CrossEntropyLoss</a:t>
            </a:r>
            <a:endParaRPr kumimoji="0"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Optimizer: Adam (</a:t>
            </a:r>
            <a:r>
              <a:rPr kumimoji="0" lang="en-US" altLang="en-US" sz="1700" i="0" u="none" strike="noStrike" cap="none" normalizeH="0" baseline="0" dirty="0" err="1">
                <a:ln>
                  <a:noFill/>
                </a:ln>
                <a:effectLst/>
              </a:rPr>
              <a:t>lr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 = 0.001)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Input Size: 224×224 images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Activation: </a:t>
            </a:r>
            <a:r>
              <a:rPr kumimoji="0" lang="en-US" altLang="en-US" sz="1700" i="0" u="none" strike="noStrike" cap="none" normalizeH="0" baseline="0" dirty="0" err="1">
                <a:ln>
                  <a:noFill/>
                </a:ln>
                <a:effectLst/>
              </a:rPr>
              <a:t>Softmax</a:t>
            </a:r>
            <a:endParaRPr kumimoji="0" lang="en-US" altLang="en-US" sz="17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r>
              <a:rPr lang="en-CA" sz="3500" dirty="0">
                <a:solidFill>
                  <a:srgbClr val="FFFFFF"/>
                </a:solidFill>
              </a:rPr>
              <a:t>Training Details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E91B77-BAF3-67E7-5294-9879E6759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7694" y="649480"/>
            <a:ext cx="4916510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Epochs: 25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Batch Size: 16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Split: 70% training, 15% validation, 15% test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Transformations: Data augmentation (horizontal flip, color jitter, rotation) applied to training set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Optimizer: Adam (LR = 0.001)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Validation Accuracy (Peak): 69.36%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Accuracy (Final): 76.30%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r>
              <a:rPr lang="en-CA" sz="3500" dirty="0">
                <a:solidFill>
                  <a:srgbClr val="FFFFFF"/>
                </a:solidFill>
              </a:rPr>
              <a:t>Results Summary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4B8E2D-A353-D8AC-AF79-13C9007A3F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7694" y="649480"/>
            <a:ext cx="4916510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Accuracy: 76.30%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Validation Accuracy: 69.36%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Accuracy: 75.43%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Confusion Matrix: Shows strong results for Integrity and Geometry defects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Weak classes: Post-Processing (12.5%), Non-Fulfillment (40%)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Accuracy variation reflects dataset imbalance and visual class similarity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confusion matrix&#10;&#10;AI-generated content may be incorrect.">
            <a:extLst>
              <a:ext uri="{FF2B5EF4-FFF2-40B4-BE49-F238E27FC236}">
                <a16:creationId xmlns:a16="http://schemas.microsoft.com/office/drawing/2014/main" id="{8A37A092-7167-2508-8DB9-A2F0F1B17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48" y="457200"/>
            <a:ext cx="650530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8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bar chart&#10;&#10;AI-generated content may be incorrect.">
            <a:extLst>
              <a:ext uri="{FF2B5EF4-FFF2-40B4-BE49-F238E27FC236}">
                <a16:creationId xmlns:a16="http://schemas.microsoft.com/office/drawing/2014/main" id="{6A7FD900-507E-0BD1-DCFB-F8AA93C35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112" y="457200"/>
            <a:ext cx="733777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2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455</Words>
  <Application>Microsoft Office PowerPoint</Application>
  <PresentationFormat>On-screen Show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Weld Defect Detection</vt:lpstr>
      <vt:lpstr>Abstract</vt:lpstr>
      <vt:lpstr>Introduction</vt:lpstr>
      <vt:lpstr>Dataset and Preprocessing</vt:lpstr>
      <vt:lpstr>Model Architecture</vt:lpstr>
      <vt:lpstr>Training Details</vt:lpstr>
      <vt:lpstr>Results Summary</vt:lpstr>
      <vt:lpstr>PowerPoint Presentation</vt:lpstr>
      <vt:lpstr>PowerPoint Presentation</vt:lpstr>
      <vt:lpstr>PowerPoint Presentation</vt:lpstr>
      <vt:lpstr>PowerPoint Presentation</vt:lpstr>
      <vt:lpstr>Accuracy Per Class</vt:lpstr>
      <vt:lpstr>Observations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Abdallah Seyam</dc:creator>
  <cp:keywords/>
  <dc:description>generated using python-pptx</dc:description>
  <cp:lastModifiedBy>Abdallah Seyam</cp:lastModifiedBy>
  <cp:revision>3</cp:revision>
  <dcterms:created xsi:type="dcterms:W3CDTF">2013-01-27T09:14:16Z</dcterms:created>
  <dcterms:modified xsi:type="dcterms:W3CDTF">2025-07-30T21:59:50Z</dcterms:modified>
  <cp:category/>
</cp:coreProperties>
</file>