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6"/>
  </p:notesMasterIdLst>
  <p:handoutMasterIdLst>
    <p:handoutMasterId r:id="rId67"/>
  </p:handoutMasterIdLst>
  <p:sldIdLst>
    <p:sldId id="311" r:id="rId3"/>
    <p:sldId id="329" r:id="rId4"/>
    <p:sldId id="367" r:id="rId5"/>
    <p:sldId id="344" r:id="rId6"/>
    <p:sldId id="375" r:id="rId7"/>
    <p:sldId id="369" r:id="rId8"/>
    <p:sldId id="345" r:id="rId9"/>
    <p:sldId id="371" r:id="rId10"/>
    <p:sldId id="357" r:id="rId11"/>
    <p:sldId id="422" r:id="rId12"/>
    <p:sldId id="361" r:id="rId13"/>
    <p:sldId id="391" r:id="rId14"/>
    <p:sldId id="423" r:id="rId15"/>
    <p:sldId id="362" r:id="rId16"/>
    <p:sldId id="392" r:id="rId17"/>
    <p:sldId id="389" r:id="rId18"/>
    <p:sldId id="386" r:id="rId19"/>
    <p:sldId id="387" r:id="rId20"/>
    <p:sldId id="394" r:id="rId21"/>
    <p:sldId id="396" r:id="rId22"/>
    <p:sldId id="399" r:id="rId23"/>
    <p:sldId id="400" r:id="rId24"/>
    <p:sldId id="411" r:id="rId25"/>
    <p:sldId id="412" r:id="rId26"/>
    <p:sldId id="413" r:id="rId27"/>
    <p:sldId id="397" r:id="rId28"/>
    <p:sldId id="398" r:id="rId29"/>
    <p:sldId id="403" r:id="rId30"/>
    <p:sldId id="406" r:id="rId31"/>
    <p:sldId id="407" r:id="rId32"/>
    <p:sldId id="404" r:id="rId33"/>
    <p:sldId id="408" r:id="rId34"/>
    <p:sldId id="409" r:id="rId35"/>
    <p:sldId id="431" r:id="rId36"/>
    <p:sldId id="432" r:id="rId37"/>
    <p:sldId id="433" r:id="rId38"/>
    <p:sldId id="436" r:id="rId39"/>
    <p:sldId id="434" r:id="rId40"/>
    <p:sldId id="435" r:id="rId41"/>
    <p:sldId id="437" r:id="rId42"/>
    <p:sldId id="438" r:id="rId43"/>
    <p:sldId id="439" r:id="rId44"/>
    <p:sldId id="405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4" r:id="rId54"/>
    <p:sldId id="364" r:id="rId55"/>
    <p:sldId id="427" r:id="rId56"/>
    <p:sldId id="365" r:id="rId57"/>
    <p:sldId id="373" r:id="rId58"/>
    <p:sldId id="426" r:id="rId59"/>
    <p:sldId id="377" r:id="rId60"/>
    <p:sldId id="372" r:id="rId61"/>
    <p:sldId id="381" r:id="rId62"/>
    <p:sldId id="378" r:id="rId63"/>
    <p:sldId id="325" r:id="rId64"/>
    <p:sldId id="35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الكاتب" initials="ا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15A3E"/>
    <a:srgbClr val="000000"/>
    <a:srgbClr val="0036E2"/>
    <a:srgbClr val="7A7F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80886-D7EF-4C82-85E3-71EA3D443AB4}" v="253" dt="2017-10-30T21:01:21.548"/>
    <p1510:client id="{6FBAC7B4-1F16-447F-A948-3327E17F3E30}" v="219" dt="2017-10-30T19:21:48.871"/>
    <p1510:client id="{84C45250-AFF5-4A75-A98F-939A46D5DFC7}" v="139" dt="2017-10-30T21:09:02.849"/>
    <p1510:client id="{48F9F222-2818-4817-B721-03D38F4CED76}" v="75" dt="2017-10-30T20:35:25.49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66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AE811-5061-4B83-9F5F-EA059851A6CC}">
      <dgm:prSet phldrT="[Text]"/>
      <dgm:spPr/>
      <dgm:t>
        <a:bodyPr/>
        <a:lstStyle/>
        <a:p>
          <a:r>
            <a:rPr lang="en-US" b="0" dirty="0">
              <a:latin typeface="Aparajita" pitchFamily="34" charset="0"/>
              <a:cs typeface="Aparajita" pitchFamily="34" charset="0"/>
            </a:rPr>
            <a:t>Gathering Datasets</a:t>
          </a:r>
          <a:endParaRPr lang="en-US" dirty="0"/>
        </a:p>
      </dgm:t>
    </dgm:pt>
    <dgm:pt modelId="{DB2158D4-97DA-4A10-9CE3-5CCE74DDCEC7}" type="parTrans" cxnId="{B226D88E-6C72-4B6E-AFBF-79D5580888D4}">
      <dgm:prSet/>
      <dgm:spPr/>
      <dgm:t>
        <a:bodyPr/>
        <a:lstStyle/>
        <a:p>
          <a:endParaRPr lang="en-US"/>
        </a:p>
      </dgm:t>
    </dgm:pt>
    <dgm:pt modelId="{4A20A9F0-E3A6-4AFF-BE4F-35757F3FA874}" type="sibTrans" cxnId="{B226D88E-6C72-4B6E-AFBF-79D5580888D4}">
      <dgm:prSet/>
      <dgm:spPr/>
      <dgm:t>
        <a:bodyPr/>
        <a:lstStyle/>
        <a:p>
          <a:endParaRPr lang="en-US"/>
        </a:p>
      </dgm:t>
    </dgm:pt>
    <dgm:pt modelId="{051D0EDE-4E16-4CAA-8503-0C2011732A3E}">
      <dgm:prSet phldrT="[Text]" custT="1"/>
      <dgm:spPr/>
      <dgm:t>
        <a:bodyPr/>
        <a:lstStyle/>
        <a:p>
          <a:endParaRPr lang="en-US" sz="2000" dirty="0"/>
        </a:p>
      </dgm:t>
    </dgm:pt>
    <dgm:pt modelId="{2E1B7072-9F3F-4B87-AD0B-BF7740017D76}" type="parTrans" cxnId="{BF58EAFA-FD62-456D-BB34-2F1241ACC794}">
      <dgm:prSet/>
      <dgm:spPr/>
      <dgm:t>
        <a:bodyPr/>
        <a:lstStyle/>
        <a:p>
          <a:endParaRPr lang="en-US"/>
        </a:p>
      </dgm:t>
    </dgm:pt>
    <dgm:pt modelId="{20993264-5709-4418-AF95-3D09E5A56BFB}" type="sibTrans" cxnId="{BF58EAFA-FD62-456D-BB34-2F1241ACC794}">
      <dgm:prSet/>
      <dgm:spPr/>
      <dgm:t>
        <a:bodyPr/>
        <a:lstStyle/>
        <a:p>
          <a:endParaRPr lang="en-US"/>
        </a:p>
      </dgm:t>
    </dgm:pt>
    <dgm:pt modelId="{DFC7779C-DB2E-43E4-8C89-603FE0F28584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6813C8-3C50-434E-9D60-B2C43F987B2A}" type="pres">
      <dgm:prSet presAssocID="{704AE811-5061-4B83-9F5F-EA059851A6CC}" presName="linNode" presStyleCnt="0"/>
      <dgm:spPr/>
      <dgm:t>
        <a:bodyPr/>
        <a:lstStyle/>
        <a:p>
          <a:endParaRPr lang="en-US"/>
        </a:p>
      </dgm:t>
    </dgm:pt>
    <dgm:pt modelId="{0BB63BF0-C5D8-4CD0-982F-7CB74A44877E}" type="pres">
      <dgm:prSet presAssocID="{704AE811-5061-4B83-9F5F-EA059851A6C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5EDC9-551B-43CC-9467-B1D5383A6248}" type="pres">
      <dgm:prSet presAssocID="{704AE811-5061-4B83-9F5F-EA059851A6C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6D88E-6C72-4B6E-AFBF-79D5580888D4}" srcId="{0198F710-F850-4BC7-AB10-6004909A102D}" destId="{704AE811-5061-4B83-9F5F-EA059851A6CC}" srcOrd="0" destOrd="0" parTransId="{DB2158D4-97DA-4A10-9CE3-5CCE74DDCEC7}" sibTransId="{4A20A9F0-E3A6-4AFF-BE4F-35757F3FA874}"/>
    <dgm:cxn modelId="{AF690563-1461-4419-BB17-1D7A034D1A19}" type="presOf" srcId="{704AE811-5061-4B83-9F5F-EA059851A6CC}" destId="{0BB63BF0-C5D8-4CD0-982F-7CB74A44877E}" srcOrd="0" destOrd="0" presId="urn:microsoft.com/office/officeart/2005/8/layout/vList5"/>
    <dgm:cxn modelId="{E7F5F516-F017-4E29-B4A0-F95EE87C43BC}" type="presOf" srcId="{0198F710-F850-4BC7-AB10-6004909A102D}" destId="{DFC7779C-DB2E-43E4-8C89-603FE0F28584}" srcOrd="0" destOrd="0" presId="urn:microsoft.com/office/officeart/2005/8/layout/vList5"/>
    <dgm:cxn modelId="{226CB50F-FA3A-4BBE-8CFF-57B94EACA68A}" type="presOf" srcId="{051D0EDE-4E16-4CAA-8503-0C2011732A3E}" destId="{ACB5EDC9-551B-43CC-9467-B1D5383A6248}" srcOrd="0" destOrd="0" presId="urn:microsoft.com/office/officeart/2005/8/layout/vList5"/>
    <dgm:cxn modelId="{BF58EAFA-FD62-456D-BB34-2F1241ACC794}" srcId="{704AE811-5061-4B83-9F5F-EA059851A6CC}" destId="{051D0EDE-4E16-4CAA-8503-0C2011732A3E}" srcOrd="0" destOrd="0" parTransId="{2E1B7072-9F3F-4B87-AD0B-BF7740017D76}" sibTransId="{20993264-5709-4418-AF95-3D09E5A56BFB}"/>
    <dgm:cxn modelId="{5CCCA720-5EBD-4E11-9874-AB25FF4F8717}" type="presParOf" srcId="{DFC7779C-DB2E-43E4-8C89-603FE0F28584}" destId="{466813C8-3C50-434E-9D60-B2C43F987B2A}" srcOrd="0" destOrd="0" presId="urn:microsoft.com/office/officeart/2005/8/layout/vList5"/>
    <dgm:cxn modelId="{FAA2085B-3AA2-426A-B347-455B5F35EE1B}" type="presParOf" srcId="{466813C8-3C50-434E-9D60-B2C43F987B2A}" destId="{0BB63BF0-C5D8-4CD0-982F-7CB74A44877E}" srcOrd="0" destOrd="0" presId="urn:microsoft.com/office/officeart/2005/8/layout/vList5"/>
    <dgm:cxn modelId="{D881FE8F-6D8E-4D33-8DE0-140AEB06F6FD}" type="presParOf" srcId="{466813C8-3C50-434E-9D60-B2C43F987B2A}" destId="{ACB5EDC9-551B-43CC-9467-B1D5383A62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F984532-1274-4AF3-8E15-0273FA47FBF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rescale the image to 448 X 448</a:t>
          </a:r>
          <a:endParaRPr lang="en-US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922E777F-5434-41F7-BCED-E96129519FB9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We input the image to </a:t>
          </a:r>
          <a:r>
            <a:rPr lang="en-US" dirty="0" err="1" smtClean="0">
              <a:solidFill>
                <a:schemeClr val="bg1"/>
              </a:solidFill>
            </a:rPr>
            <a:t>ResNet</a:t>
          </a:r>
          <a:r>
            <a:rPr lang="en-US" dirty="0" smtClean="0">
              <a:solidFill>
                <a:schemeClr val="bg1"/>
              </a:solidFill>
            </a:rPr>
            <a:t>.</a:t>
          </a:r>
          <a:endParaRPr lang="en-US" dirty="0">
            <a:solidFill>
              <a:schemeClr val="bg1"/>
            </a:solidFill>
          </a:endParaRPr>
        </a:p>
      </dgm:t>
    </dgm:pt>
    <dgm:pt modelId="{02E73429-1C0F-4BE9-AC88-E05DD6486251}" type="parTrans" cxnId="{CB943407-B47F-4E88-90B5-5FC72C761FF1}">
      <dgm:prSet/>
      <dgm:spPr/>
      <dgm:t>
        <a:bodyPr/>
        <a:lstStyle/>
        <a:p>
          <a:endParaRPr lang="en-US"/>
        </a:p>
      </dgm:t>
    </dgm:pt>
    <dgm:pt modelId="{EF42002C-817F-4D20-B804-81ECCF677BBF}" type="sibTrans" cxnId="{CB943407-B47F-4E88-90B5-5FC72C761FF1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dirty="0" err="1" smtClean="0">
              <a:solidFill>
                <a:schemeClr val="bg1"/>
              </a:solidFill>
            </a:rPr>
            <a:t>ResNet</a:t>
          </a:r>
          <a:r>
            <a:rPr lang="en-US" dirty="0" smtClean="0">
              <a:solidFill>
                <a:schemeClr val="bg1"/>
              </a:solidFill>
            </a:rPr>
            <a:t> as its feature</a:t>
          </a:r>
          <a:endParaRPr lang="en-US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32AF3A6-C5AD-466A-93B6-4D528291A6E7}" type="pres">
      <dgm:prSet presAssocID="{922E777F-5434-41F7-BCED-E96129519F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E7CED-7132-4B53-8D0E-97DE8473983A}" type="pres">
      <dgm:prSet presAssocID="{EF42002C-817F-4D20-B804-81ECCF677BB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D0DCFB4-AFBA-45A1-B05B-8A693F4FD654}" type="pres">
      <dgm:prSet presAssocID="{EF42002C-817F-4D20-B804-81ECCF677BB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50F474-2664-4798-8D82-961B64E7DAE6}" type="presOf" srcId="{0C371C34-864D-4285-BA80-2084DB186B49}" destId="{A8FF2D92-0742-4B2A-8034-901D39455BE7}" srcOrd="0" destOrd="0" presId="urn:microsoft.com/office/officeart/2005/8/layout/process1"/>
    <dgm:cxn modelId="{568E916F-CFA4-4DA5-ADB4-116021800161}" type="presOf" srcId="{EF42002C-817F-4D20-B804-81ECCF677BBF}" destId="{A1EE7CED-7132-4B53-8D0E-97DE8473983A}" srcOrd="0" destOrd="0" presId="urn:microsoft.com/office/officeart/2005/8/layout/process1"/>
    <dgm:cxn modelId="{CB943407-B47F-4E88-90B5-5FC72C761FF1}" srcId="{920B0B99-E07C-49C5-8244-120BD0A919F4}" destId="{922E777F-5434-41F7-BCED-E96129519FB9}" srcOrd="1" destOrd="0" parTransId="{02E73429-1C0F-4BE9-AC88-E05DD6486251}" sibTransId="{EF42002C-817F-4D20-B804-81ECCF677BBF}"/>
    <dgm:cxn modelId="{D7E4A26D-5547-43D3-A3B8-682D757C3242}" type="presOf" srcId="{920B0B99-E07C-49C5-8244-120BD0A919F4}" destId="{7AD08F00-18B1-43D1-A564-169878C2C652}" srcOrd="0" destOrd="0" presId="urn:microsoft.com/office/officeart/2005/8/layout/process1"/>
    <dgm:cxn modelId="{B53BD811-AF72-46EE-8A6E-B3B3BB022E57}" srcId="{920B0B99-E07C-49C5-8244-120BD0A919F4}" destId="{24424716-5A96-46C9-AE12-65AA08100750}" srcOrd="2" destOrd="0" parTransId="{136B2303-B801-4F46-B155-1E634140E577}" sibTransId="{EBAAC7F7-B4C5-48DC-B41B-5158232284E0}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CE73A13E-5C80-4D97-8A1C-3FE68F61DC94}" type="presOf" srcId="{24424716-5A96-46C9-AE12-65AA08100750}" destId="{EE2ED5D2-FF2C-46E4-B6F5-7A9B8DD2EC87}" srcOrd="0" destOrd="0" presId="urn:microsoft.com/office/officeart/2005/8/layout/process1"/>
    <dgm:cxn modelId="{29C9F278-9544-40D2-A496-EB0F16BF1B97}" type="presOf" srcId="{922E777F-5434-41F7-BCED-E96129519FB9}" destId="{132AF3A6-C5AD-466A-93B6-4D528291A6E7}" srcOrd="0" destOrd="0" presId="urn:microsoft.com/office/officeart/2005/8/layout/process1"/>
    <dgm:cxn modelId="{16C10201-B02A-4518-BAC9-41EAA0D8725B}" type="presOf" srcId="{EF42002C-817F-4D20-B804-81ECCF677BBF}" destId="{FD0DCFB4-AFBA-45A1-B05B-8A693F4FD654}" srcOrd="1" destOrd="0" presId="urn:microsoft.com/office/officeart/2005/8/layout/process1"/>
    <dgm:cxn modelId="{3EAE04C0-D676-41BF-9410-47E5385649BD}" type="presOf" srcId="{0C371C34-864D-4285-BA80-2084DB186B49}" destId="{2B4EBEB1-EFEF-4384-8F41-4B4E873493F7}" srcOrd="1" destOrd="0" presId="urn:microsoft.com/office/officeart/2005/8/layout/process1"/>
    <dgm:cxn modelId="{7F8E7D41-A0F1-4701-AE54-905922A236C7}" type="presOf" srcId="{A4B2158D-3D36-4227-A222-CB97F735DDBA}" destId="{168FC07D-B6A5-47DB-BABA-12DCA4A9F435}" srcOrd="0" destOrd="0" presId="urn:microsoft.com/office/officeart/2005/8/layout/process1"/>
    <dgm:cxn modelId="{B03EB674-03B0-4AFB-B79A-4B2E98DE5D84}" type="presParOf" srcId="{7AD08F00-18B1-43D1-A564-169878C2C652}" destId="{168FC07D-B6A5-47DB-BABA-12DCA4A9F435}" srcOrd="0" destOrd="0" presId="urn:microsoft.com/office/officeart/2005/8/layout/process1"/>
    <dgm:cxn modelId="{CDCD11F4-1BC6-4594-9B6B-53CC787DFFE3}" type="presParOf" srcId="{7AD08F00-18B1-43D1-A564-169878C2C652}" destId="{A8FF2D92-0742-4B2A-8034-901D39455BE7}" srcOrd="1" destOrd="0" presId="urn:microsoft.com/office/officeart/2005/8/layout/process1"/>
    <dgm:cxn modelId="{45527DDA-F14A-4E6F-82C9-DED38A82D6C7}" type="presParOf" srcId="{A8FF2D92-0742-4B2A-8034-901D39455BE7}" destId="{2B4EBEB1-EFEF-4384-8F41-4B4E873493F7}" srcOrd="0" destOrd="0" presId="urn:microsoft.com/office/officeart/2005/8/layout/process1"/>
    <dgm:cxn modelId="{E111C566-319B-4362-B315-8BBEB3784B77}" type="presParOf" srcId="{7AD08F00-18B1-43D1-A564-169878C2C652}" destId="{132AF3A6-C5AD-466A-93B6-4D528291A6E7}" srcOrd="2" destOrd="0" presId="urn:microsoft.com/office/officeart/2005/8/layout/process1"/>
    <dgm:cxn modelId="{8D3A4349-74E6-4621-AE26-772FCD4AFE8B}" type="presParOf" srcId="{7AD08F00-18B1-43D1-A564-169878C2C652}" destId="{A1EE7CED-7132-4B53-8D0E-97DE8473983A}" srcOrd="3" destOrd="0" presId="urn:microsoft.com/office/officeart/2005/8/layout/process1"/>
    <dgm:cxn modelId="{48F39821-1639-4DBD-B6A1-C78766D2C4CB}" type="presParOf" srcId="{A1EE7CED-7132-4B53-8D0E-97DE8473983A}" destId="{FD0DCFB4-AFBA-45A1-B05B-8A693F4FD654}" srcOrd="0" destOrd="0" presId="urn:microsoft.com/office/officeart/2005/8/layout/process1"/>
    <dgm:cxn modelId="{1C39FEAE-488A-4F1C-A6A3-2697B74A12DB}" type="presParOf" srcId="{7AD08F00-18B1-43D1-A564-169878C2C652}" destId="{EE2ED5D2-FF2C-46E4-B6F5-7A9B8DD2EC8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926F4-72EF-4A28-B9E0-56C4D54CC9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15D0BD-EAD1-4031-8A9D-431EDED7C8A7}">
      <dgm:prSet phldrT="[نص]"/>
      <dgm:spPr/>
      <dgm:t>
        <a:bodyPr/>
        <a:lstStyle/>
        <a:p>
          <a:r>
            <a:rPr lang="en-US" dirty="0" smtClean="0"/>
            <a:t>VQA Dataset</a:t>
          </a:r>
          <a:endParaRPr lang="en-US" dirty="0"/>
        </a:p>
      </dgm:t>
    </dgm:pt>
    <dgm:pt modelId="{B1FD47FB-0C50-4BB3-9292-B8F4E2C78C1F}" type="parTrans" cxnId="{0927F923-C1D6-45C8-BDBB-5B1ABC377904}">
      <dgm:prSet/>
      <dgm:spPr/>
      <dgm:t>
        <a:bodyPr/>
        <a:lstStyle/>
        <a:p>
          <a:endParaRPr lang="en-US"/>
        </a:p>
      </dgm:t>
    </dgm:pt>
    <dgm:pt modelId="{39B4A8FC-DF10-42DB-90FD-0C8687BD3AEB}" type="sibTrans" cxnId="{0927F923-C1D6-45C8-BDBB-5B1ABC377904}">
      <dgm:prSet/>
      <dgm:spPr/>
      <dgm:t>
        <a:bodyPr/>
        <a:lstStyle/>
        <a:p>
          <a:endParaRPr lang="en-US"/>
        </a:p>
      </dgm:t>
    </dgm:pt>
    <dgm:pt modelId="{D2BCF311-1E1C-4B6E-A4D7-4CA6D1310B2E}">
      <dgm:prSet phldrT="[نص]" phldr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4638FE6-973F-4083-B1E3-D2F981508376}" type="parTrans" cxnId="{F2281878-9A3B-49F5-8AF1-18B5BC060A47}">
      <dgm:prSet/>
      <dgm:spPr/>
      <dgm:t>
        <a:bodyPr/>
        <a:lstStyle/>
        <a:p>
          <a:endParaRPr lang="en-US"/>
        </a:p>
      </dgm:t>
    </dgm:pt>
    <dgm:pt modelId="{838AD7F8-26F5-4999-A102-2FFC84B55281}" type="sibTrans" cxnId="{F2281878-9A3B-49F5-8AF1-18B5BC060A47}">
      <dgm:prSet/>
      <dgm:spPr/>
      <dgm:t>
        <a:bodyPr/>
        <a:lstStyle/>
        <a:p>
          <a:endParaRPr lang="en-US"/>
        </a:p>
      </dgm:t>
    </dgm:pt>
    <dgm:pt modelId="{161CD6B4-691B-4509-B1A5-C9A217FE4514}">
      <dgm:prSet phldrT="[نص]" phldr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408CB66A-848B-43A8-8787-ED0C632E49FE}" type="parTrans" cxnId="{CC3D0CE7-55E2-46CB-A3E3-1ACD16B2CC3D}">
      <dgm:prSet/>
      <dgm:spPr/>
      <dgm:t>
        <a:bodyPr/>
        <a:lstStyle/>
        <a:p>
          <a:endParaRPr lang="en-US"/>
        </a:p>
      </dgm:t>
    </dgm:pt>
    <dgm:pt modelId="{25C38058-62BB-4ED9-97DC-1192B79C46C0}" type="sibTrans" cxnId="{CC3D0CE7-55E2-46CB-A3E3-1ACD16B2CC3D}">
      <dgm:prSet/>
      <dgm:spPr/>
      <dgm:t>
        <a:bodyPr/>
        <a:lstStyle/>
        <a:p>
          <a:endParaRPr lang="en-US"/>
        </a:p>
      </dgm:t>
    </dgm:pt>
    <dgm:pt modelId="{8CE66ADC-572C-4742-ACF1-6E1ECF0F2666}">
      <dgm:prSet phldrT="[نص]"/>
      <dgm:spPr/>
      <dgm:t>
        <a:bodyPr/>
        <a:lstStyle/>
        <a:p>
          <a:r>
            <a:rPr lang="en-US" dirty="0" smtClean="0"/>
            <a:t>COCO-QA Dataset</a:t>
          </a:r>
          <a:endParaRPr lang="en-US" dirty="0"/>
        </a:p>
      </dgm:t>
    </dgm:pt>
    <dgm:pt modelId="{AE80F760-0745-47FC-94D7-DA982D0BFF2D}" type="parTrans" cxnId="{2B622F95-6490-4FCB-92E7-370344F0B979}">
      <dgm:prSet/>
      <dgm:spPr/>
      <dgm:t>
        <a:bodyPr/>
        <a:lstStyle/>
        <a:p>
          <a:endParaRPr lang="en-US"/>
        </a:p>
      </dgm:t>
    </dgm:pt>
    <dgm:pt modelId="{8B4F7A57-A3CA-46F0-9C4C-29BB7B77BA47}" type="sibTrans" cxnId="{2B622F95-6490-4FCB-92E7-370344F0B979}">
      <dgm:prSet/>
      <dgm:spPr/>
      <dgm:t>
        <a:bodyPr/>
        <a:lstStyle/>
        <a:p>
          <a:endParaRPr lang="en-US"/>
        </a:p>
      </dgm:t>
    </dgm:pt>
    <dgm:pt modelId="{9B52AC6A-D2AE-4ECA-92AD-A40E2232814F}">
      <dgm:prSet phldrT="[نص]" phldr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76EAB53D-293B-4CA6-AAEB-74D6C353ACB7}" type="parTrans" cxnId="{615178AC-5D76-4722-B78A-A5E30D3391EC}">
      <dgm:prSet/>
      <dgm:spPr/>
      <dgm:t>
        <a:bodyPr/>
        <a:lstStyle/>
        <a:p>
          <a:endParaRPr lang="en-US"/>
        </a:p>
      </dgm:t>
    </dgm:pt>
    <dgm:pt modelId="{C2325E9B-52FD-4CF6-8518-24F462F786E6}" type="sibTrans" cxnId="{615178AC-5D76-4722-B78A-A5E30D3391EC}">
      <dgm:prSet/>
      <dgm:spPr/>
      <dgm:t>
        <a:bodyPr/>
        <a:lstStyle/>
        <a:p>
          <a:endParaRPr lang="en-US"/>
        </a:p>
      </dgm:t>
    </dgm:pt>
    <dgm:pt modelId="{EFA497DA-64FA-4F88-89B9-13DAD2159B28}">
      <dgm:prSet phldrT="[نص]" phldr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221558B-923C-4BDB-8EDA-53462A2AC028}" type="parTrans" cxnId="{D532F29D-C9C8-4C4C-B2CB-9D4F8E8741BD}">
      <dgm:prSet/>
      <dgm:spPr/>
      <dgm:t>
        <a:bodyPr/>
        <a:lstStyle/>
        <a:p>
          <a:endParaRPr lang="en-US"/>
        </a:p>
      </dgm:t>
    </dgm:pt>
    <dgm:pt modelId="{410F3FC4-6ABD-42D7-A485-CBBB46B65759}" type="sibTrans" cxnId="{D532F29D-C9C8-4C4C-B2CB-9D4F8E8741BD}">
      <dgm:prSet/>
      <dgm:spPr/>
      <dgm:t>
        <a:bodyPr/>
        <a:lstStyle/>
        <a:p>
          <a:endParaRPr lang="en-US"/>
        </a:p>
      </dgm:t>
    </dgm:pt>
    <dgm:pt modelId="{CE788AC1-1E06-45A7-A8D2-D5BA590F7294}" type="pres">
      <dgm:prSet presAssocID="{F3F926F4-72EF-4A28-B9E0-56C4D54CC9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23182F-E247-4C24-8E41-962852C33F09}" type="pres">
      <dgm:prSet presAssocID="{9E15D0BD-EAD1-4031-8A9D-431EDED7C8A7}" presName="linNode" presStyleCnt="0"/>
      <dgm:spPr/>
      <dgm:t>
        <a:bodyPr/>
        <a:lstStyle/>
        <a:p>
          <a:endParaRPr lang="en-US"/>
        </a:p>
      </dgm:t>
    </dgm:pt>
    <dgm:pt modelId="{9E720AE8-8BEC-4FA7-9C57-DF4275C16ED0}" type="pres">
      <dgm:prSet presAssocID="{9E15D0BD-EAD1-4031-8A9D-431EDED7C8A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C1A45-9907-4450-9F52-0C858BD73470}" type="pres">
      <dgm:prSet presAssocID="{9E15D0BD-EAD1-4031-8A9D-431EDED7C8A7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CC96A-BC90-4455-8B16-F5FC6F144181}" type="pres">
      <dgm:prSet presAssocID="{39B4A8FC-DF10-42DB-90FD-0C8687BD3AEB}" presName="sp" presStyleCnt="0"/>
      <dgm:spPr/>
      <dgm:t>
        <a:bodyPr/>
        <a:lstStyle/>
        <a:p>
          <a:endParaRPr lang="en-US"/>
        </a:p>
      </dgm:t>
    </dgm:pt>
    <dgm:pt modelId="{1CFA2BD0-8B8D-4DCC-9E21-7B90AAC346B7}" type="pres">
      <dgm:prSet presAssocID="{8CE66ADC-572C-4742-ACF1-6E1ECF0F2666}" presName="linNode" presStyleCnt="0"/>
      <dgm:spPr/>
      <dgm:t>
        <a:bodyPr/>
        <a:lstStyle/>
        <a:p>
          <a:endParaRPr lang="en-US"/>
        </a:p>
      </dgm:t>
    </dgm:pt>
    <dgm:pt modelId="{912BDA93-7727-4697-AB32-321B71F16CCC}" type="pres">
      <dgm:prSet presAssocID="{8CE66ADC-572C-4742-ACF1-6E1ECF0F266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D7A6A-2957-408B-A9FC-ACD27F1C3CDA}" type="pres">
      <dgm:prSet presAssocID="{8CE66ADC-572C-4742-ACF1-6E1ECF0F266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32F29D-C9C8-4C4C-B2CB-9D4F8E8741BD}" srcId="{8CE66ADC-572C-4742-ACF1-6E1ECF0F2666}" destId="{EFA497DA-64FA-4F88-89B9-13DAD2159B28}" srcOrd="1" destOrd="0" parTransId="{E221558B-923C-4BDB-8EDA-53462A2AC028}" sibTransId="{410F3FC4-6ABD-42D7-A485-CBBB46B65759}"/>
    <dgm:cxn modelId="{F2281878-9A3B-49F5-8AF1-18B5BC060A47}" srcId="{9E15D0BD-EAD1-4031-8A9D-431EDED7C8A7}" destId="{D2BCF311-1E1C-4B6E-A4D7-4CA6D1310B2E}" srcOrd="0" destOrd="0" parTransId="{14638FE6-973F-4083-B1E3-D2F981508376}" sibTransId="{838AD7F8-26F5-4999-A102-2FFC84B55281}"/>
    <dgm:cxn modelId="{D17600C6-413C-4FC2-9737-69B70065F4A8}" type="presOf" srcId="{F3F926F4-72EF-4A28-B9E0-56C4D54CC9EA}" destId="{CE788AC1-1E06-45A7-A8D2-D5BA590F7294}" srcOrd="0" destOrd="0" presId="urn:microsoft.com/office/officeart/2005/8/layout/vList5"/>
    <dgm:cxn modelId="{EB9099A1-CBF0-4179-B3C9-95CE186F18B9}" type="presOf" srcId="{9B52AC6A-D2AE-4ECA-92AD-A40E2232814F}" destId="{BEED7A6A-2957-408B-A9FC-ACD27F1C3CDA}" srcOrd="0" destOrd="0" presId="urn:microsoft.com/office/officeart/2005/8/layout/vList5"/>
    <dgm:cxn modelId="{793CC41C-5CC1-4914-B601-E3B06ADBF42C}" type="presOf" srcId="{9E15D0BD-EAD1-4031-8A9D-431EDED7C8A7}" destId="{9E720AE8-8BEC-4FA7-9C57-DF4275C16ED0}" srcOrd="0" destOrd="0" presId="urn:microsoft.com/office/officeart/2005/8/layout/vList5"/>
    <dgm:cxn modelId="{8658CFF4-83E2-4A9B-AF78-8011F4C155E9}" type="presOf" srcId="{D2BCF311-1E1C-4B6E-A4D7-4CA6D1310B2E}" destId="{EADC1A45-9907-4450-9F52-0C858BD73470}" srcOrd="0" destOrd="0" presId="urn:microsoft.com/office/officeart/2005/8/layout/vList5"/>
    <dgm:cxn modelId="{2B622F95-6490-4FCB-92E7-370344F0B979}" srcId="{F3F926F4-72EF-4A28-B9E0-56C4D54CC9EA}" destId="{8CE66ADC-572C-4742-ACF1-6E1ECF0F2666}" srcOrd="1" destOrd="0" parTransId="{AE80F760-0745-47FC-94D7-DA982D0BFF2D}" sibTransId="{8B4F7A57-A3CA-46F0-9C4C-29BB7B77BA47}"/>
    <dgm:cxn modelId="{10962885-72F7-4CBA-ABDD-1F35FB39085E}" type="presOf" srcId="{8CE66ADC-572C-4742-ACF1-6E1ECF0F2666}" destId="{912BDA93-7727-4697-AB32-321B71F16CCC}" srcOrd="0" destOrd="0" presId="urn:microsoft.com/office/officeart/2005/8/layout/vList5"/>
    <dgm:cxn modelId="{6BD176C9-C844-487F-B357-D39CFC2B38A4}" type="presOf" srcId="{161CD6B4-691B-4509-B1A5-C9A217FE4514}" destId="{EADC1A45-9907-4450-9F52-0C858BD73470}" srcOrd="0" destOrd="1" presId="urn:microsoft.com/office/officeart/2005/8/layout/vList5"/>
    <dgm:cxn modelId="{82AE009F-A9C3-4B93-9A81-2E4C54E77A89}" type="presOf" srcId="{EFA497DA-64FA-4F88-89B9-13DAD2159B28}" destId="{BEED7A6A-2957-408B-A9FC-ACD27F1C3CDA}" srcOrd="0" destOrd="1" presId="urn:microsoft.com/office/officeart/2005/8/layout/vList5"/>
    <dgm:cxn modelId="{615178AC-5D76-4722-B78A-A5E30D3391EC}" srcId="{8CE66ADC-572C-4742-ACF1-6E1ECF0F2666}" destId="{9B52AC6A-D2AE-4ECA-92AD-A40E2232814F}" srcOrd="0" destOrd="0" parTransId="{76EAB53D-293B-4CA6-AAEB-74D6C353ACB7}" sibTransId="{C2325E9B-52FD-4CF6-8518-24F462F786E6}"/>
    <dgm:cxn modelId="{0927F923-C1D6-45C8-BDBB-5B1ABC377904}" srcId="{F3F926F4-72EF-4A28-B9E0-56C4D54CC9EA}" destId="{9E15D0BD-EAD1-4031-8A9D-431EDED7C8A7}" srcOrd="0" destOrd="0" parTransId="{B1FD47FB-0C50-4BB3-9292-B8F4E2C78C1F}" sibTransId="{39B4A8FC-DF10-42DB-90FD-0C8687BD3AEB}"/>
    <dgm:cxn modelId="{CC3D0CE7-55E2-46CB-A3E3-1ACD16B2CC3D}" srcId="{9E15D0BD-EAD1-4031-8A9D-431EDED7C8A7}" destId="{161CD6B4-691B-4509-B1A5-C9A217FE4514}" srcOrd="1" destOrd="0" parTransId="{408CB66A-848B-43A8-8787-ED0C632E49FE}" sibTransId="{25C38058-62BB-4ED9-97DC-1192B79C46C0}"/>
    <dgm:cxn modelId="{CBBB1220-FD76-48C3-8C42-BC428095EA0B}" type="presParOf" srcId="{CE788AC1-1E06-45A7-A8D2-D5BA590F7294}" destId="{7B23182F-E247-4C24-8E41-962852C33F09}" srcOrd="0" destOrd="0" presId="urn:microsoft.com/office/officeart/2005/8/layout/vList5"/>
    <dgm:cxn modelId="{C05A516F-C9A3-4C8B-9EA4-791E88110964}" type="presParOf" srcId="{7B23182F-E247-4C24-8E41-962852C33F09}" destId="{9E720AE8-8BEC-4FA7-9C57-DF4275C16ED0}" srcOrd="0" destOrd="0" presId="urn:microsoft.com/office/officeart/2005/8/layout/vList5"/>
    <dgm:cxn modelId="{334289C1-3CC0-4E73-98EA-9CF89905CAB2}" type="presParOf" srcId="{7B23182F-E247-4C24-8E41-962852C33F09}" destId="{EADC1A45-9907-4450-9F52-0C858BD73470}" srcOrd="1" destOrd="0" presId="urn:microsoft.com/office/officeart/2005/8/layout/vList5"/>
    <dgm:cxn modelId="{9279958C-7725-4E90-8B20-C63B766B8531}" type="presParOf" srcId="{CE788AC1-1E06-45A7-A8D2-D5BA590F7294}" destId="{FA4CC96A-BC90-4455-8B16-F5FC6F144181}" srcOrd="1" destOrd="0" presId="urn:microsoft.com/office/officeart/2005/8/layout/vList5"/>
    <dgm:cxn modelId="{986EA6A3-0AE9-42E7-B8E9-D70B2C6CDC4F}" type="presParOf" srcId="{CE788AC1-1E06-45A7-A8D2-D5BA590F7294}" destId="{1CFA2BD0-8B8D-4DCC-9E21-7B90AAC346B7}" srcOrd="2" destOrd="0" presId="urn:microsoft.com/office/officeart/2005/8/layout/vList5"/>
    <dgm:cxn modelId="{0CAE6F5F-D5C0-41CB-9885-A326DDD09A39}" type="presParOf" srcId="{1CFA2BD0-8B8D-4DCC-9E21-7B90AAC346B7}" destId="{912BDA93-7727-4697-AB32-321B71F16CCC}" srcOrd="0" destOrd="0" presId="urn:microsoft.com/office/officeart/2005/8/layout/vList5"/>
    <dgm:cxn modelId="{911DDF18-EC4F-490A-8DBD-644386667CC2}" type="presParOf" srcId="{1CFA2BD0-8B8D-4DCC-9E21-7B90AAC346B7}" destId="{BEED7A6A-2957-408B-A9FC-ACD27F1C3C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89390-16CA-4D5B-A602-10103FC43446}">
      <dgm:prSet phldrT="[Text]"/>
      <dgm:spPr/>
      <dgm:t>
        <a:bodyPr/>
        <a:lstStyle/>
        <a:p>
          <a:r>
            <a:rPr lang="en-US" b="0" dirty="0">
              <a:latin typeface="Arial" pitchFamily="34" charset="0"/>
              <a:cs typeface="Arial" pitchFamily="34" charset="0"/>
            </a:rPr>
            <a:t>Preparing Dataset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16F35CB-A18E-4D68-95A7-C6AFCBE8DF62}" type="parTrans" cxnId="{6C1CB6BF-13D8-4358-897D-F583AE5FBF7C}">
      <dgm:prSet/>
      <dgm:spPr/>
      <dgm:t>
        <a:bodyPr/>
        <a:lstStyle/>
        <a:p>
          <a:endParaRPr lang="en-US"/>
        </a:p>
      </dgm:t>
    </dgm:pt>
    <dgm:pt modelId="{073DBC1B-633C-480A-BAC7-5AA231AE32D3}" type="sibTrans" cxnId="{6C1CB6BF-13D8-4358-897D-F583AE5FBF7C}">
      <dgm:prSet/>
      <dgm:spPr/>
      <dgm:t>
        <a:bodyPr/>
        <a:lstStyle/>
        <a:p>
          <a:endParaRPr lang="en-US"/>
        </a:p>
      </dgm:t>
    </dgm:pt>
    <dgm:pt modelId="{2F4E5529-2AC6-4117-8D08-7689A7349174}">
      <dgm:prSet phldrT="[Text]" custT="1"/>
      <dgm:spPr/>
      <dgm:t>
        <a:bodyPr/>
        <a:lstStyle/>
        <a:p>
          <a:r>
            <a:rPr lang="en-US" sz="2000" dirty="0"/>
            <a:t>Cleaning the dataset using NLTK</a:t>
          </a:r>
          <a:r>
            <a:rPr lang="en-US" sz="2400" dirty="0"/>
            <a:t>.</a:t>
          </a:r>
        </a:p>
      </dgm:t>
    </dgm:pt>
    <dgm:pt modelId="{7501D2F4-870C-4B6C-9600-ACA06EC23DC5}" type="parTrans" cxnId="{BF682B5D-9643-4E65-A5A0-AA008D51FD00}">
      <dgm:prSet/>
      <dgm:spPr/>
      <dgm:t>
        <a:bodyPr/>
        <a:lstStyle/>
        <a:p>
          <a:endParaRPr lang="en-US"/>
        </a:p>
      </dgm:t>
    </dgm:pt>
    <dgm:pt modelId="{3C3EB996-EB43-4829-A227-68D260A4E552}" type="sibTrans" cxnId="{BF682B5D-9643-4E65-A5A0-AA008D51FD00}">
      <dgm:prSet/>
      <dgm:spPr/>
      <dgm:t>
        <a:bodyPr/>
        <a:lstStyle/>
        <a:p>
          <a:endParaRPr lang="en-US"/>
        </a:p>
      </dgm:t>
    </dgm:pt>
    <dgm:pt modelId="{51ED0EE1-72C8-4FD5-B22C-BA61375844C1}">
      <dgm:prSet phldrT="[Text]" custT="1"/>
      <dgm:spPr/>
      <dgm:t>
        <a:bodyPr/>
        <a:lstStyle/>
        <a:p>
          <a:r>
            <a:rPr lang="en-US" sz="2000" dirty="0" smtClean="0"/>
            <a:t>Apply one hot-encoding for a given question.</a:t>
          </a:r>
          <a:endParaRPr lang="en-US" sz="2000" dirty="0"/>
        </a:p>
      </dgm:t>
    </dgm:pt>
    <dgm:pt modelId="{A120A6E4-CBCE-40C7-99BA-F503E1EAD9BE}" type="parTrans" cxnId="{EF030E8A-AFF1-4D5F-8B37-1C798377534A}">
      <dgm:prSet/>
      <dgm:spPr/>
      <dgm:t>
        <a:bodyPr/>
        <a:lstStyle/>
        <a:p>
          <a:endParaRPr lang="en-US"/>
        </a:p>
      </dgm:t>
    </dgm:pt>
    <dgm:pt modelId="{E8130DEB-C5CC-4597-9AD3-4E93EE143A9A}" type="sibTrans" cxnId="{EF030E8A-AFF1-4D5F-8B37-1C798377534A}">
      <dgm:prSet/>
      <dgm:spPr/>
      <dgm:t>
        <a:bodyPr/>
        <a:lstStyle/>
        <a:p>
          <a:endParaRPr lang="en-US"/>
        </a:p>
      </dgm:t>
    </dgm:pt>
    <dgm:pt modelId="{B2B514AB-A4E9-466D-9599-9B80FDB3A91C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75296-CB0F-4FBE-8CD9-A2CB42BEB176}" type="pres">
      <dgm:prSet presAssocID="{A3989390-16CA-4D5B-A602-10103FC43446}" presName="linNode" presStyleCnt="0"/>
      <dgm:spPr/>
      <dgm:t>
        <a:bodyPr/>
        <a:lstStyle/>
        <a:p>
          <a:endParaRPr lang="en-US"/>
        </a:p>
      </dgm:t>
    </dgm:pt>
    <dgm:pt modelId="{0DA4E418-2960-455A-A271-30D709585189}" type="pres">
      <dgm:prSet presAssocID="{A3989390-16CA-4D5B-A602-10103FC4344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7139B-CB80-4315-A457-FF621AECD713}" type="pres">
      <dgm:prSet presAssocID="{A3989390-16CA-4D5B-A602-10103FC4344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B78BBE-E162-4426-AA45-F56932AD6878}" type="presOf" srcId="{A3989390-16CA-4D5B-A602-10103FC43446}" destId="{0DA4E418-2960-455A-A271-30D709585189}" srcOrd="0" destOrd="0" presId="urn:microsoft.com/office/officeart/2005/8/layout/vList5"/>
    <dgm:cxn modelId="{BC98FADF-2AA5-4843-AC70-05D6E7616FDC}" type="presOf" srcId="{51ED0EE1-72C8-4FD5-B22C-BA61375844C1}" destId="{94C7139B-CB80-4315-A457-FF621AECD713}" srcOrd="0" destOrd="1" presId="urn:microsoft.com/office/officeart/2005/8/layout/vList5"/>
    <dgm:cxn modelId="{EF030E8A-AFF1-4D5F-8B37-1C798377534A}" srcId="{A3989390-16CA-4D5B-A602-10103FC43446}" destId="{51ED0EE1-72C8-4FD5-B22C-BA61375844C1}" srcOrd="1" destOrd="0" parTransId="{A120A6E4-CBCE-40C7-99BA-F503E1EAD9BE}" sibTransId="{E8130DEB-C5CC-4597-9AD3-4E93EE143A9A}"/>
    <dgm:cxn modelId="{BF682B5D-9643-4E65-A5A0-AA008D51FD00}" srcId="{A3989390-16CA-4D5B-A602-10103FC43446}" destId="{2F4E5529-2AC6-4117-8D08-7689A7349174}" srcOrd="0" destOrd="0" parTransId="{7501D2F4-870C-4B6C-9600-ACA06EC23DC5}" sibTransId="{3C3EB996-EB43-4829-A227-68D260A4E552}"/>
    <dgm:cxn modelId="{0A110F35-2393-48C2-9F96-7F225A53A315}" type="presOf" srcId="{2F4E5529-2AC6-4117-8D08-7689A7349174}" destId="{94C7139B-CB80-4315-A457-FF621AECD713}" srcOrd="0" destOrd="0" presId="urn:microsoft.com/office/officeart/2005/8/layout/vList5"/>
    <dgm:cxn modelId="{6C1CB6BF-13D8-4358-897D-F583AE5FBF7C}" srcId="{0198F710-F850-4BC7-AB10-6004909A102D}" destId="{A3989390-16CA-4D5B-A602-10103FC43446}" srcOrd="0" destOrd="0" parTransId="{A16F35CB-A18E-4D68-95A7-C6AFCBE8DF62}" sibTransId="{073DBC1B-633C-480A-BAC7-5AA231AE32D3}"/>
    <dgm:cxn modelId="{4721BE13-B991-4256-BD5E-B5141397BA99}" type="presOf" srcId="{0198F710-F850-4BC7-AB10-6004909A102D}" destId="{B2B514AB-A4E9-466D-9599-9B80FDB3A91C}" srcOrd="0" destOrd="0" presId="urn:microsoft.com/office/officeart/2005/8/layout/vList5"/>
    <dgm:cxn modelId="{6BE43E6D-EA74-4315-825B-19FDA63A4719}" type="presParOf" srcId="{B2B514AB-A4E9-466D-9599-9B80FDB3A91C}" destId="{43575296-CB0F-4FBE-8CD9-A2CB42BEB176}" srcOrd="0" destOrd="0" presId="urn:microsoft.com/office/officeart/2005/8/layout/vList5"/>
    <dgm:cxn modelId="{00F22741-61E1-465B-9684-1A8472EFDBB2}" type="presParOf" srcId="{43575296-CB0F-4FBE-8CD9-A2CB42BEB176}" destId="{0DA4E418-2960-455A-A271-30D709585189}" srcOrd="0" destOrd="0" presId="urn:microsoft.com/office/officeart/2005/8/layout/vList5"/>
    <dgm:cxn modelId="{98E74AAC-7268-48FC-B0F7-8450DFF7C93A}" type="presParOf" srcId="{43575296-CB0F-4FBE-8CD9-A2CB42BEB176}" destId="{94C7139B-CB80-4315-A457-FF621AECD7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E94C5E7-C3CA-4099-8163-D363FAF8BD2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925E5F7-FAD7-4EDD-9BC3-6F43AA4D5CBD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DC223D4-9748-494F-B659-F0C40BB26619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rescale the image to 448 X 448</a:t>
          </a:r>
          <a:endParaRPr lang="en-US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F8001-7B4E-4E4C-B9F5-0432AA9CD63F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3DCDD94-8FBF-423D-9111-AC94D2B89A6E}" type="presOf" srcId="{920B0B99-E07C-49C5-8244-120BD0A919F4}" destId="{7AD08F00-18B1-43D1-A564-169878C2C652}" srcOrd="0" destOrd="0" presId="urn:microsoft.com/office/officeart/2005/8/layout/process1"/>
    <dgm:cxn modelId="{F15671BE-BDC7-415A-AA9B-7B0E2D8525B4}" type="presParOf" srcId="{7AD08F00-18B1-43D1-A564-169878C2C652}" destId="{168FC07D-B6A5-47DB-BABA-12DCA4A9F43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6832EB69-BFF1-411A-903C-F5C454CBDB7F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rescale the image to 448 X 448</a:t>
          </a:r>
          <a:endParaRPr lang="en-US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We input the image to </a:t>
          </a:r>
          <a:r>
            <a:rPr lang="en-US" dirty="0" err="1" smtClean="0">
              <a:solidFill>
                <a:schemeClr val="bg1"/>
              </a:solidFill>
            </a:rPr>
            <a:t>ResNet</a:t>
          </a:r>
          <a:r>
            <a:rPr lang="en-US" dirty="0" smtClean="0">
              <a:solidFill>
                <a:schemeClr val="bg1"/>
              </a:solidFill>
            </a:rPr>
            <a:t>.</a:t>
          </a:r>
          <a:endParaRPr lang="en-US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FFA024-0F85-49EA-B264-0A5E44CE6CBC}" type="presOf" srcId="{0C371C34-864D-4285-BA80-2084DB186B49}" destId="{A8FF2D92-0742-4B2A-8034-901D39455BE7}" srcOrd="0" destOrd="0" presId="urn:microsoft.com/office/officeart/2005/8/layout/process1"/>
    <dgm:cxn modelId="{DF6E125A-2116-411B-BDA5-2F464956B367}" type="presOf" srcId="{A4B2158D-3D36-4227-A222-CB97F735DDBA}" destId="{168FC07D-B6A5-47DB-BABA-12DCA4A9F435}" srcOrd="0" destOrd="0" presId="urn:microsoft.com/office/officeart/2005/8/layout/process1"/>
    <dgm:cxn modelId="{DC13F346-372C-4662-8C56-7CA0710E681F}" type="presOf" srcId="{24424716-5A96-46C9-AE12-65AA08100750}" destId="{EE2ED5D2-FF2C-46E4-B6F5-7A9B8DD2EC87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53BD811-AF72-46EE-8A6E-B3B3BB022E57}" srcId="{920B0B99-E07C-49C5-8244-120BD0A919F4}" destId="{24424716-5A96-46C9-AE12-65AA08100750}" srcOrd="1" destOrd="0" parTransId="{136B2303-B801-4F46-B155-1E634140E577}" sibTransId="{EBAAC7F7-B4C5-48DC-B41B-5158232284E0}"/>
    <dgm:cxn modelId="{1232A12A-D9F7-444D-B5E7-4E218C5FD78D}" type="presOf" srcId="{0C371C34-864D-4285-BA80-2084DB186B49}" destId="{2B4EBEB1-EFEF-4384-8F41-4B4E873493F7}" srcOrd="1" destOrd="0" presId="urn:microsoft.com/office/officeart/2005/8/layout/process1"/>
    <dgm:cxn modelId="{2C29B99D-F0B2-4530-BBC2-B18C2519C624}" type="presOf" srcId="{920B0B99-E07C-49C5-8244-120BD0A919F4}" destId="{7AD08F00-18B1-43D1-A564-169878C2C652}" srcOrd="0" destOrd="0" presId="urn:microsoft.com/office/officeart/2005/8/layout/process1"/>
    <dgm:cxn modelId="{87E3D46C-2F4A-4585-BB73-5F38E61BE6F6}" type="presParOf" srcId="{7AD08F00-18B1-43D1-A564-169878C2C652}" destId="{168FC07D-B6A5-47DB-BABA-12DCA4A9F435}" srcOrd="0" destOrd="0" presId="urn:microsoft.com/office/officeart/2005/8/layout/process1"/>
    <dgm:cxn modelId="{5CAFB73E-6E5C-46BC-970E-60CD3D8CEE57}" type="presParOf" srcId="{7AD08F00-18B1-43D1-A564-169878C2C652}" destId="{A8FF2D92-0742-4B2A-8034-901D39455BE7}" srcOrd="1" destOrd="0" presId="urn:microsoft.com/office/officeart/2005/8/layout/process1"/>
    <dgm:cxn modelId="{775A39AD-6312-4808-A369-6D3A796B22CB}" type="presParOf" srcId="{A8FF2D92-0742-4B2A-8034-901D39455BE7}" destId="{2B4EBEB1-EFEF-4384-8F41-4B4E873493F7}" srcOrd="0" destOrd="0" presId="urn:microsoft.com/office/officeart/2005/8/layout/process1"/>
    <dgm:cxn modelId="{1441A266-5370-4C4F-A486-C8C0B38E8F69}" type="presParOf" srcId="{7AD08F00-18B1-43D1-A564-169878C2C652}" destId="{EE2ED5D2-FF2C-46E4-B6F5-7A9B8DD2EC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5EDC9-551B-43CC-9467-B1D5383A6248}">
      <dsp:nvSpPr>
        <dsp:cNvPr id="0" name=""/>
        <dsp:cNvSpPr/>
      </dsp:nvSpPr>
      <dsp:spPr>
        <a:xfrm rot="5400000">
          <a:off x="5004815" y="-1167384"/>
          <a:ext cx="30480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-5400000">
        <a:off x="3456432" y="529790"/>
        <a:ext cx="5995977" cy="2750418"/>
      </dsp:txXfrm>
    </dsp:sp>
    <dsp:sp modelId="{0BB63BF0-C5D8-4CD0-982F-7CB74A44877E}">
      <dsp:nvSpPr>
        <dsp:cNvPr id="0" name=""/>
        <dsp:cNvSpPr/>
      </dsp:nvSpPr>
      <dsp:spPr>
        <a:xfrm>
          <a:off x="0" y="0"/>
          <a:ext cx="3456432" cy="381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parajita" pitchFamily="34" charset="0"/>
              <a:cs typeface="Aparajita" pitchFamily="34" charset="0"/>
            </a:rPr>
            <a:t>Gathering Datasets</a:t>
          </a:r>
          <a:endParaRPr lang="en-US" sz="4900" kern="1200" dirty="0"/>
        </a:p>
      </dsp:txBody>
      <dsp:txXfrm>
        <a:off x="168729" y="168729"/>
        <a:ext cx="3118974" cy="34725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9879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rescale the image to 448 X 448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61769" y="1342397"/>
        <a:ext cx="2848972" cy="1667871"/>
      </dsp:txXfrm>
    </dsp:sp>
    <dsp:sp modelId="{A8FF2D92-0742-4B2A-8034-901D39455BE7}">
      <dsp:nvSpPr>
        <dsp:cNvPr id="0" name=""/>
        <dsp:cNvSpPr/>
      </dsp:nvSpPr>
      <dsp:spPr>
        <a:xfrm>
          <a:off x="3257907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257907" y="1956647"/>
        <a:ext cx="438188" cy="439370"/>
      </dsp:txXfrm>
    </dsp:sp>
    <dsp:sp modelId="{132AF3A6-C5AD-466A-93B6-4D528291A6E7}">
      <dsp:nvSpPr>
        <dsp:cNvPr id="0" name=""/>
        <dsp:cNvSpPr/>
      </dsp:nvSpPr>
      <dsp:spPr>
        <a:xfrm>
          <a:off x="4143733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We input the image to </a:t>
          </a:r>
          <a:r>
            <a:rPr lang="en-US" sz="2200" kern="1200" dirty="0" err="1" smtClean="0">
              <a:solidFill>
                <a:schemeClr val="bg1"/>
              </a:solidFill>
            </a:rPr>
            <a:t>ResNet</a:t>
          </a:r>
          <a:r>
            <a:rPr lang="en-US" sz="2200" kern="1200" dirty="0" smtClean="0">
              <a:solidFill>
                <a:schemeClr val="bg1"/>
              </a:solidFill>
            </a:rPr>
            <a:t>.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4195623" y="1342397"/>
        <a:ext cx="2848972" cy="1667871"/>
      </dsp:txXfrm>
    </dsp:sp>
    <dsp:sp modelId="{A1EE7CED-7132-4B53-8D0E-97DE8473983A}">
      <dsp:nvSpPr>
        <dsp:cNvPr id="0" name=""/>
        <dsp:cNvSpPr/>
      </dsp:nvSpPr>
      <dsp:spPr>
        <a:xfrm>
          <a:off x="7391761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7391761" y="1956647"/>
        <a:ext cx="438188" cy="439370"/>
      </dsp:txXfrm>
    </dsp:sp>
    <dsp:sp modelId="{EE2ED5D2-FF2C-46E4-B6F5-7A9B8DD2EC87}">
      <dsp:nvSpPr>
        <dsp:cNvPr id="0" name=""/>
        <dsp:cNvSpPr/>
      </dsp:nvSpPr>
      <dsp:spPr>
        <a:xfrm>
          <a:off x="8277587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sz="2200" kern="1200" dirty="0" err="1" smtClean="0">
              <a:solidFill>
                <a:schemeClr val="bg1"/>
              </a:solidFill>
            </a:rPr>
            <a:t>ResNet</a:t>
          </a:r>
          <a:r>
            <a:rPr lang="en-US" sz="2200" kern="1200" dirty="0" smtClean="0">
              <a:solidFill>
                <a:schemeClr val="bg1"/>
              </a:solidFill>
            </a:rPr>
            <a:t> as its feature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8329477" y="1342397"/>
        <a:ext cx="2848972" cy="1667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C1A45-9907-4450-9F52-0C858BD73470}">
      <dsp:nvSpPr>
        <dsp:cNvPr id="0" name=""/>
        <dsp:cNvSpPr/>
      </dsp:nvSpPr>
      <dsp:spPr>
        <a:xfrm rot="5400000">
          <a:off x="3436827" y="-1196184"/>
          <a:ext cx="1080589" cy="3743173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/>
        </a:p>
      </dsp:txBody>
      <dsp:txXfrm rot="-5400000">
        <a:off x="2105535" y="187858"/>
        <a:ext cx="3690423" cy="975089"/>
      </dsp:txXfrm>
    </dsp:sp>
    <dsp:sp modelId="{9E720AE8-8BEC-4FA7-9C57-DF4275C16ED0}">
      <dsp:nvSpPr>
        <dsp:cNvPr id="0" name=""/>
        <dsp:cNvSpPr/>
      </dsp:nvSpPr>
      <dsp:spPr>
        <a:xfrm>
          <a:off x="0" y="33"/>
          <a:ext cx="2105535" cy="1350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VQA Dataset</a:t>
          </a:r>
          <a:endParaRPr lang="en-US" sz="2900" kern="1200" dirty="0"/>
        </a:p>
      </dsp:txBody>
      <dsp:txXfrm>
        <a:off x="65938" y="65971"/>
        <a:ext cx="1973659" cy="1218861"/>
      </dsp:txXfrm>
    </dsp:sp>
    <dsp:sp modelId="{BEED7A6A-2957-408B-A9FC-ACD27F1C3CDA}">
      <dsp:nvSpPr>
        <dsp:cNvPr id="0" name=""/>
        <dsp:cNvSpPr/>
      </dsp:nvSpPr>
      <dsp:spPr>
        <a:xfrm rot="5400000">
          <a:off x="3436827" y="222089"/>
          <a:ext cx="1080589" cy="3743173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/>
        </a:p>
      </dsp:txBody>
      <dsp:txXfrm rot="-5400000">
        <a:off x="2105535" y="1606131"/>
        <a:ext cx="3690423" cy="975089"/>
      </dsp:txXfrm>
    </dsp:sp>
    <dsp:sp modelId="{912BDA93-7727-4697-AB32-321B71F16CCC}">
      <dsp:nvSpPr>
        <dsp:cNvPr id="0" name=""/>
        <dsp:cNvSpPr/>
      </dsp:nvSpPr>
      <dsp:spPr>
        <a:xfrm>
          <a:off x="0" y="1418307"/>
          <a:ext cx="2105535" cy="1350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COCO-QA Dataset</a:t>
          </a:r>
          <a:endParaRPr lang="en-US" sz="2900" kern="1200" dirty="0"/>
        </a:p>
      </dsp:txBody>
      <dsp:txXfrm>
        <a:off x="65938" y="1484245"/>
        <a:ext cx="1973659" cy="1218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139B-CB80-4315-A457-FF621AECD713}">
      <dsp:nvSpPr>
        <dsp:cNvPr id="0" name=""/>
        <dsp:cNvSpPr/>
      </dsp:nvSpPr>
      <dsp:spPr>
        <a:xfrm rot="5400000">
          <a:off x="5004815" y="-1167384"/>
          <a:ext cx="30480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Cleaning the dataset using NLTK</a:t>
          </a:r>
          <a:r>
            <a:rPr lang="en-US" sz="24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Apply one hot-encoding for a given question.</a:t>
          </a:r>
          <a:endParaRPr lang="en-US" sz="2000" kern="1200" dirty="0"/>
        </a:p>
      </dsp:txBody>
      <dsp:txXfrm rot="-5400000">
        <a:off x="3456432" y="529790"/>
        <a:ext cx="5995977" cy="2750418"/>
      </dsp:txXfrm>
    </dsp:sp>
    <dsp:sp modelId="{0DA4E418-2960-455A-A271-30D709585189}">
      <dsp:nvSpPr>
        <dsp:cNvPr id="0" name=""/>
        <dsp:cNvSpPr/>
      </dsp:nvSpPr>
      <dsp:spPr>
        <a:xfrm>
          <a:off x="0" y="0"/>
          <a:ext cx="3456432" cy="381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0" kern="1200" dirty="0">
              <a:latin typeface="Berlin Sans FB Demi" panose="020E0802020502020306" pitchFamily="34" charset="0"/>
            </a:rPr>
            <a:t>Preparing Dataset</a:t>
          </a:r>
          <a:endParaRPr lang="en-US" sz="4700" kern="1200" dirty="0">
            <a:latin typeface="Berlin Sans FB Demi" panose="020E0802020502020306" pitchFamily="34" charset="0"/>
          </a:endParaRPr>
        </a:p>
      </dsp:txBody>
      <dsp:txXfrm>
        <a:off x="168729" y="168729"/>
        <a:ext cx="3118974" cy="3472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0" y="1171898"/>
          <a:ext cx="3054249" cy="1832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rescale the image to 448 X 448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53674" y="1225572"/>
        <a:ext cx="2946901" cy="17252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1437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rescale the image to 448 X 448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55326" y="892399"/>
        <a:ext cx="2958723" cy="1732123"/>
      </dsp:txXfrm>
    </dsp:sp>
    <dsp:sp modelId="{A8FF2D92-0742-4B2A-8034-901D39455BE7}">
      <dsp:nvSpPr>
        <dsp:cNvPr id="0" name=""/>
        <dsp:cNvSpPr/>
      </dsp:nvSpPr>
      <dsp:spPr>
        <a:xfrm>
          <a:off x="3374589" y="1378215"/>
          <a:ext cx="650098" cy="7604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374589" y="1530313"/>
        <a:ext cx="455069" cy="456296"/>
      </dsp:txXfrm>
    </dsp:sp>
    <dsp:sp modelId="{EE2ED5D2-FF2C-46E4-B6F5-7A9B8DD2EC87}">
      <dsp:nvSpPr>
        <dsp:cNvPr id="0" name=""/>
        <dsp:cNvSpPr/>
      </dsp:nvSpPr>
      <dsp:spPr>
        <a:xfrm>
          <a:off x="4294540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We input the image to </a:t>
          </a:r>
          <a:r>
            <a:rPr lang="en-US" sz="3600" kern="1200" dirty="0" err="1" smtClean="0">
              <a:solidFill>
                <a:schemeClr val="bg1"/>
              </a:solidFill>
            </a:rPr>
            <a:t>ResNet</a:t>
          </a:r>
          <a:r>
            <a:rPr lang="en-US" sz="3600" kern="1200" dirty="0" smtClean="0">
              <a:solidFill>
                <a:schemeClr val="bg1"/>
              </a:solidFill>
            </a:rPr>
            <a:t>.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4348429" y="892399"/>
        <a:ext cx="2958723" cy="1732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25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1273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5550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3950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592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592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592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9765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75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435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59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59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5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59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59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59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001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664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2031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microsoft.com/office/2007/relationships/diagramDrawing" Target="../diagrams/drawing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9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diagramLayout" Target="../diagrams/layout6.xml"/><Relationship Id="rId7" Type="http://schemas.openxmlformats.org/officeDocument/2006/relationships/diagramLayout" Target="../diagrams/layout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microsoft.com/office/2007/relationships/diagramDrawing" Target="../diagrams/drawing6.xml"/><Relationship Id="rId4" Type="http://schemas.openxmlformats.org/officeDocument/2006/relationships/diagramQuickStyle" Target="../diagrams/quickStyle6.xml"/><Relationship Id="rId9" Type="http://schemas.openxmlformats.org/officeDocument/2006/relationships/diagramColors" Target="../diagrams/colors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diagramLayout" Target="../diagrams/layout8.xml"/><Relationship Id="rId7" Type="http://schemas.openxmlformats.org/officeDocument/2006/relationships/diagramLayout" Target="../diagrams/layout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microsoft.com/office/2007/relationships/diagramDrawing" Target="../diagrams/drawing8.xml"/><Relationship Id="rId4" Type="http://schemas.openxmlformats.org/officeDocument/2006/relationships/diagramQuickStyle" Target="../diagrams/quickStyle8.xml"/><Relationship Id="rId9" Type="http://schemas.openxmlformats.org/officeDocument/2006/relationships/diagramColors" Target="../diagrams/colors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diagramLayout" Target="../diagrams/layout10.xml"/><Relationship Id="rId7" Type="http://schemas.openxmlformats.org/officeDocument/2006/relationships/diagramLayout" Target="../diagrams/layout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1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microsoft.com/office/2007/relationships/diagramDrawing" Target="../diagrams/drawing10.xml"/><Relationship Id="rId4" Type="http://schemas.openxmlformats.org/officeDocument/2006/relationships/diagramQuickStyle" Target="../diagrams/quickStyle10.xml"/><Relationship Id="rId9" Type="http://schemas.openxmlformats.org/officeDocument/2006/relationships/diagramColors" Target="../diagrams/colors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1828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2139" y="1298508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rial Black" pitchFamily="34" charset="0"/>
              </a:rPr>
              <a:t>Visual Question-Answering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434643" y="1854679"/>
            <a:ext cx="6757358" cy="421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Team Members: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Abdalla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Shaaban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Elsayed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Rabah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Jamal Mohammed Ali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Abdelkader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Roshdy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Mahmoud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Abdullah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Supervisor: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Dr\ Sally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TA\ Ahmed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Salah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935" y="77638"/>
            <a:ext cx="2203714" cy="1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95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6031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05511426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graphicFrame>
        <p:nvGraphicFramePr>
          <p:cNvPr id="3" name="رسم تخطيطي 2"/>
          <p:cNvGraphicFramePr/>
          <p:nvPr>
            <p:extLst>
              <p:ext uri="{D42A27DB-BD31-4B8C-83A1-F6EECF244321}">
                <p14:modId xmlns:p14="http://schemas.microsoft.com/office/powerpoint/2010/main" xmlns="" val="2916219591"/>
              </p:ext>
            </p:extLst>
          </p:nvPr>
        </p:nvGraphicFramePr>
        <p:xfrm>
          <a:off x="4123426" y="2484408"/>
          <a:ext cx="5848709" cy="2769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="" val="56177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78457083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xmlns="" val="166523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2388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5" name="Arrow: Right 38">
            <a:extLst>
              <a:ext uri="{FF2B5EF4-FFF2-40B4-BE49-F238E27FC236}">
                <a16:creationId xmlns:a16="http://schemas.microsoft.com/office/drawing/2014/main" xmlns="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:a16="http://schemas.microsoft.com/office/drawing/2014/main" xmlns="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xmlns="" val="3113863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Arial"/>
              </a:rPr>
              <a:t>Model over view</a:t>
            </a: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656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62308" y="2886075"/>
            <a:ext cx="11714673" cy="3236913"/>
          </a:xfrm>
          <a:custGeom>
            <a:avLst/>
            <a:gdLst>
              <a:gd name="connsiteX0" fmla="*/ 1274286 w 11766430"/>
              <a:gd name="connsiteY0" fmla="*/ 2013728 h 3236913"/>
              <a:gd name="connsiteX1" fmla="*/ 1095554 w 11766430"/>
              <a:gd name="connsiteY1" fmla="*/ 2192460 h 3236913"/>
              <a:gd name="connsiteX2" fmla="*/ 1095554 w 11766430"/>
              <a:gd name="connsiteY2" fmla="*/ 2907367 h 3236913"/>
              <a:gd name="connsiteX3" fmla="*/ 1274286 w 11766430"/>
              <a:gd name="connsiteY3" fmla="*/ 3086099 h 3236913"/>
              <a:gd name="connsiteX4" fmla="*/ 8326912 w 11766430"/>
              <a:gd name="connsiteY4" fmla="*/ 3086099 h 3236913"/>
              <a:gd name="connsiteX5" fmla="*/ 8505644 w 11766430"/>
              <a:gd name="connsiteY5" fmla="*/ 2907367 h 3236913"/>
              <a:gd name="connsiteX6" fmla="*/ 8505644 w 11766430"/>
              <a:gd name="connsiteY6" fmla="*/ 2192460 h 3236913"/>
              <a:gd name="connsiteX7" fmla="*/ 8326912 w 11766430"/>
              <a:gd name="connsiteY7" fmla="*/ 2013728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274286" y="2013728"/>
                </a:moveTo>
                <a:cubicBezTo>
                  <a:pt x="1175575" y="2013728"/>
                  <a:pt x="1095554" y="2093749"/>
                  <a:pt x="1095554" y="2192460"/>
                </a:cubicBezTo>
                <a:lnTo>
                  <a:pt x="1095554" y="2907367"/>
                </a:lnTo>
                <a:cubicBezTo>
                  <a:pt x="1095554" y="3006078"/>
                  <a:pt x="1175575" y="3086099"/>
                  <a:pt x="1274286" y="3086099"/>
                </a:cubicBezTo>
                <a:lnTo>
                  <a:pt x="8326912" y="3086099"/>
                </a:lnTo>
                <a:cubicBezTo>
                  <a:pt x="8425623" y="3086099"/>
                  <a:pt x="8505644" y="3006078"/>
                  <a:pt x="8505644" y="2907367"/>
                </a:cubicBezTo>
                <a:lnTo>
                  <a:pt x="8505644" y="2192460"/>
                </a:lnTo>
                <a:cubicBezTo>
                  <a:pt x="8505644" y="2093749"/>
                  <a:pt x="8425623" y="2013728"/>
                  <a:pt x="8326912" y="2013728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7880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11" name="شكل حر 10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115684 w 11766430"/>
              <a:gd name="connsiteY0" fmla="*/ 1254604 h 3236913"/>
              <a:gd name="connsiteX1" fmla="*/ 966157 w 11766430"/>
              <a:gd name="connsiteY1" fmla="*/ 1404131 h 3236913"/>
              <a:gd name="connsiteX2" fmla="*/ 966157 w 11766430"/>
              <a:gd name="connsiteY2" fmla="*/ 2002224 h 3236913"/>
              <a:gd name="connsiteX3" fmla="*/ 1115684 w 11766430"/>
              <a:gd name="connsiteY3" fmla="*/ 2151751 h 3236913"/>
              <a:gd name="connsiteX4" fmla="*/ 8278479 w 11766430"/>
              <a:gd name="connsiteY4" fmla="*/ 2151751 h 3236913"/>
              <a:gd name="connsiteX5" fmla="*/ 8428006 w 11766430"/>
              <a:gd name="connsiteY5" fmla="*/ 2002224 h 3236913"/>
              <a:gd name="connsiteX6" fmla="*/ 8428006 w 11766430"/>
              <a:gd name="connsiteY6" fmla="*/ 1404131 h 3236913"/>
              <a:gd name="connsiteX7" fmla="*/ 8278479 w 11766430"/>
              <a:gd name="connsiteY7" fmla="*/ 1254604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115684" y="1254604"/>
                </a:moveTo>
                <a:cubicBezTo>
                  <a:pt x="1033103" y="1254604"/>
                  <a:pt x="966157" y="1321550"/>
                  <a:pt x="966157" y="1404131"/>
                </a:cubicBezTo>
                <a:lnTo>
                  <a:pt x="966157" y="2002224"/>
                </a:lnTo>
                <a:cubicBezTo>
                  <a:pt x="966157" y="2084805"/>
                  <a:pt x="1033103" y="2151751"/>
                  <a:pt x="1115684" y="2151751"/>
                </a:cubicBezTo>
                <a:lnTo>
                  <a:pt x="8278479" y="2151751"/>
                </a:lnTo>
                <a:cubicBezTo>
                  <a:pt x="8361060" y="2151751"/>
                  <a:pt x="8428006" y="2084805"/>
                  <a:pt x="8428006" y="2002224"/>
                </a:cubicBezTo>
                <a:lnTo>
                  <a:pt x="8428006" y="1404131"/>
                </a:lnTo>
                <a:cubicBezTo>
                  <a:pt x="8428006" y="1321550"/>
                  <a:pt x="8361060" y="1254604"/>
                  <a:pt x="8278479" y="1254604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5168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Question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072553 w 11766430"/>
              <a:gd name="connsiteY0" fmla="*/ 469601 h 3236913"/>
              <a:gd name="connsiteX1" fmla="*/ 931652 w 11766430"/>
              <a:gd name="connsiteY1" fmla="*/ 610502 h 3236913"/>
              <a:gd name="connsiteX2" fmla="*/ 931652 w 11766430"/>
              <a:gd name="connsiteY2" fmla="*/ 1174088 h 3236913"/>
              <a:gd name="connsiteX3" fmla="*/ 1072553 w 11766430"/>
              <a:gd name="connsiteY3" fmla="*/ 1314989 h 3236913"/>
              <a:gd name="connsiteX4" fmla="*/ 8356117 w 11766430"/>
              <a:gd name="connsiteY4" fmla="*/ 1314989 h 3236913"/>
              <a:gd name="connsiteX5" fmla="*/ 8497018 w 11766430"/>
              <a:gd name="connsiteY5" fmla="*/ 1174088 h 3236913"/>
              <a:gd name="connsiteX6" fmla="*/ 8497018 w 11766430"/>
              <a:gd name="connsiteY6" fmla="*/ 610502 h 3236913"/>
              <a:gd name="connsiteX7" fmla="*/ 8356117 w 11766430"/>
              <a:gd name="connsiteY7" fmla="*/ 469601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072553" y="469601"/>
                </a:moveTo>
                <a:cubicBezTo>
                  <a:pt x="994736" y="469601"/>
                  <a:pt x="931652" y="532685"/>
                  <a:pt x="931652" y="610502"/>
                </a:cubicBezTo>
                <a:lnTo>
                  <a:pt x="931652" y="1174088"/>
                </a:lnTo>
                <a:cubicBezTo>
                  <a:pt x="931652" y="1251905"/>
                  <a:pt x="994736" y="1314989"/>
                  <a:pt x="1072553" y="1314989"/>
                </a:cubicBezTo>
                <a:lnTo>
                  <a:pt x="8356117" y="1314989"/>
                </a:lnTo>
                <a:cubicBezTo>
                  <a:pt x="8433934" y="1314989"/>
                  <a:pt x="8497018" y="1251905"/>
                  <a:pt x="8497018" y="1174088"/>
                </a:cubicBezTo>
                <a:lnTo>
                  <a:pt x="8497018" y="610502"/>
                </a:lnTo>
                <a:cubicBezTo>
                  <a:pt x="8497018" y="532685"/>
                  <a:pt x="8433934" y="469601"/>
                  <a:pt x="8356117" y="469601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951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519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/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900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</a:t>
            </a:r>
            <a:r>
              <a:rPr lang="en-US" sz="2000" dirty="0" smtClean="0"/>
              <a:t>Feature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xmlns="" val="3050263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xmlns="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صورة 5" descr="cn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9457" y="2927803"/>
            <a:ext cx="8611012" cy="204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697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ResNet</a:t>
            </a:r>
            <a:r>
              <a:rPr lang="en-US" dirty="0"/>
              <a:t> CNN Hierarchy </a:t>
            </a:r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xmlns="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صورة 5" descr="resne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6331" y="2220142"/>
            <a:ext cx="3790950" cy="3619500"/>
          </a:xfrm>
          <a:prstGeom prst="rect">
            <a:avLst/>
          </a:prstGeom>
        </p:spPr>
      </p:pic>
      <p:pic>
        <p:nvPicPr>
          <p:cNvPr id="7" name="صورة 6" descr="resnet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1711" y="1815736"/>
            <a:ext cx="1291318" cy="41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246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xmlns="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xmlns="" val="2618814445"/>
              </p:ext>
            </p:extLst>
          </p:nvPr>
        </p:nvGraphicFramePr>
        <p:xfrm>
          <a:off x="656934" y="1863969"/>
          <a:ext cx="3054249" cy="417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="" val="2184934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xmlns="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xmlns="" val="2847595948"/>
              </p:ext>
            </p:extLst>
          </p:nvPr>
        </p:nvGraphicFramePr>
        <p:xfrm>
          <a:off x="674520" y="2198077"/>
          <a:ext cx="7362480" cy="35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="" val="79071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xmlns="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xmlns="" val="1714566627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="" val="251833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5674" y="2219325"/>
            <a:ext cx="1863925" cy="11255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xmlns="" val="218128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Hierarchy</a:t>
            </a:r>
            <a:endParaRPr lang="en-US" i="1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2" name="مستطيل مستدير الزوايا 1"/>
          <p:cNvSpPr/>
          <p:nvPr/>
        </p:nvSpPr>
        <p:spPr>
          <a:xfrm>
            <a:off x="3243533" y="1880558"/>
            <a:ext cx="8186468" cy="4166559"/>
          </a:xfrm>
          <a:prstGeom prst="roundRect">
            <a:avLst/>
          </a:pr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6753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80849 w 8186468"/>
              <a:gd name="connsiteY0" fmla="*/ 2777707 h 4166559"/>
              <a:gd name="connsiteX1" fmla="*/ 388188 w 8186468"/>
              <a:gd name="connsiteY1" fmla="*/ 2970368 h 4166559"/>
              <a:gd name="connsiteX2" fmla="*/ 388188 w 8186468"/>
              <a:gd name="connsiteY2" fmla="*/ 3740986 h 4166559"/>
              <a:gd name="connsiteX3" fmla="*/ 580849 w 8186468"/>
              <a:gd name="connsiteY3" fmla="*/ 3933647 h 4166559"/>
              <a:gd name="connsiteX4" fmla="*/ 7536606 w 8186468"/>
              <a:gd name="connsiteY4" fmla="*/ 3933647 h 4166559"/>
              <a:gd name="connsiteX5" fmla="*/ 7729267 w 8186468"/>
              <a:gd name="connsiteY5" fmla="*/ 3740986 h 4166559"/>
              <a:gd name="connsiteX6" fmla="*/ 7729267 w 8186468"/>
              <a:gd name="connsiteY6" fmla="*/ 2970368 h 4166559"/>
              <a:gd name="connsiteX7" fmla="*/ 7536606 w 8186468"/>
              <a:gd name="connsiteY7" fmla="*/ 2777707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80849" y="2777707"/>
                </a:moveTo>
                <a:cubicBezTo>
                  <a:pt x="474445" y="2777707"/>
                  <a:pt x="388188" y="2863964"/>
                  <a:pt x="388188" y="2970368"/>
                </a:cubicBezTo>
                <a:lnTo>
                  <a:pt x="388188" y="3740986"/>
                </a:lnTo>
                <a:cubicBezTo>
                  <a:pt x="388188" y="3847390"/>
                  <a:pt x="474445" y="3933647"/>
                  <a:pt x="580849" y="3933647"/>
                </a:cubicBezTo>
                <a:lnTo>
                  <a:pt x="7536606" y="3933647"/>
                </a:lnTo>
                <a:cubicBezTo>
                  <a:pt x="7643010" y="3933647"/>
                  <a:pt x="7729267" y="3847390"/>
                  <a:pt x="7729267" y="3740986"/>
                </a:cubicBezTo>
                <a:lnTo>
                  <a:pt x="7729267" y="2970368"/>
                </a:lnTo>
                <a:cubicBezTo>
                  <a:pt x="7729267" y="2863964"/>
                  <a:pt x="7643010" y="2777707"/>
                  <a:pt x="7536606" y="2777707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123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/>
              <a:t/>
            </a:r>
            <a:br>
              <a:rPr lang="en-US" sz="1100" dirty="0"/>
            </a:br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مربع نص 7"/>
          <p:cNvSpPr txBox="1"/>
          <p:nvPr/>
        </p:nvSpPr>
        <p:spPr>
          <a:xfrm>
            <a:off x="1104181" y="2393215"/>
            <a:ext cx="9609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A technique to embed the words to vector space , so that the words which have similar or close meaning have close vectors 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6" name="صورة 5" descr="Word2Vec-softmax-676x3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056" y="2848316"/>
            <a:ext cx="5577841" cy="314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15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8784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  </a:t>
            </a:r>
            <a:endParaRPr lang="en-US" dirty="0"/>
          </a:p>
        </p:txBody>
      </p:sp>
      <p:sp>
        <p:nvSpPr>
          <p:cNvPr id="4" name="عنصر نائب للمحتوى 6"/>
          <p:cNvSpPr txBox="1">
            <a:spLocks/>
          </p:cNvSpPr>
          <p:nvPr/>
        </p:nvSpPr>
        <p:spPr>
          <a:xfrm>
            <a:off x="1240292" y="2393215"/>
            <a:ext cx="10496443" cy="3924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Models </a:t>
            </a:r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: Skip-gram &amp; Continuous Bag of Words (</a:t>
            </a:r>
            <a:r>
              <a:rPr lang="en-US" sz="1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CBOW</a:t>
            </a:r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)</a:t>
            </a:r>
          </a:p>
          <a:p>
            <a:pPr>
              <a:buFont typeface="Arial" pitchFamily="34" charset="0"/>
              <a:buNone/>
            </a:pP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6" name="صورة 5" descr="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16" y="2786332"/>
            <a:ext cx="4216563" cy="3297743"/>
          </a:xfrm>
          <a:prstGeom prst="rect">
            <a:avLst/>
          </a:prstGeom>
        </p:spPr>
      </p:pic>
      <p:pic>
        <p:nvPicPr>
          <p:cNvPr id="7" name="صورة 6" descr="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920" y="2786332"/>
            <a:ext cx="4119707" cy="31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3368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649861 w 8186468"/>
              <a:gd name="connsiteY0" fmla="*/ 1457865 h 4166559"/>
              <a:gd name="connsiteX1" fmla="*/ 405441 w 8186468"/>
              <a:gd name="connsiteY1" fmla="*/ 1702285 h 4166559"/>
              <a:gd name="connsiteX2" fmla="*/ 405441 w 8186468"/>
              <a:gd name="connsiteY2" fmla="*/ 2679935 h 4166559"/>
              <a:gd name="connsiteX3" fmla="*/ 649861 w 8186468"/>
              <a:gd name="connsiteY3" fmla="*/ 2924355 h 4166559"/>
              <a:gd name="connsiteX4" fmla="*/ 7424462 w 8186468"/>
              <a:gd name="connsiteY4" fmla="*/ 2924355 h 4166559"/>
              <a:gd name="connsiteX5" fmla="*/ 7668882 w 8186468"/>
              <a:gd name="connsiteY5" fmla="*/ 2679935 h 4166559"/>
              <a:gd name="connsiteX6" fmla="*/ 7668882 w 8186468"/>
              <a:gd name="connsiteY6" fmla="*/ 1702285 h 4166559"/>
              <a:gd name="connsiteX7" fmla="*/ 7424462 w 8186468"/>
              <a:gd name="connsiteY7" fmla="*/ 1457865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649861" y="1457865"/>
                </a:moveTo>
                <a:cubicBezTo>
                  <a:pt x="514872" y="1457865"/>
                  <a:pt x="405441" y="1567296"/>
                  <a:pt x="405441" y="1702285"/>
                </a:cubicBezTo>
                <a:lnTo>
                  <a:pt x="405441" y="2679935"/>
                </a:lnTo>
                <a:cubicBezTo>
                  <a:pt x="405441" y="2814924"/>
                  <a:pt x="514872" y="2924355"/>
                  <a:pt x="649861" y="2924355"/>
                </a:cubicBezTo>
                <a:lnTo>
                  <a:pt x="7424462" y="2924355"/>
                </a:lnTo>
                <a:cubicBezTo>
                  <a:pt x="7559451" y="2924355"/>
                  <a:pt x="7668882" y="2814924"/>
                  <a:pt x="7668882" y="2679935"/>
                </a:cubicBezTo>
                <a:lnTo>
                  <a:pt x="7668882" y="1702285"/>
                </a:lnTo>
                <a:cubicBezTo>
                  <a:pt x="7668882" y="1567296"/>
                  <a:pt x="7559451" y="1457865"/>
                  <a:pt x="7424462" y="1457865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1643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190445" y="2725946"/>
            <a:ext cx="10386204" cy="3510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To compute the phrase features , we apply 1-D convolution on the word embedding vectors 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The convolution and max-pooling processes exploit and summarize the local relation signals between consecutive words.</a:t>
            </a:r>
          </a:p>
          <a:p>
            <a:r>
              <a:rPr lang="en-US" sz="2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max-pooling layer :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is utilized to extract most informative features from among convolutions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maximizing the similarity between the context and the current word while    minimizing the similarity between the context and all other negatively sampled words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205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712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12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12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سهم للأسفل 8"/>
          <p:cNvSpPr/>
          <p:nvPr/>
        </p:nvSpPr>
        <p:spPr>
          <a:xfrm rot="18213954">
            <a:off x="4139065" y="4271913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12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0" name="سهم للأسفل 9"/>
          <p:cNvSpPr/>
          <p:nvPr/>
        </p:nvSpPr>
        <p:spPr>
          <a:xfrm rot="3828547">
            <a:off x="4048022" y="4254854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12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0" name="سهم للأسفل 9"/>
          <p:cNvSpPr/>
          <p:nvPr/>
        </p:nvSpPr>
        <p:spPr>
          <a:xfrm rot="3828547">
            <a:off x="4048022" y="4254854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سهم للأسفل 11"/>
          <p:cNvSpPr/>
          <p:nvPr/>
        </p:nvSpPr>
        <p:spPr>
          <a:xfrm>
            <a:off x="4605189" y="4494257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12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0" name="سهم للأسفل 9"/>
          <p:cNvSpPr/>
          <p:nvPr/>
        </p:nvSpPr>
        <p:spPr>
          <a:xfrm rot="3828547">
            <a:off x="4048022" y="4254854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سهم للأسفل 11"/>
          <p:cNvSpPr/>
          <p:nvPr/>
        </p:nvSpPr>
        <p:spPr>
          <a:xfrm>
            <a:off x="4605189" y="4494257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سهم للأسفل 12"/>
          <p:cNvSpPr/>
          <p:nvPr/>
        </p:nvSpPr>
        <p:spPr>
          <a:xfrm rot="18213954">
            <a:off x="5179739" y="4280621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12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7" name="مستطيل 6"/>
          <p:cNvSpPr/>
          <p:nvPr/>
        </p:nvSpPr>
        <p:spPr>
          <a:xfrm>
            <a:off x="1114961" y="5219700"/>
            <a:ext cx="1022826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b="1" spc="300" dirty="0">
                <a:solidFill>
                  <a:srgbClr val="2D2E2D"/>
                </a:solidFill>
              </a:rPr>
              <a:t>Predict the Answer of a given question related to an image</a:t>
            </a:r>
            <a:r>
              <a:rPr lang="en-US" sz="2400" b="1" dirty="0">
                <a:solidFill>
                  <a:srgbClr val="2D2E2D"/>
                </a:solidFill>
              </a:rPr>
              <a:t>.</a:t>
            </a:r>
            <a:endParaRPr lang="en-US" sz="2400" b="1" dirty="0">
              <a:solidFill>
                <a:srgbClr val="2D2E2D"/>
              </a:solidFill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2944" y="-123825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D15A3E"/>
                </a:solidFill>
                <a:latin typeface="Arial"/>
              </a:rPr>
              <a:t>Introduction</a:t>
            </a:r>
            <a:r>
              <a:rPr lang="en-US" sz="3600" dirty="0" smtClean="0">
                <a:latin typeface="Arial"/>
                <a:ea typeface="Arial"/>
                <a:cs typeface="Arial"/>
              </a:rPr>
              <a:t>​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10" name="Picture 10" descr="imageedit_1_5410345643.png">
            <a:extLst>
              <a:ext uri="{FF2B5EF4-FFF2-40B4-BE49-F238E27FC236}">
                <a16:creationId xmlns:a16="http://schemas.microsoft.com/office/drawing/2014/main" xmlns="" id="{39170009-E980-4C35-96A1-E27E138D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7" y="1439793"/>
            <a:ext cx="11269663" cy="3412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72FF905-E0D0-4F0C-8B76-CB96304C8089}"/>
              </a:ext>
            </a:extLst>
          </p:cNvPr>
          <p:cNvSpPr txBox="1"/>
          <p:nvPr/>
        </p:nvSpPr>
        <p:spPr>
          <a:xfrm>
            <a:off x="665549" y="1085850"/>
            <a:ext cx="993775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Question-Answering</a:t>
            </a:r>
            <a:endParaRPr lang="en-US" sz="4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7625" y="1093801"/>
            <a:ext cx="181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Visual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72209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9" name="سهم للأسفل 8"/>
          <p:cNvSpPr/>
          <p:nvPr/>
        </p:nvSpPr>
        <p:spPr>
          <a:xfrm rot="3828547">
            <a:off x="5140948" y="4263562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12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9" name="سهم للأسفل 8"/>
          <p:cNvSpPr/>
          <p:nvPr/>
        </p:nvSpPr>
        <p:spPr>
          <a:xfrm rot="3828547">
            <a:off x="5140948" y="4263562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سهم للأسفل 10"/>
          <p:cNvSpPr/>
          <p:nvPr/>
        </p:nvSpPr>
        <p:spPr>
          <a:xfrm>
            <a:off x="5698115" y="4502965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12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9" name="سهم للأسفل 8"/>
          <p:cNvSpPr/>
          <p:nvPr/>
        </p:nvSpPr>
        <p:spPr>
          <a:xfrm rot="3828547">
            <a:off x="5140948" y="4263562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سهم للأسفل 10"/>
          <p:cNvSpPr/>
          <p:nvPr/>
        </p:nvSpPr>
        <p:spPr>
          <a:xfrm>
            <a:off x="5698115" y="4502965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سهم للأسفل 13"/>
          <p:cNvSpPr/>
          <p:nvPr/>
        </p:nvSpPr>
        <p:spPr>
          <a:xfrm rot="18213954">
            <a:off x="6272665" y="4289329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12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Question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9" name="شكل حر 8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44904 w 8186468"/>
              <a:gd name="connsiteY0" fmla="*/ 267419 h 4166559"/>
              <a:gd name="connsiteX1" fmla="*/ 388188 w 8186468"/>
              <a:gd name="connsiteY1" fmla="*/ 424135 h 4166559"/>
              <a:gd name="connsiteX2" fmla="*/ 388188 w 8186468"/>
              <a:gd name="connsiteY2" fmla="*/ 1050983 h 4166559"/>
              <a:gd name="connsiteX3" fmla="*/ 544904 w 8186468"/>
              <a:gd name="connsiteY3" fmla="*/ 1207699 h 4166559"/>
              <a:gd name="connsiteX4" fmla="*/ 7313759 w 8186468"/>
              <a:gd name="connsiteY4" fmla="*/ 1207699 h 4166559"/>
              <a:gd name="connsiteX5" fmla="*/ 7470475 w 8186468"/>
              <a:gd name="connsiteY5" fmla="*/ 1050983 h 4166559"/>
              <a:gd name="connsiteX6" fmla="*/ 7470475 w 8186468"/>
              <a:gd name="connsiteY6" fmla="*/ 424135 h 4166559"/>
              <a:gd name="connsiteX7" fmla="*/ 7313759 w 8186468"/>
              <a:gd name="connsiteY7" fmla="*/ 267419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44904" y="267419"/>
                </a:moveTo>
                <a:cubicBezTo>
                  <a:pt x="458352" y="267419"/>
                  <a:pt x="388188" y="337583"/>
                  <a:pt x="388188" y="424135"/>
                </a:cubicBezTo>
                <a:lnTo>
                  <a:pt x="388188" y="1050983"/>
                </a:lnTo>
                <a:cubicBezTo>
                  <a:pt x="388188" y="1137535"/>
                  <a:pt x="458352" y="1207699"/>
                  <a:pt x="544904" y="1207699"/>
                </a:cubicBezTo>
                <a:lnTo>
                  <a:pt x="7313759" y="1207699"/>
                </a:lnTo>
                <a:cubicBezTo>
                  <a:pt x="7400311" y="1207699"/>
                  <a:pt x="7470475" y="1137535"/>
                  <a:pt x="7470475" y="1050983"/>
                </a:cubicBezTo>
                <a:lnTo>
                  <a:pt x="7470475" y="424135"/>
                </a:lnTo>
                <a:cubicBezTo>
                  <a:pt x="7470475" y="337583"/>
                  <a:pt x="7400311" y="267419"/>
                  <a:pt x="7313759" y="267419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5915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Question </a:t>
            </a:r>
            <a:r>
              <a:rPr lang="en-US" sz="3200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Question Level</a:t>
            </a:r>
            <a:endParaRPr lang="en-US" sz="2400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250830" y="2982522"/>
            <a:ext cx="10350465" cy="306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We use a LSTM to encode the sequence of phrase level after max-pooling. The corresponding question-level feature is the LSTM hidden vector at time t.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None/>
            </a:pPr>
            <a:endParaRPr lang="en-US" sz="3200" dirty="0" smtClean="0"/>
          </a:p>
          <a:p>
            <a:pPr>
              <a:buFont typeface="Arial" pitchFamily="34" charset="0"/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868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5" name="Arrow: Right 38">
            <a:extLst>
              <a:ext uri="{FF2B5EF4-FFF2-40B4-BE49-F238E27FC236}">
                <a16:creationId xmlns:a16="http://schemas.microsoft.com/office/drawing/2014/main" xmlns="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:a16="http://schemas.microsoft.com/office/drawing/2014/main" xmlns="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xmlns="" val="2948042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Attention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510991" y="2109247"/>
            <a:ext cx="10238322" cy="273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Visual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which spatial location at image should we look at given a text 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Question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which part of the question should we look at given an image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Co-attention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: applying both of them</a:t>
            </a: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0973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Attention</a:t>
            </a:r>
            <a:endParaRPr lang="en-US" sz="2800" dirty="0">
              <a:latin typeface="+mn-lt"/>
            </a:endParaRPr>
          </a:p>
        </p:txBody>
      </p:sp>
      <p:pic>
        <p:nvPicPr>
          <p:cNvPr id="6" name="صورة 5" descr="bi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47" y="2419093"/>
            <a:ext cx="9170124" cy="350084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29347" y="1936346"/>
            <a:ext cx="10982960" cy="482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           Question Attention                        Visual attention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039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عنصر نائب للمحتوى 6"/>
          <p:cNvSpPr>
            <a:spLocks noGrp="1"/>
          </p:cNvSpPr>
          <p:nvPr>
            <p:ph idx="1"/>
          </p:nvPr>
        </p:nvSpPr>
        <p:spPr>
          <a:xfrm>
            <a:off x="1121434" y="2285999"/>
            <a:ext cx="10635137" cy="389273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Parallel 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Parallel co-attention attends to the image and question simultaneously.</a:t>
            </a:r>
          </a:p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Alternating 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In this attention mechanism, we sequentially alternate between generating image and question attention.</a:t>
            </a: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210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6" name="صورة 5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87" y="1875841"/>
            <a:ext cx="9506309" cy="401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527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 Black" pitchFamily="34" charset="0"/>
              </a:rPr>
              <a:t>Types of Visual Question-Answering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6014" y="1880088"/>
            <a:ext cx="8827476" cy="3711819"/>
          </a:xfrm>
        </p:spPr>
      </p:pic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2693364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5" name="Arrow: Right 38">
            <a:extLst>
              <a:ext uri="{FF2B5EF4-FFF2-40B4-BE49-F238E27FC236}">
                <a16:creationId xmlns:a16="http://schemas.microsoft.com/office/drawing/2014/main" xmlns="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:a16="http://schemas.microsoft.com/office/drawing/2014/main" xmlns="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xmlns="" val="183155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842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5434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Testing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Measuring the system’s accuracy and the level of correctness of the predicted answers.</a:t>
            </a:r>
          </a:p>
          <a:p>
            <a:r>
              <a:rPr lang="en-US" dirty="0">
                <a:latin typeface="Arial"/>
                <a:cs typeface="Arial"/>
              </a:rPr>
              <a:t>Enhancing the accuracy by experimenting different types of convolutional neural network to extract the image features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7240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269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Interface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Build a user interface for the system, which allows the user to interact with the system.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Using Python’s framework with CSS and </a:t>
            </a:r>
            <a:r>
              <a:rPr lang="en-US" sz="2000" err="1">
                <a:latin typeface="Arial"/>
                <a:cs typeface="Arial"/>
              </a:rPr>
              <a:t>Javascript</a:t>
            </a:r>
            <a:r>
              <a:rPr lang="en-US" sz="2000">
                <a:latin typeface="Arial"/>
                <a:cs typeface="Arial"/>
              </a:rPr>
              <a:t> (optional).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492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23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6227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Time Plan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24</a:t>
            </a:r>
          </a:p>
        </p:txBody>
      </p:sp>
      <p:pic>
        <p:nvPicPr>
          <p:cNvPr id="2" name="Picture 2" descr="Capture12.PNG">
            <a:extLst>
              <a:ext uri="{FF2B5EF4-FFF2-40B4-BE49-F238E27FC236}">
                <a16:creationId xmlns="" xmlns:a16="http://schemas.microsoft.com/office/drawing/2014/main" id="{56D3FF32-1ABF-440E-B584-79666C07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885950"/>
            <a:ext cx="10499725" cy="2906502"/>
          </a:xfrm>
          <a:prstGeom prst="rect">
            <a:avLst/>
          </a:prstGeom>
        </p:spPr>
      </p:pic>
      <p:sp>
        <p:nvSpPr>
          <p:cNvPr id="5" name="سهم للأسفل 4"/>
          <p:cNvSpPr/>
          <p:nvPr/>
        </p:nvSpPr>
        <p:spPr>
          <a:xfrm>
            <a:off x="5682343" y="365760"/>
            <a:ext cx="431074" cy="2194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278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7408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2753" y="1600137"/>
            <a:ext cx="10098631" cy="43784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500" dirty="0"/>
          </a:p>
          <a:p>
            <a:pPr>
              <a:buNone/>
            </a:pPr>
            <a:endParaRPr lang="en-US" sz="25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Tools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Languages: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Python for preprocessing the datasets.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Javascript</a:t>
            </a:r>
            <a:r>
              <a:rPr lang="en-US" dirty="0"/>
              <a:t> for the UI (optional).</a:t>
            </a:r>
          </a:p>
          <a:p>
            <a:pPr fontAlgn="base"/>
            <a:r>
              <a:rPr lang="en-US" dirty="0"/>
              <a:t>Libraries and Frameworks: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NLTK, Pillow (Python Imaging Library) for preprocessing the dataset.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TensorFlow</a:t>
            </a:r>
            <a:r>
              <a:rPr lang="en-US" dirty="0"/>
              <a:t> to build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473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575" y="6334125"/>
            <a:ext cx="662891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cs typeface="Arial"/>
              </a:rPr>
              <a:t>10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8784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  <a:p>
            <a:endParaRPr lang="en-US" sz="2400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920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References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n-US" dirty="0" err="1"/>
              <a:t>Chenyue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 and </a:t>
            </a:r>
            <a:r>
              <a:rPr lang="en-US" dirty="0" err="1"/>
              <a:t>Yixin</a:t>
            </a:r>
            <a:r>
              <a:rPr lang="en-US" dirty="0"/>
              <a:t> Wang, “Image-Question-Linguistic Co-Attention for Visual Question Answering”, 2016.</a:t>
            </a:r>
          </a:p>
          <a:p>
            <a:pPr lvl="0"/>
            <a:r>
              <a:rPr lang="en-GB" dirty="0"/>
              <a:t>Alisha </a:t>
            </a:r>
            <a:r>
              <a:rPr lang="en-GB" dirty="0" err="1"/>
              <a:t>Rege</a:t>
            </a:r>
            <a:r>
              <a:rPr lang="en-GB" dirty="0"/>
              <a:t> and </a:t>
            </a:r>
            <a:r>
              <a:rPr lang="en-GB" dirty="0" err="1"/>
              <a:t>Payal</a:t>
            </a:r>
            <a:r>
              <a:rPr lang="en-GB" dirty="0"/>
              <a:t> Bajaj C, “From Vision to NLP: A Merge”, 2017.</a:t>
            </a:r>
            <a:endParaRPr lang="en-US" dirty="0"/>
          </a:p>
          <a:p>
            <a:pPr lvl="0"/>
            <a:r>
              <a:rPr lang="en-GB" dirty="0" err="1"/>
              <a:t>Ronghang</a:t>
            </a:r>
            <a:r>
              <a:rPr lang="en-GB" dirty="0"/>
              <a:t> Hu and Jacob Andreas  and Marcus </a:t>
            </a:r>
            <a:r>
              <a:rPr lang="en-GB" dirty="0" err="1"/>
              <a:t>Rohrbach</a:t>
            </a:r>
            <a:r>
              <a:rPr lang="en-GB" dirty="0"/>
              <a:t>, “Learning to Reason: End-to-End Module Networks for Visual Question Answering” , 2017.</a:t>
            </a:r>
            <a:endParaRPr lang="en-US" dirty="0"/>
          </a:p>
          <a:p>
            <a:pPr lvl="0"/>
            <a:r>
              <a:rPr lang="en-GB" dirty="0" err="1"/>
              <a:t>Jiasen</a:t>
            </a:r>
            <a:r>
              <a:rPr lang="en-GB" dirty="0"/>
              <a:t> </a:t>
            </a:r>
            <a:r>
              <a:rPr lang="en-GB" dirty="0" err="1"/>
              <a:t>Luand</a:t>
            </a:r>
            <a:r>
              <a:rPr lang="en-GB" dirty="0"/>
              <a:t> </a:t>
            </a:r>
            <a:r>
              <a:rPr lang="en-GB" dirty="0" err="1"/>
              <a:t>Jianwei</a:t>
            </a:r>
            <a:r>
              <a:rPr lang="en-GB" dirty="0"/>
              <a:t> Yang and </a:t>
            </a:r>
            <a:r>
              <a:rPr lang="en-GB" dirty="0" err="1"/>
              <a:t>Dhruv</a:t>
            </a:r>
            <a:r>
              <a:rPr lang="en-GB" dirty="0"/>
              <a:t> </a:t>
            </a:r>
            <a:r>
              <a:rPr lang="en-GB" dirty="0" err="1"/>
              <a:t>Batra</a:t>
            </a:r>
            <a:r>
              <a:rPr lang="en-GB" dirty="0"/>
              <a:t> , “Hierarchical Question-Image Co-Attention for Visual Question Answering” , 2017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0575" y="6334125"/>
            <a:ext cx="567568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xmlns="" val="195792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xmlns="" val="356631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378845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2402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11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90332" y="193381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Arial Black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9615" y="1697330"/>
            <a:ext cx="11140513" cy="159022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How to build a model that extract feature of an image related</a:t>
            </a:r>
          </a:p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to a given question ?</a:t>
            </a:r>
          </a:p>
          <a:p>
            <a:pPr>
              <a:buNone/>
            </a:pP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500" dirty="0">
              <a:solidFill>
                <a:srgbClr val="000000"/>
              </a:solidFill>
              <a:cs typeface="Arial"/>
            </a:endParaRPr>
          </a:p>
          <a:p>
            <a:pPr>
              <a:buNone/>
            </a:pPr>
            <a:endParaRPr lang="en-US" sz="2500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2" name="صورة 11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18" y="2492443"/>
            <a:ext cx="4504766" cy="33301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Problem definition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013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8784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2244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1317</Words>
  <Application>Microsoft Office PowerPoint</Application>
  <PresentationFormat>مخصص</PresentationFormat>
  <Paragraphs>336</Paragraphs>
  <Slides>63</Slides>
  <Notes>18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63</vt:i4>
      </vt:variant>
    </vt:vector>
  </HeadingPairs>
  <TitlesOfParts>
    <vt:vector size="64" baseType="lpstr">
      <vt:lpstr>Diamond Grid 16x9</vt:lpstr>
      <vt:lpstr>الشريحة 1</vt:lpstr>
      <vt:lpstr>Outline </vt:lpstr>
      <vt:lpstr>Outline </vt:lpstr>
      <vt:lpstr>الشريحة 4</vt:lpstr>
      <vt:lpstr>الشريحة 5</vt:lpstr>
      <vt:lpstr>Outline </vt:lpstr>
      <vt:lpstr>Problem definition </vt:lpstr>
      <vt:lpstr>Outline </vt:lpstr>
      <vt:lpstr>Phases Diagram </vt:lpstr>
      <vt:lpstr>Phases Diagram </vt:lpstr>
      <vt:lpstr>Phases overview | Data preprocessing </vt:lpstr>
      <vt:lpstr>Phases overview | Data preprocessing </vt:lpstr>
      <vt:lpstr>Phases Diagram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 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Diagram </vt:lpstr>
      <vt:lpstr>Phases overview | Model Testing </vt:lpstr>
      <vt:lpstr>Phases Diagram </vt:lpstr>
      <vt:lpstr>Phases overview | Interface </vt:lpstr>
      <vt:lpstr>Outline </vt:lpstr>
      <vt:lpstr>Time Plan </vt:lpstr>
      <vt:lpstr>Outline </vt:lpstr>
      <vt:lpstr>Tools </vt:lpstr>
      <vt:lpstr>Outline </vt:lpstr>
      <vt:lpstr>References  </vt:lpstr>
      <vt:lpstr>Questions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2016-07-25T15:49:24Z</dcterms:created>
  <dcterms:modified xsi:type="dcterms:W3CDTF">2017-12-18T09:44:48Z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