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4" r:id="rId40"/>
    <p:sldId id="408" r:id="rId41"/>
    <p:sldId id="409" r:id="rId42"/>
    <p:sldId id="431" r:id="rId43"/>
    <p:sldId id="432" r:id="rId44"/>
    <p:sldId id="433" r:id="rId45"/>
    <p:sldId id="405" r:id="rId46"/>
    <p:sldId id="414" r:id="rId47"/>
    <p:sldId id="415" r:id="rId48"/>
    <p:sldId id="416" r:id="rId49"/>
    <p:sldId id="417" r:id="rId50"/>
    <p:sldId id="418" r:id="rId51"/>
    <p:sldId id="419" r:id="rId52"/>
    <p:sldId id="456" r:id="rId53"/>
    <p:sldId id="455" r:id="rId54"/>
    <p:sldId id="458" r:id="rId55"/>
    <p:sldId id="420" r:id="rId56"/>
    <p:sldId id="459" r:id="rId57"/>
    <p:sldId id="421" r:id="rId58"/>
    <p:sldId id="463" r:id="rId59"/>
    <p:sldId id="464" r:id="rId60"/>
    <p:sldId id="465" r:id="rId61"/>
    <p:sldId id="424" r:id="rId62"/>
    <p:sldId id="364" r:id="rId63"/>
    <p:sldId id="427" r:id="rId64"/>
    <p:sldId id="365" r:id="rId65"/>
    <p:sldId id="373" r:id="rId66"/>
    <p:sldId id="440" r:id="rId67"/>
    <p:sldId id="441" r:id="rId68"/>
    <p:sldId id="426" r:id="rId69"/>
    <p:sldId id="381" r:id="rId70"/>
    <p:sldId id="378" r:id="rId71"/>
    <p:sldId id="325" r:id="rId72"/>
    <p:sldId id="35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الكاتب" initials="ا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E2"/>
    <a:srgbClr val="D15A3E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3808" autoAdjust="0"/>
  </p:normalViewPr>
  <p:slideViewPr>
    <p:cSldViewPr snapToGrid="0">
      <p:cViewPr varScale="1">
        <p:scale>
          <a:sx n="75" d="100"/>
          <a:sy n="75" d="100"/>
        </p:scale>
        <p:origin x="898" y="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90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</a:t>
          </a:r>
          <a:r>
            <a:rPr lang="en-US" sz="2400" dirty="0" smtClean="0">
              <a:solidFill>
                <a:schemeClr val="bg1"/>
              </a:solidFill>
            </a:rPr>
            <a:t>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</a:t>
          </a:r>
          <a:r>
            <a:rPr lang="en-US" sz="2400" dirty="0" smtClean="0">
              <a:solidFill>
                <a:schemeClr val="bg1"/>
              </a:solidFill>
            </a:rPr>
            <a:t>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</a:t>
          </a:r>
          <a:r>
            <a:rPr lang="en-US" sz="2400" dirty="0" smtClean="0">
              <a:solidFill>
                <a:schemeClr val="bg1"/>
              </a:solidFill>
            </a:rPr>
            <a:t>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</a:t>
          </a:r>
          <a:r>
            <a:rPr lang="en-US" sz="2400" kern="1200" dirty="0" smtClean="0">
              <a:solidFill>
                <a:schemeClr val="bg1"/>
              </a:solidFill>
            </a:rPr>
            <a:t>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</a:t>
          </a:r>
          <a:r>
            <a:rPr lang="en-US" sz="2400" kern="1200" dirty="0" smtClean="0">
              <a:solidFill>
                <a:schemeClr val="bg1"/>
              </a:solidFill>
            </a:rPr>
            <a:t>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</a:t>
          </a:r>
          <a:r>
            <a:rPr lang="en-US" sz="2400" kern="1200" dirty="0" smtClean="0">
              <a:solidFill>
                <a:schemeClr val="bg1"/>
              </a:solidFill>
            </a:rPr>
            <a:t>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5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  <a:p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980694838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459968756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528758631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:a16="http://schemas.microsoft.com/office/drawing/2014/main" xmlns="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37899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is more likely to be pooled out, compared with the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is more likely to be pooled out, compared with the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is more likely to be pooled out, compared with the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is more likely to be pooled out, compared with the composition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342708" y="2847703"/>
            <a:ext cx="1606732" cy="1345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4944284" y="1650571"/>
            <a:ext cx="584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summarize the question into a single vector  that is used to select spatial location of an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956662" y="4362994"/>
            <a:ext cx="3122023" cy="148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059084" y="4354582"/>
            <a:ext cx="371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Image feature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related</a:t>
            </a:r>
          </a:p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6884126" y="2246812"/>
            <a:ext cx="2207623" cy="17112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7373976" y="1650571"/>
            <a:ext cx="58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Question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attended related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50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51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1984075"/>
            <a:ext cx="431074" cy="576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  <a:endParaRPr lang="ar-EG" sz="2400" dirty="0" smtClean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Progress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 smtClean="0">
                <a:cs typeface="Arial"/>
              </a:rPr>
              <a:t>References</a:t>
            </a:r>
            <a:r>
              <a:rPr lang="en-US" sz="2400" dirty="0">
                <a:cs typeface="Arial"/>
              </a:rPr>
              <a:t>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1508</Words>
  <Application>Microsoft Office PowerPoint</Application>
  <PresentationFormat>ملء الشاشة</PresentationFormat>
  <Paragraphs>420</Paragraphs>
  <Slides>71</Slides>
  <Notes>18</Notes>
  <HiddenSlides>8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71</vt:i4>
      </vt:variant>
    </vt:vector>
  </HeadingPairs>
  <TitlesOfParts>
    <vt:vector size="82" baseType="lpstr">
      <vt:lpstr>Aharoni</vt:lpstr>
      <vt:lpstr>Andalus</vt:lpstr>
      <vt:lpstr>Aparajita</vt:lpstr>
      <vt:lpstr>Arial</vt:lpstr>
      <vt:lpstr>Arial Black</vt:lpstr>
      <vt:lpstr>Book Antiqua</vt:lpstr>
      <vt:lpstr>Courier New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2017-12-19T11:23:43Z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