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6"/>
  </p:notesMasterIdLst>
  <p:handoutMasterIdLst>
    <p:handoutMasterId r:id="rId77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11" r:id="rId33"/>
    <p:sldId id="412" r:id="rId34"/>
    <p:sldId id="413" r:id="rId35"/>
    <p:sldId id="397" r:id="rId36"/>
    <p:sldId id="398" r:id="rId37"/>
    <p:sldId id="403" r:id="rId38"/>
    <p:sldId id="406" r:id="rId39"/>
    <p:sldId id="404" r:id="rId40"/>
    <p:sldId id="408" r:id="rId41"/>
    <p:sldId id="409" r:id="rId42"/>
    <p:sldId id="431" r:id="rId43"/>
    <p:sldId id="432" r:id="rId44"/>
    <p:sldId id="433" r:id="rId45"/>
    <p:sldId id="405" r:id="rId46"/>
    <p:sldId id="414" r:id="rId47"/>
    <p:sldId id="415" r:id="rId48"/>
    <p:sldId id="416" r:id="rId49"/>
    <p:sldId id="417" r:id="rId50"/>
    <p:sldId id="418" r:id="rId51"/>
    <p:sldId id="419" r:id="rId52"/>
    <p:sldId id="456" r:id="rId53"/>
    <p:sldId id="455" r:id="rId54"/>
    <p:sldId id="458" r:id="rId55"/>
    <p:sldId id="420" r:id="rId56"/>
    <p:sldId id="459" r:id="rId57"/>
    <p:sldId id="421" r:id="rId58"/>
    <p:sldId id="463" r:id="rId59"/>
    <p:sldId id="464" r:id="rId60"/>
    <p:sldId id="465" r:id="rId61"/>
    <p:sldId id="424" r:id="rId62"/>
    <p:sldId id="364" r:id="rId63"/>
    <p:sldId id="427" r:id="rId64"/>
    <p:sldId id="365" r:id="rId65"/>
    <p:sldId id="373" r:id="rId66"/>
    <p:sldId id="440" r:id="rId67"/>
    <p:sldId id="441" r:id="rId68"/>
    <p:sldId id="426" r:id="rId69"/>
    <p:sldId id="377" r:id="rId70"/>
    <p:sldId id="372" r:id="rId71"/>
    <p:sldId id="381" r:id="rId72"/>
    <p:sldId id="378" r:id="rId73"/>
    <p:sldId id="325" r:id="rId74"/>
    <p:sldId id="35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E2"/>
    <a:srgbClr val="D15A3E"/>
    <a:srgbClr val="000000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3808" autoAdjust="0"/>
  </p:normalViewPr>
  <p:slideViewPr>
    <p:cSldViewPr snapToGrid="0">
      <p:cViewPr varScale="1">
        <p:scale>
          <a:sx n="117" d="100"/>
          <a:sy n="117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90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64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634" y="1264215"/>
        <a:ext cx="2839242" cy="1824234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200488" y="1264215"/>
        <a:ext cx="2839242" cy="1824234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34342" y="1264215"/>
        <a:ext cx="2839242" cy="18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17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  <a:endParaRPr lang="en-US" dirty="0" smtClean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Published 2015.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Huge Number of Layers(100 ,…..,1000).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 3 x 3 Conv Window.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19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1354346"/>
            <a:ext cx="4966952" cy="47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4263106056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9132034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808682710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6" y="3362711"/>
            <a:ext cx="9174163" cy="27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convolutions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 text, which spatial location at image should we look at 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an image, which part of the question should we look at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34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342708" y="2847703"/>
            <a:ext cx="1606732" cy="13454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4944284" y="1650571"/>
            <a:ext cx="584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summarize the question into a single vector  that is used to select spatial location of an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956662" y="4362994"/>
            <a:ext cx="3122023" cy="148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9059084" y="4354582"/>
            <a:ext cx="371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Image feature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6884126" y="2246812"/>
            <a:ext cx="2207623" cy="17112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7373976" y="1650571"/>
            <a:ext cx="58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Question embedded related to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obtain phrase level and 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50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51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 smtClean="0">
                <a:cs typeface="Andalus" pitchFamily="18" charset="-78"/>
              </a:rPr>
              <a:t>Phases</a:t>
            </a:r>
            <a:endParaRPr lang="ar-EG" sz="2400" dirty="0" smtClean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1575</Words>
  <Application>Microsoft Office PowerPoint</Application>
  <PresentationFormat>Custom</PresentationFormat>
  <Paragraphs>440</Paragraphs>
  <Slides>73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Diamond Grid 16x9</vt:lpstr>
      <vt:lpstr>PowerPoint Presentation</vt:lpstr>
      <vt:lpstr>Outline </vt:lpstr>
      <vt:lpstr>Outline </vt:lpstr>
      <vt:lpstr>PowerPoint Presentation</vt:lpstr>
      <vt:lpstr>PowerPoint Presentation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2017-12-19T06:28:35Z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