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304" r:id="rId10"/>
    <p:sldId id="262" r:id="rId11"/>
  </p:sldIdLst>
  <p:sldSz cx="9144000" cy="5143500" type="screen16x9"/>
  <p:notesSz cx="6858000" cy="9144000"/>
  <p:embeddedFontLst>
    <p:embeddedFont>
      <p:font typeface="Open Sans" panose="020B0306030504020204" pitchFamily="34" charset="0"/>
      <p:regular r:id="rId13"/>
      <p:bold r:id="rId14"/>
      <p:italic r:id="rId15"/>
      <p:boldItalic r:id="rId16"/>
    </p:embeddedFon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Poppins ExtraBold" pitchFamily="2" charset="77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9AC3F8-2369-4821-A04D-A556A57591EC}">
  <a:tblStyle styleId="{FD9AC3F8-2369-4821-A04D-A556A5759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0"/>
  </p:normalViewPr>
  <p:slideViewPr>
    <p:cSldViewPr snapToGrid="0" snapToObjects="1">
      <p:cViewPr>
        <p:scale>
          <a:sx n="144" d="100"/>
          <a:sy n="144" d="100"/>
        </p:scale>
        <p:origin x="16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00279db97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00279db97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00279db97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00279db97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0279db9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0279db9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ba32ee7c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ba32ee7c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ba32ee7c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ba32ee7c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ba32ee7c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9ba32ee7c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9ba32ee7c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9ba32ee7c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00279db97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00279db97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176072" y="4050224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86384" y="-1193501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33863" y="948493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83468" y="4275137"/>
            <a:ext cx="129629" cy="129252"/>
          </a:xfrm>
          <a:custGeom>
            <a:avLst/>
            <a:gdLst/>
            <a:ahLst/>
            <a:cxnLst/>
            <a:rect l="l" t="t" r="r" b="b"/>
            <a:pathLst>
              <a:path w="3787" h="3776" extrusionOk="0">
                <a:moveTo>
                  <a:pt x="3787" y="1894"/>
                </a:moveTo>
                <a:cubicBezTo>
                  <a:pt x="3787" y="2930"/>
                  <a:pt x="2941" y="3775"/>
                  <a:pt x="1893" y="3775"/>
                </a:cubicBezTo>
                <a:cubicBezTo>
                  <a:pt x="846" y="3775"/>
                  <a:pt x="0" y="2930"/>
                  <a:pt x="0" y="1894"/>
                </a:cubicBezTo>
                <a:cubicBezTo>
                  <a:pt x="0" y="846"/>
                  <a:pt x="846" y="1"/>
                  <a:pt x="1893" y="1"/>
                </a:cubicBezTo>
                <a:cubicBezTo>
                  <a:pt x="2941" y="1"/>
                  <a:pt x="3787" y="846"/>
                  <a:pt x="3787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35768" y="3901466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9996" y="16186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92188" y="-353993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84167" y="165616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305200" y="405022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56853" y="528713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575565" y="945241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855196" y="-13167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31332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219475" y="447691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951738" y="462444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693875" y="1282888"/>
            <a:ext cx="5756100" cy="17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693875" y="2996913"/>
            <a:ext cx="57561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259413" y="-110470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0138" y="3861418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69446" y="47513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81520" y="3975866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2047" y="4469776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605015" y="3225516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527150" y="-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59413" y="14751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78971" y="194863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718471" y="489758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20796" y="7623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91396" y="35398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527158" y="582591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05242" y="831811"/>
            <a:ext cx="756860" cy="756860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33863" y="353985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410181" y="3029228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765808" y="2667608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149729" y="2667596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856676" y="4560032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091701" y="-322981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4234333" y="274471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5910733" y="47513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5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>
            <a:spLocks noGrp="1"/>
          </p:cNvSpPr>
          <p:nvPr>
            <p:ph type="title"/>
          </p:nvPr>
        </p:nvSpPr>
        <p:spPr>
          <a:xfrm>
            <a:off x="1924050" y="445025"/>
            <a:ext cx="52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body" idx="1"/>
          </p:nvPr>
        </p:nvSpPr>
        <p:spPr>
          <a:xfrm>
            <a:off x="1924050" y="1152475"/>
            <a:ext cx="5295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18"/>
          <p:cNvSpPr/>
          <p:nvPr/>
        </p:nvSpPr>
        <p:spPr>
          <a:xfrm flipH="1">
            <a:off x="8488250" y="387736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"/>
          <p:cNvSpPr/>
          <p:nvPr/>
        </p:nvSpPr>
        <p:spPr>
          <a:xfrm flipH="1">
            <a:off x="7752548" y="-400731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8"/>
          <p:cNvSpPr/>
          <p:nvPr/>
        </p:nvSpPr>
        <p:spPr>
          <a:xfrm flipH="1">
            <a:off x="-908287" y="699078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6052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"/>
          <p:cNvSpPr/>
          <p:nvPr/>
        </p:nvSpPr>
        <p:spPr>
          <a:xfrm flipH="1">
            <a:off x="-485241" y="447692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 flipH="1">
            <a:off x="8967716" y="3348113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 flipH="1">
            <a:off x="1843937" y="4568879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1175831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8933090" y="4617280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665353" y="4764805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 flipH="1">
            <a:off x="346626" y="12620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 flipH="1">
            <a:off x="174648" y="387735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flipH="1">
            <a:off x="-79074" y="-87647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8191444" y="-728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223765" y="331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-43972" y="15084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flipH="1">
            <a:off x="74636" y="926131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flipH="1">
            <a:off x="7805123" y="488300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flipH="1">
            <a:off x="8726400" y="3745521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flipH="1">
            <a:off x="8488250" y="-523188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flipH="1">
            <a:off x="-155284" y="1128001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-1387762" y="450646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1127505" y="-400731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8612274" y="103741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6052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8065204" y="447692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7954494" y="5024954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8350211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403454" y="4617280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135717" y="4764805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7725912" y="-608197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9"/>
          <p:cNvSpPr/>
          <p:nvPr/>
        </p:nvSpPr>
        <p:spPr>
          <a:xfrm>
            <a:off x="1334563" y="-728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9"/>
          <p:cNvSpPr/>
          <p:nvPr/>
        </p:nvSpPr>
        <p:spPr>
          <a:xfrm>
            <a:off x="8562579" y="-28863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9"/>
          <p:cNvSpPr/>
          <p:nvPr/>
        </p:nvSpPr>
        <p:spPr>
          <a:xfrm>
            <a:off x="8294842" y="-14110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4365148" y="4867731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-908287" y="-1045888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/>
          <p:nvPr/>
        </p:nvSpPr>
        <p:spPr>
          <a:xfrm flipH="1">
            <a:off x="8335850" y="2456849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5"/>
          <p:cNvSpPr/>
          <p:nvPr/>
        </p:nvSpPr>
        <p:spPr>
          <a:xfrm flipH="1">
            <a:off x="8497686" y="2119343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5"/>
          <p:cNvSpPr/>
          <p:nvPr/>
        </p:nvSpPr>
        <p:spPr>
          <a:xfrm flipH="1">
            <a:off x="8639938" y="48827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 flipH="1">
            <a:off x="7229111" y="-400731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/>
          <p:nvPr/>
        </p:nvSpPr>
        <p:spPr>
          <a:xfrm flipH="1">
            <a:off x="8051151" y="-225272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5"/>
          <p:cNvSpPr/>
          <p:nvPr/>
        </p:nvSpPr>
        <p:spPr>
          <a:xfrm flipH="1">
            <a:off x="-637641" y="447692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"/>
          <p:cNvSpPr/>
          <p:nvPr/>
        </p:nvSpPr>
        <p:spPr>
          <a:xfrm flipH="1">
            <a:off x="8815316" y="528713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/>
          <p:nvPr/>
        </p:nvSpPr>
        <p:spPr>
          <a:xfrm flipH="1">
            <a:off x="1691537" y="4568879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 flipH="1">
            <a:off x="1023431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 flipH="1">
            <a:off x="8512953" y="31967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/>
          <p:nvPr/>
        </p:nvSpPr>
        <p:spPr>
          <a:xfrm flipH="1">
            <a:off x="8780690" y="334429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5"/>
          <p:cNvSpPr/>
          <p:nvPr/>
        </p:nvSpPr>
        <p:spPr>
          <a:xfrm flipH="1">
            <a:off x="194226" y="21193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 flipH="1">
            <a:off x="22248" y="353985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/>
          <p:nvPr/>
        </p:nvSpPr>
        <p:spPr>
          <a:xfrm flipH="1">
            <a:off x="7668007" y="488300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 flipH="1">
            <a:off x="-231474" y="-87647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5"/>
          <p:cNvSpPr/>
          <p:nvPr/>
        </p:nvSpPr>
        <p:spPr>
          <a:xfrm flipH="1">
            <a:off x="7668007" y="-728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"/>
          <p:cNvSpPr/>
          <p:nvPr/>
        </p:nvSpPr>
        <p:spPr>
          <a:xfrm flipH="1">
            <a:off x="679603" y="-22528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"/>
          <p:cNvSpPr/>
          <p:nvPr/>
        </p:nvSpPr>
        <p:spPr>
          <a:xfrm flipH="1">
            <a:off x="947340" y="-7775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5"/>
          <p:cNvSpPr/>
          <p:nvPr/>
        </p:nvSpPr>
        <p:spPr>
          <a:xfrm flipH="1">
            <a:off x="-62493" y="219075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5"/>
          <p:cNvSpPr/>
          <p:nvPr/>
        </p:nvSpPr>
        <p:spPr>
          <a:xfrm flipH="1">
            <a:off x="-77764" y="926131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5"/>
          <p:cNvSpPr/>
          <p:nvPr/>
        </p:nvSpPr>
        <p:spPr>
          <a:xfrm flipH="1">
            <a:off x="6665511" y="488300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/>
          <p:nvPr/>
        </p:nvSpPr>
        <p:spPr>
          <a:xfrm rot="10800000">
            <a:off x="719997" y="-1584501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6"/>
          <p:cNvSpPr/>
          <p:nvPr/>
        </p:nvSpPr>
        <p:spPr>
          <a:xfrm rot="10800000">
            <a:off x="-182187" y="-510595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6"/>
          <p:cNvSpPr/>
          <p:nvPr/>
        </p:nvSpPr>
        <p:spPr>
          <a:xfrm rot="10800000">
            <a:off x="8144376" y="4512355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6"/>
          <p:cNvSpPr/>
          <p:nvPr/>
        </p:nvSpPr>
        <p:spPr>
          <a:xfrm rot="10800000">
            <a:off x="7945213" y="-110470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6"/>
          <p:cNvSpPr/>
          <p:nvPr/>
        </p:nvSpPr>
        <p:spPr>
          <a:xfrm rot="10800000">
            <a:off x="-434353" y="4050224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"/>
          <p:cNvSpPr/>
          <p:nvPr/>
        </p:nvSpPr>
        <p:spPr>
          <a:xfrm rot="10800000">
            <a:off x="63711" y="86775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6"/>
          <p:cNvSpPr/>
          <p:nvPr/>
        </p:nvSpPr>
        <p:spPr>
          <a:xfrm rot="10800000">
            <a:off x="1072726" y="666764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6"/>
          <p:cNvSpPr/>
          <p:nvPr/>
        </p:nvSpPr>
        <p:spPr>
          <a:xfrm rot="10800000">
            <a:off x="3954801" y="4587180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6"/>
          <p:cNvSpPr/>
          <p:nvPr/>
        </p:nvSpPr>
        <p:spPr>
          <a:xfrm rot="10800000">
            <a:off x="7746991" y="231442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6"/>
          <p:cNvSpPr/>
          <p:nvPr/>
        </p:nvSpPr>
        <p:spPr>
          <a:xfrm rot="10800000">
            <a:off x="341312" y="1841308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6"/>
          <p:cNvSpPr/>
          <p:nvPr/>
        </p:nvSpPr>
        <p:spPr>
          <a:xfrm rot="10800000">
            <a:off x="8446391" y="461689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6"/>
          <p:cNvSpPr/>
          <p:nvPr/>
        </p:nvSpPr>
        <p:spPr>
          <a:xfrm rot="10800000">
            <a:off x="8714128" y="4469374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6"/>
          <p:cNvSpPr/>
          <p:nvPr/>
        </p:nvSpPr>
        <p:spPr>
          <a:xfrm rot="10800000">
            <a:off x="-107868" y="2942934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"/>
          <p:cNvSpPr/>
          <p:nvPr/>
        </p:nvSpPr>
        <p:spPr>
          <a:xfrm rot="10800000">
            <a:off x="2075676" y="5030089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6"/>
          <p:cNvSpPr/>
          <p:nvPr/>
        </p:nvSpPr>
        <p:spPr>
          <a:xfrm rot="10800000">
            <a:off x="8887538" y="2087858"/>
            <a:ext cx="756860" cy="756860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6"/>
          <p:cNvSpPr/>
          <p:nvPr/>
        </p:nvSpPr>
        <p:spPr>
          <a:xfrm rot="10800000">
            <a:off x="67216" y="31234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"/>
          <p:cNvSpPr/>
          <p:nvPr/>
        </p:nvSpPr>
        <p:spPr>
          <a:xfrm rot="10800000">
            <a:off x="334953" y="164824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 rot="10800000">
            <a:off x="8801749" y="3708108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10800000">
            <a:off x="7881065" y="5000021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6"/>
          <p:cNvSpPr/>
          <p:nvPr/>
        </p:nvSpPr>
        <p:spPr>
          <a:xfrm rot="10800000">
            <a:off x="8896840" y="1288796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6"/>
          <p:cNvSpPr/>
          <p:nvPr/>
        </p:nvSpPr>
        <p:spPr>
          <a:xfrm rot="10800000">
            <a:off x="8541213" y="1650827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6"/>
          <p:cNvSpPr/>
          <p:nvPr/>
        </p:nvSpPr>
        <p:spPr>
          <a:xfrm rot="10800000">
            <a:off x="63711" y="3843281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6"/>
          <p:cNvSpPr/>
          <p:nvPr/>
        </p:nvSpPr>
        <p:spPr>
          <a:xfrm rot="10800000">
            <a:off x="4390682" y="4469371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6"/>
          <p:cNvSpPr/>
          <p:nvPr/>
        </p:nvSpPr>
        <p:spPr>
          <a:xfrm rot="10800000">
            <a:off x="1533491" y="4895992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/>
          <p:nvPr/>
        </p:nvSpPr>
        <p:spPr>
          <a:xfrm rot="10800000">
            <a:off x="-715432" y="3742572"/>
            <a:ext cx="2727754" cy="2727754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047157" y="-1326825"/>
            <a:ext cx="2727754" cy="2727754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2397257" y="4201978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360714" y="-33078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047158" y="139694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-210748" y="3370068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6884818" y="859740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-401173" y="-741315"/>
            <a:ext cx="1469648" cy="1470089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8506190" y="788693"/>
            <a:ext cx="886375" cy="886375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305561" y="2495841"/>
            <a:ext cx="151330" cy="151811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2730423" y="4830860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 rot="10800000">
            <a:off x="-580836" y="288196"/>
            <a:ext cx="886375" cy="886375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 rot="10800000">
            <a:off x="1932699" y="4682166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-1076646" y="-1326825"/>
            <a:ext cx="2727754" cy="2727754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>
            <a:off x="1132113" y="-435485"/>
            <a:ext cx="1469648" cy="1470089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491536" y="-435478"/>
            <a:ext cx="1469648" cy="1470089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13574" y="-143632"/>
            <a:ext cx="886375" cy="886375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19963" y="14740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692638" y="2275650"/>
            <a:ext cx="3731400" cy="13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361491" y="4336653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972698" y="-33078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659142" y="139694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8851262" y="1324718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5344403" y="783540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812083" y="4790954"/>
            <a:ext cx="151330" cy="151811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6228570" y="4367448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>
            <a:off x="2357302" y="4047372"/>
            <a:ext cx="2727754" cy="2727754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>
            <a:off x="2720811" y="-33067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>
            <a:off x="3288540" y="223905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>
            <a:off x="-392689" y="-251904"/>
            <a:ext cx="886375" cy="886375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44979" y="1518125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>
            <a:off x="8002008" y="4682166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4692679" y="-129000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10800000">
            <a:off x="4674740" y="4984872"/>
            <a:ext cx="217262" cy="217252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608578" y="-1406626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35768" y="3901466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264971" y="1145621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1333738" y="-322018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-1102812" y="455127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-136903" y="707063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951746" y="-13167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631332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7259413" y="-131145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8081520" y="4476916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869572" y="4970826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7527150" y="-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259413" y="14751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7120796" y="7623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338996" y="36160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899158" y="4225208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091701" y="-322981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1333758" y="793321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993600" y="1233175"/>
            <a:ext cx="3088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993600" y="2803075"/>
            <a:ext cx="3088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2"/>
          </p:nvPr>
        </p:nvSpPr>
        <p:spPr>
          <a:xfrm>
            <a:off x="5132675" y="1067713"/>
            <a:ext cx="3088500" cy="30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4339310" y="4873742"/>
            <a:ext cx="465376" cy="465416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8536919" y="102619"/>
            <a:ext cx="243491" cy="243451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10800000" flipH="1">
            <a:off x="-478871" y="4068922"/>
            <a:ext cx="2727754" cy="2727754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10800000" flipH="1">
            <a:off x="313548" y="172780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10800000" flipH="1">
            <a:off x="-8" y="8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rot="10800000" flipH="1">
            <a:off x="8870778" y="3550205"/>
            <a:ext cx="151330" cy="151330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rot="10800000" flipH="1">
            <a:off x="1545524" y="4555102"/>
            <a:ext cx="1469648" cy="1470089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 rot="10800000" flipH="1">
            <a:off x="8870774" y="4656458"/>
            <a:ext cx="886375" cy="886375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rot="10800000" flipH="1">
            <a:off x="8911391" y="1"/>
            <a:ext cx="448699" cy="448699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4339310" y="-195658"/>
            <a:ext cx="465376" cy="465416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8281821" y="-205197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8780397" y="469654"/>
            <a:ext cx="151330" cy="151811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 flipH="1">
            <a:off x="8780396" y="4038178"/>
            <a:ext cx="484498" cy="484498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 flipH="1">
            <a:off x="162222" y="3701529"/>
            <a:ext cx="151330" cy="151811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/>
          <p:nvPr/>
        </p:nvSpPr>
        <p:spPr>
          <a:xfrm>
            <a:off x="-245042" y="-492934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2"/>
          </p:nvPr>
        </p:nvSpPr>
        <p:spPr>
          <a:xfrm>
            <a:off x="2027838" y="157346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subTitle" idx="1"/>
          </p:nvPr>
        </p:nvSpPr>
        <p:spPr>
          <a:xfrm>
            <a:off x="2027839" y="1967293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title" idx="3"/>
          </p:nvPr>
        </p:nvSpPr>
        <p:spPr>
          <a:xfrm>
            <a:off x="2027850" y="3001141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4"/>
          </p:nvPr>
        </p:nvSpPr>
        <p:spPr>
          <a:xfrm>
            <a:off x="2027839" y="339497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5"/>
          </p:nvPr>
        </p:nvSpPr>
        <p:spPr>
          <a:xfrm>
            <a:off x="5929449" y="157155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6"/>
          </p:nvPr>
        </p:nvSpPr>
        <p:spPr>
          <a:xfrm>
            <a:off x="5929449" y="196538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 idx="7"/>
          </p:nvPr>
        </p:nvSpPr>
        <p:spPr>
          <a:xfrm>
            <a:off x="5929449" y="300114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8"/>
          </p:nvPr>
        </p:nvSpPr>
        <p:spPr>
          <a:xfrm>
            <a:off x="5929449" y="339497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 idx="9" hasCustomPrompt="1"/>
          </p:nvPr>
        </p:nvSpPr>
        <p:spPr>
          <a:xfrm>
            <a:off x="972000" y="1692000"/>
            <a:ext cx="1008300" cy="853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None/>
              <a:defRPr sz="5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 idx="13" hasCustomPrompt="1"/>
          </p:nvPr>
        </p:nvSpPr>
        <p:spPr>
          <a:xfrm>
            <a:off x="972000" y="3121600"/>
            <a:ext cx="1008300" cy="839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None/>
              <a:defRPr sz="5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 idx="14" hasCustomPrompt="1"/>
          </p:nvPr>
        </p:nvSpPr>
        <p:spPr>
          <a:xfrm>
            <a:off x="4749250" y="1696500"/>
            <a:ext cx="1128000" cy="853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None/>
              <a:defRPr sz="5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15" hasCustomPrompt="1"/>
          </p:nvPr>
        </p:nvSpPr>
        <p:spPr>
          <a:xfrm>
            <a:off x="4749250" y="3135001"/>
            <a:ext cx="1128000" cy="839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None/>
              <a:defRPr sz="5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/>
          <p:nvPr/>
        </p:nvSpPr>
        <p:spPr>
          <a:xfrm>
            <a:off x="-1120153" y="4050224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7259413" y="-110470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8676825" y="3993243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7852321" y="4779933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4339608" y="4668141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1009872" y="4645851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605015" y="3225516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324713" y="2746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56976" y="42219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878971" y="194863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6949346" y="1153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-490158" y="2429986"/>
            <a:ext cx="756860" cy="756860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8703888" y="2746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8436151" y="42219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144577" y="1358716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1143956" y="145053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128181" y="3856278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83808" y="3494658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8676825" y="1017718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4585959" y="475590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4092250" y="4839068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081520" y="4530016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877050" y="1868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877050" y="23146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3514800" y="1868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3514800" y="23146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6152550" y="1868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6152550" y="23146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7"/>
          </p:nvPr>
        </p:nvSpPr>
        <p:spPr>
          <a:xfrm>
            <a:off x="877050" y="36089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8"/>
          </p:nvPr>
        </p:nvSpPr>
        <p:spPr>
          <a:xfrm>
            <a:off x="877050" y="40551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9"/>
          </p:nvPr>
        </p:nvSpPr>
        <p:spPr>
          <a:xfrm>
            <a:off x="3514800" y="36089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13"/>
          </p:nvPr>
        </p:nvSpPr>
        <p:spPr>
          <a:xfrm>
            <a:off x="3514800" y="40551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14"/>
          </p:nvPr>
        </p:nvSpPr>
        <p:spPr>
          <a:xfrm>
            <a:off x="6152550" y="36089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15"/>
          </p:nvPr>
        </p:nvSpPr>
        <p:spPr>
          <a:xfrm>
            <a:off x="6152550" y="40551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5"/>
          <p:cNvSpPr/>
          <p:nvPr/>
        </p:nvSpPr>
        <p:spPr>
          <a:xfrm rot="10800000">
            <a:off x="8351363" y="-1123857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"/>
          <p:cNvSpPr/>
          <p:nvPr/>
        </p:nvSpPr>
        <p:spPr>
          <a:xfrm rot="10800000">
            <a:off x="1249851" y="209234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 rot="10800000">
            <a:off x="8734526" y="4137112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/>
          <p:nvPr/>
        </p:nvSpPr>
        <p:spPr>
          <a:xfrm rot="10800000">
            <a:off x="-1079328" y="-1638981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5"/>
          <p:cNvSpPr/>
          <p:nvPr/>
        </p:nvSpPr>
        <p:spPr>
          <a:xfrm rot="10800000">
            <a:off x="261774" y="627428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 rot="10800000">
            <a:off x="581743" y="-99225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 rot="10800000">
            <a:off x="8528466" y="8226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 rot="10800000">
            <a:off x="8796203" y="-65256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 rot="10800000">
            <a:off x="261773" y="1017714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 rot="10800000">
            <a:off x="-901762" y="3999487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 rot="10800000">
            <a:off x="9316" y="5009269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 rot="10800000">
            <a:off x="277053" y="4861744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 rot="10800000">
            <a:off x="-60002" y="3754389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 rot="10800000">
            <a:off x="7816523" y="-114311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 rot="10800000">
            <a:off x="8790312" y="3999478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 rot="10800000">
            <a:off x="8796201" y="1205322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877050" y="24193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2"/>
          </p:nvPr>
        </p:nvSpPr>
        <p:spPr>
          <a:xfrm>
            <a:off x="877050" y="2865550"/>
            <a:ext cx="21144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subTitle" idx="3"/>
          </p:nvPr>
        </p:nvSpPr>
        <p:spPr>
          <a:xfrm>
            <a:off x="3514800" y="24193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subTitle" idx="4"/>
          </p:nvPr>
        </p:nvSpPr>
        <p:spPr>
          <a:xfrm>
            <a:off x="3514800" y="2865550"/>
            <a:ext cx="21144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subTitle" idx="5"/>
          </p:nvPr>
        </p:nvSpPr>
        <p:spPr>
          <a:xfrm>
            <a:off x="6152550" y="24193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6"/>
          </p:nvPr>
        </p:nvSpPr>
        <p:spPr>
          <a:xfrm>
            <a:off x="6152550" y="2865550"/>
            <a:ext cx="21144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7434784" y="-1193501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8587213" y="3901468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2798105" y="4652612"/>
            <a:ext cx="129629" cy="129252"/>
          </a:xfrm>
          <a:custGeom>
            <a:avLst/>
            <a:gdLst/>
            <a:ahLst/>
            <a:cxnLst/>
            <a:rect l="l" t="t" r="r" b="b"/>
            <a:pathLst>
              <a:path w="3787" h="3776" extrusionOk="0">
                <a:moveTo>
                  <a:pt x="3787" y="1894"/>
                </a:moveTo>
                <a:cubicBezTo>
                  <a:pt x="3787" y="2930"/>
                  <a:pt x="2941" y="3775"/>
                  <a:pt x="1893" y="3775"/>
                </a:cubicBezTo>
                <a:cubicBezTo>
                  <a:pt x="846" y="3775"/>
                  <a:pt x="0" y="2930"/>
                  <a:pt x="0" y="1894"/>
                </a:cubicBezTo>
                <a:cubicBezTo>
                  <a:pt x="0" y="846"/>
                  <a:pt x="846" y="1"/>
                  <a:pt x="1893" y="1"/>
                </a:cubicBezTo>
                <a:cubicBezTo>
                  <a:pt x="2941" y="1"/>
                  <a:pt x="3787" y="846"/>
                  <a:pt x="3787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135768" y="3901466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1291496" y="278421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369126" y="4476932"/>
            <a:ext cx="1029091" cy="1029091"/>
          </a:xfrm>
          <a:custGeom>
            <a:avLst/>
            <a:gdLst/>
            <a:ahLst/>
            <a:cxnLst/>
            <a:rect l="l" t="t" r="r" b="b"/>
            <a:pathLst>
              <a:path w="30064" h="30064" extrusionOk="0">
                <a:moveTo>
                  <a:pt x="30063" y="15038"/>
                </a:moveTo>
                <a:cubicBezTo>
                  <a:pt x="30063" y="23337"/>
                  <a:pt x="23336" y="30064"/>
                  <a:pt x="15038" y="30064"/>
                </a:cubicBezTo>
                <a:cubicBezTo>
                  <a:pt x="6739" y="30064"/>
                  <a:pt x="0" y="23337"/>
                  <a:pt x="0" y="15038"/>
                </a:cubicBezTo>
                <a:cubicBezTo>
                  <a:pt x="0" y="6739"/>
                  <a:pt x="6739" y="0"/>
                  <a:pt x="15038" y="0"/>
                </a:cubicBezTo>
                <a:cubicBezTo>
                  <a:pt x="23336" y="0"/>
                  <a:pt x="30063" y="6739"/>
                  <a:pt x="30063" y="15038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-149717" y="-87647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-305200" y="4050223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660697" y="-118987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7633465" y="4689491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8040871" y="4525671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631332" y="4882801"/>
            <a:ext cx="383102" cy="383547"/>
          </a:xfrm>
          <a:custGeom>
            <a:avLst/>
            <a:gdLst/>
            <a:ahLst/>
            <a:cxnLst/>
            <a:rect l="l" t="t" r="r" b="b"/>
            <a:pathLst>
              <a:path w="11192" h="11205" fill="none" extrusionOk="0">
                <a:moveTo>
                  <a:pt x="11192" y="1"/>
                </a:moveTo>
                <a:lnTo>
                  <a:pt x="0" y="11205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>
            <a:off x="2219475" y="447691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1951738" y="462444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491396" y="353984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8505242" y="831811"/>
            <a:ext cx="756860" cy="756860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135763" y="1403156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>
            <a:off x="-149729" y="2667596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7051646" y="-111842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1"/>
          </p:nvPr>
        </p:nvSpPr>
        <p:spPr>
          <a:xfrm>
            <a:off x="1719675" y="2186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2"/>
          </p:nvPr>
        </p:nvSpPr>
        <p:spPr>
          <a:xfrm>
            <a:off x="1719675" y="17010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3"/>
          </p:nvPr>
        </p:nvSpPr>
        <p:spPr>
          <a:xfrm>
            <a:off x="5309925" y="2186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4"/>
          </p:nvPr>
        </p:nvSpPr>
        <p:spPr>
          <a:xfrm>
            <a:off x="5309925" y="170100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5"/>
          </p:nvPr>
        </p:nvSpPr>
        <p:spPr>
          <a:xfrm>
            <a:off x="1719675" y="37554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6"/>
          </p:nvPr>
        </p:nvSpPr>
        <p:spPr>
          <a:xfrm>
            <a:off x="1719675" y="327005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7"/>
          </p:nvPr>
        </p:nvSpPr>
        <p:spPr>
          <a:xfrm>
            <a:off x="5309925" y="37554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8"/>
          </p:nvPr>
        </p:nvSpPr>
        <p:spPr>
          <a:xfrm>
            <a:off x="5309925" y="3270050"/>
            <a:ext cx="2114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/>
          <p:nvPr/>
        </p:nvSpPr>
        <p:spPr>
          <a:xfrm flipH="1">
            <a:off x="8106276" y="-492934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 flipH="1">
            <a:off x="7703000" y="4406949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16"/>
                </a:moveTo>
                <a:cubicBezTo>
                  <a:pt x="68045" y="52804"/>
                  <a:pt x="52817" y="68044"/>
                  <a:pt x="34028" y="68044"/>
                </a:cubicBezTo>
                <a:cubicBezTo>
                  <a:pt x="15240" y="68044"/>
                  <a:pt x="0" y="52804"/>
                  <a:pt x="0" y="34016"/>
                </a:cubicBezTo>
                <a:cubicBezTo>
                  <a:pt x="0" y="15228"/>
                  <a:pt x="15240" y="0"/>
                  <a:pt x="34028" y="0"/>
                </a:cubicBezTo>
                <a:cubicBezTo>
                  <a:pt x="52817" y="0"/>
                  <a:pt x="68045" y="15228"/>
                  <a:pt x="68045" y="340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 flipH="1">
            <a:off x="-1649178" y="-1104702"/>
            <a:ext cx="2329180" cy="2329180"/>
          </a:xfrm>
          <a:custGeom>
            <a:avLst/>
            <a:gdLst/>
            <a:ahLst/>
            <a:cxnLst/>
            <a:rect l="l" t="t" r="r" b="b"/>
            <a:pathLst>
              <a:path w="68045" h="68045" extrusionOk="0">
                <a:moveTo>
                  <a:pt x="68045" y="34029"/>
                </a:moveTo>
                <a:cubicBezTo>
                  <a:pt x="68045" y="52817"/>
                  <a:pt x="52817" y="68045"/>
                  <a:pt x="34029" y="68045"/>
                </a:cubicBezTo>
                <a:cubicBezTo>
                  <a:pt x="15241" y="68045"/>
                  <a:pt x="1" y="52817"/>
                  <a:pt x="1" y="34029"/>
                </a:cubicBezTo>
                <a:cubicBezTo>
                  <a:pt x="1" y="15241"/>
                  <a:pt x="15241" y="1"/>
                  <a:pt x="34029" y="1"/>
                </a:cubicBezTo>
                <a:cubicBezTo>
                  <a:pt x="52817" y="1"/>
                  <a:pt x="68045" y="15241"/>
                  <a:pt x="68045" y="34029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726052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flipH="1">
            <a:off x="1134601" y="4779933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flipH="1">
            <a:off x="3958026" y="4668141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flipH="1">
            <a:off x="7708891" y="4645851"/>
            <a:ext cx="397376" cy="397410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flipH="1">
            <a:off x="303212" y="2876779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8676028" y="274667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408291" y="42219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-139318" y="1948633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2037576" y="115396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flipH="1">
            <a:off x="109988" y="-256339"/>
            <a:ext cx="756860" cy="756860"/>
          </a:xfrm>
          <a:custGeom>
            <a:avLst/>
            <a:gdLst/>
            <a:ahLst/>
            <a:cxnLst/>
            <a:rect l="l" t="t" r="r" b="b"/>
            <a:pathLst>
              <a:path w="22111" h="22111" fill="none" extrusionOk="0">
                <a:moveTo>
                  <a:pt x="22110" y="11049"/>
                </a:moveTo>
                <a:cubicBezTo>
                  <a:pt x="22110" y="17157"/>
                  <a:pt x="17157" y="22110"/>
                  <a:pt x="11049" y="22110"/>
                </a:cubicBezTo>
                <a:cubicBezTo>
                  <a:pt x="4941" y="22110"/>
                  <a:pt x="0" y="17157"/>
                  <a:pt x="0" y="11049"/>
                </a:cubicBezTo>
                <a:cubicBezTo>
                  <a:pt x="0" y="4942"/>
                  <a:pt x="4941" y="0"/>
                  <a:pt x="11049" y="0"/>
                </a:cubicBezTo>
                <a:cubicBezTo>
                  <a:pt x="17157" y="0"/>
                  <a:pt x="22110" y="4942"/>
                  <a:pt x="22110" y="1104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flipH="1">
            <a:off x="8763649" y="1358716"/>
            <a:ext cx="207913" cy="207879"/>
          </a:xfrm>
          <a:custGeom>
            <a:avLst/>
            <a:gdLst/>
            <a:ahLst/>
            <a:cxnLst/>
            <a:rect l="l" t="t" r="r" b="b"/>
            <a:pathLst>
              <a:path w="6074" h="6073" fill="none" extrusionOk="0">
                <a:moveTo>
                  <a:pt x="6073" y="3036"/>
                </a:moveTo>
                <a:cubicBezTo>
                  <a:pt x="6073" y="4715"/>
                  <a:pt x="4716" y="6072"/>
                  <a:pt x="3037" y="6072"/>
                </a:cubicBezTo>
                <a:cubicBezTo>
                  <a:pt x="1358" y="6072"/>
                  <a:pt x="1" y="4715"/>
                  <a:pt x="1" y="3036"/>
                </a:cubicBezTo>
                <a:cubicBezTo>
                  <a:pt x="1" y="1369"/>
                  <a:pt x="1358" y="0"/>
                  <a:pt x="3037" y="0"/>
                </a:cubicBezTo>
                <a:cubicBezTo>
                  <a:pt x="4716" y="0"/>
                  <a:pt x="6073" y="1369"/>
                  <a:pt x="6073" y="303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flipH="1">
            <a:off x="7842965" y="145053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rgbClr val="C02C56">
                  <a:alpha val="0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flipH="1">
            <a:off x="8858740" y="4084878"/>
            <a:ext cx="129218" cy="129629"/>
          </a:xfrm>
          <a:custGeom>
            <a:avLst/>
            <a:gdLst/>
            <a:ahLst/>
            <a:cxnLst/>
            <a:rect l="l" t="t" r="r" b="b"/>
            <a:pathLst>
              <a:path w="3775" h="3787" extrusionOk="0">
                <a:moveTo>
                  <a:pt x="3774" y="1894"/>
                </a:moveTo>
                <a:cubicBezTo>
                  <a:pt x="3774" y="2942"/>
                  <a:pt x="2929" y="3787"/>
                  <a:pt x="1881" y="3787"/>
                </a:cubicBezTo>
                <a:cubicBezTo>
                  <a:pt x="845" y="3787"/>
                  <a:pt x="0" y="2942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flipH="1">
            <a:off x="8503113" y="3723258"/>
            <a:ext cx="129218" cy="129218"/>
          </a:xfrm>
          <a:custGeom>
            <a:avLst/>
            <a:gdLst/>
            <a:ahLst/>
            <a:cxnLst/>
            <a:rect l="l" t="t" r="r" b="b"/>
            <a:pathLst>
              <a:path w="3775" h="3775" extrusionOk="0">
                <a:moveTo>
                  <a:pt x="3774" y="1894"/>
                </a:moveTo>
                <a:cubicBezTo>
                  <a:pt x="3774" y="2930"/>
                  <a:pt x="2929" y="3775"/>
                  <a:pt x="1881" y="3775"/>
                </a:cubicBezTo>
                <a:cubicBezTo>
                  <a:pt x="845" y="3775"/>
                  <a:pt x="0" y="2930"/>
                  <a:pt x="0" y="1894"/>
                </a:cubicBezTo>
                <a:cubicBezTo>
                  <a:pt x="0" y="846"/>
                  <a:pt x="845" y="1"/>
                  <a:pt x="1881" y="1"/>
                </a:cubicBezTo>
                <a:cubicBezTo>
                  <a:pt x="2929" y="1"/>
                  <a:pt x="3774" y="846"/>
                  <a:pt x="3774" y="18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flipH="1">
            <a:off x="25611" y="1017718"/>
            <a:ext cx="413704" cy="413704"/>
          </a:xfrm>
          <a:custGeom>
            <a:avLst/>
            <a:gdLst/>
            <a:ahLst/>
            <a:cxnLst/>
            <a:rect l="l" t="t" r="r" b="b"/>
            <a:pathLst>
              <a:path w="12086" h="12086" extrusionOk="0">
                <a:moveTo>
                  <a:pt x="12085" y="6049"/>
                </a:moveTo>
                <a:cubicBezTo>
                  <a:pt x="12085" y="9382"/>
                  <a:pt x="9383" y="12085"/>
                  <a:pt x="6049" y="12085"/>
                </a:cubicBezTo>
                <a:cubicBezTo>
                  <a:pt x="2703" y="12085"/>
                  <a:pt x="1" y="9382"/>
                  <a:pt x="1" y="6049"/>
                </a:cubicBezTo>
                <a:cubicBezTo>
                  <a:pt x="1" y="2703"/>
                  <a:pt x="2703" y="0"/>
                  <a:pt x="6049" y="0"/>
                </a:cubicBezTo>
                <a:cubicBezTo>
                  <a:pt x="9383" y="0"/>
                  <a:pt x="12085" y="2703"/>
                  <a:pt x="12085" y="60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4393907" y="475590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flipH="1">
            <a:off x="-220287" y="4530016"/>
            <a:ext cx="1254906" cy="1255283"/>
          </a:xfrm>
          <a:custGeom>
            <a:avLst/>
            <a:gdLst/>
            <a:ahLst/>
            <a:cxnLst/>
            <a:rect l="l" t="t" r="r" b="b"/>
            <a:pathLst>
              <a:path w="36661" h="36672" extrusionOk="0">
                <a:moveTo>
                  <a:pt x="36660" y="18336"/>
                </a:moveTo>
                <a:cubicBezTo>
                  <a:pt x="36660" y="28456"/>
                  <a:pt x="28457" y="36672"/>
                  <a:pt x="18336" y="36672"/>
                </a:cubicBezTo>
                <a:cubicBezTo>
                  <a:pt x="8204" y="36672"/>
                  <a:pt x="1" y="28456"/>
                  <a:pt x="1" y="18336"/>
                </a:cubicBezTo>
                <a:cubicBezTo>
                  <a:pt x="1" y="8204"/>
                  <a:pt x="8204" y="0"/>
                  <a:pt x="18336" y="0"/>
                </a:cubicBezTo>
                <a:cubicBezTo>
                  <a:pt x="28457" y="0"/>
                  <a:pt x="36660" y="8204"/>
                  <a:pt x="36660" y="183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C02C56">
                  <a:alpha val="0"/>
                </a:srgbClr>
              </a:gs>
            </a:gsLst>
            <a:lin ang="7259833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570928" y="4406942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3" y="0"/>
                </a:moveTo>
                <a:lnTo>
                  <a:pt x="1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303191" y="455446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>
            <a:spLocks noGrp="1"/>
          </p:cNvSpPr>
          <p:nvPr>
            <p:ph type="ctrTitle"/>
          </p:nvPr>
        </p:nvSpPr>
        <p:spPr>
          <a:xfrm>
            <a:off x="1693875" y="1282888"/>
            <a:ext cx="5756100" cy="17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ExtraBold"/>
                <a:ea typeface="Poppins ExtraBold"/>
                <a:cs typeface="Poppins ExtraBold"/>
                <a:sym typeface="Poppins ExtraBold"/>
              </a:rPr>
              <a:t>DIABETES </a:t>
            </a:r>
            <a:r>
              <a:rPr lang="en" dirty="0"/>
              <a:t>PROJECT</a:t>
            </a:r>
            <a:endParaRPr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94" name="Google Shape;594;p30"/>
          <p:cNvSpPr txBox="1">
            <a:spLocks noGrp="1"/>
          </p:cNvSpPr>
          <p:nvPr>
            <p:ph type="subTitle" idx="1"/>
          </p:nvPr>
        </p:nvSpPr>
        <p:spPr>
          <a:xfrm>
            <a:off x="1693875" y="2996913"/>
            <a:ext cx="57561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Presentation by Abdallah </a:t>
            </a:r>
            <a:r>
              <a:rPr lang="en-US" dirty="0" err="1"/>
              <a:t>shanaah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Conclusion </a:t>
            </a:r>
            <a:br>
              <a:rPr lang="en-US" b="1" dirty="0"/>
            </a:b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36A9A-F612-F54E-9A8D-D20975D8C2E9}"/>
              </a:ext>
            </a:extLst>
          </p:cNvPr>
          <p:cNvSpPr/>
          <p:nvPr/>
        </p:nvSpPr>
        <p:spPr>
          <a:xfrm>
            <a:off x="599172" y="1037064"/>
            <a:ext cx="7704000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After building more then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one classifier such as Logistic Regression, K-Nearest Neighbors and Random Forest, do some comparison between them to find the best classifier I reached that K-Nearest Neighbors is the best classifier with accuracy at the level of 74.8% was achieved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C201DA-69A6-C34E-B8E0-35FC9352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480441"/>
            <a:ext cx="7583172" cy="249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6" name="Google Shape;606;p32"/>
          <p:cNvSpPr txBox="1">
            <a:spLocks noGrp="1"/>
          </p:cNvSpPr>
          <p:nvPr>
            <p:ph type="title" idx="2"/>
          </p:nvPr>
        </p:nvSpPr>
        <p:spPr>
          <a:xfrm>
            <a:off x="2027838" y="119464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INTRODUCTION</a:t>
            </a:r>
            <a:endParaRPr dirty="0"/>
          </a:p>
        </p:txBody>
      </p:sp>
      <p:sp>
        <p:nvSpPr>
          <p:cNvPr id="608" name="Google Shape;608;p32"/>
          <p:cNvSpPr txBox="1">
            <a:spLocks noGrp="1"/>
          </p:cNvSpPr>
          <p:nvPr>
            <p:ph type="title" idx="3"/>
          </p:nvPr>
        </p:nvSpPr>
        <p:spPr>
          <a:xfrm>
            <a:off x="2027850" y="23915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LIBRARIES</a:t>
            </a:r>
            <a:endParaRPr b="1" dirty="0"/>
          </a:p>
        </p:txBody>
      </p:sp>
      <p:sp>
        <p:nvSpPr>
          <p:cNvPr id="610" name="Google Shape;610;p32"/>
          <p:cNvSpPr txBox="1">
            <a:spLocks noGrp="1"/>
          </p:cNvSpPr>
          <p:nvPr>
            <p:ph type="title" idx="5"/>
          </p:nvPr>
        </p:nvSpPr>
        <p:spPr>
          <a:xfrm>
            <a:off x="2030125" y="182380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MAIN IDEA </a:t>
            </a:r>
            <a:endParaRPr dirty="0"/>
          </a:p>
        </p:txBody>
      </p:sp>
      <p:sp>
        <p:nvSpPr>
          <p:cNvPr id="612" name="Google Shape;612;p32"/>
          <p:cNvSpPr txBox="1">
            <a:spLocks noGrp="1"/>
          </p:cNvSpPr>
          <p:nvPr>
            <p:ph type="title" idx="7"/>
          </p:nvPr>
        </p:nvSpPr>
        <p:spPr>
          <a:xfrm>
            <a:off x="2009102" y="352666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14" name="Google Shape;614;p32"/>
          <p:cNvSpPr txBox="1">
            <a:spLocks noGrp="1"/>
          </p:cNvSpPr>
          <p:nvPr>
            <p:ph type="title" idx="9"/>
          </p:nvPr>
        </p:nvSpPr>
        <p:spPr>
          <a:xfrm>
            <a:off x="740774" y="1103421"/>
            <a:ext cx="1008300" cy="853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</a:t>
            </a:r>
            <a:endParaRPr sz="3600" dirty="0"/>
          </a:p>
        </p:txBody>
      </p:sp>
      <p:sp>
        <p:nvSpPr>
          <p:cNvPr id="615" name="Google Shape;615;p32"/>
          <p:cNvSpPr txBox="1">
            <a:spLocks noGrp="1"/>
          </p:cNvSpPr>
          <p:nvPr>
            <p:ph type="title" idx="13"/>
          </p:nvPr>
        </p:nvSpPr>
        <p:spPr>
          <a:xfrm>
            <a:off x="772304" y="2270262"/>
            <a:ext cx="1008300" cy="839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3</a:t>
            </a:r>
            <a:endParaRPr sz="3600" dirty="0"/>
          </a:p>
        </p:txBody>
      </p:sp>
      <p:sp>
        <p:nvSpPr>
          <p:cNvPr id="616" name="Google Shape;616;p32"/>
          <p:cNvSpPr txBox="1">
            <a:spLocks noGrp="1"/>
          </p:cNvSpPr>
          <p:nvPr>
            <p:ph type="title" idx="14"/>
          </p:nvPr>
        </p:nvSpPr>
        <p:spPr>
          <a:xfrm>
            <a:off x="639722" y="1696500"/>
            <a:ext cx="1128000" cy="853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2</a:t>
            </a:r>
            <a:endParaRPr sz="3600" dirty="0"/>
          </a:p>
        </p:txBody>
      </p:sp>
      <p:sp>
        <p:nvSpPr>
          <p:cNvPr id="617" name="Google Shape;617;p32"/>
          <p:cNvSpPr txBox="1">
            <a:spLocks noGrp="1"/>
          </p:cNvSpPr>
          <p:nvPr>
            <p:ph type="title" idx="15"/>
          </p:nvPr>
        </p:nvSpPr>
        <p:spPr>
          <a:xfrm>
            <a:off x="681760" y="2830203"/>
            <a:ext cx="1128000" cy="839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4</a:t>
            </a:r>
            <a:endParaRPr sz="3600" dirty="0"/>
          </a:p>
        </p:txBody>
      </p:sp>
      <p:cxnSp>
        <p:nvCxnSpPr>
          <p:cNvPr id="618" name="Google Shape;618;p32"/>
          <p:cNvCxnSpPr/>
          <p:nvPr/>
        </p:nvCxnSpPr>
        <p:spPr>
          <a:xfrm>
            <a:off x="2122750" y="1668000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9" name="Google Shape;619;p32"/>
          <p:cNvCxnSpPr/>
          <p:nvPr/>
        </p:nvCxnSpPr>
        <p:spPr>
          <a:xfrm>
            <a:off x="2130670" y="2267088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" name="Google Shape;620;p32"/>
          <p:cNvCxnSpPr/>
          <p:nvPr/>
        </p:nvCxnSpPr>
        <p:spPr>
          <a:xfrm>
            <a:off x="2122750" y="2820334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" name="Google Shape;621;p32"/>
          <p:cNvCxnSpPr/>
          <p:nvPr/>
        </p:nvCxnSpPr>
        <p:spPr>
          <a:xfrm>
            <a:off x="2120160" y="3398400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612;p32">
            <a:extLst>
              <a:ext uri="{FF2B5EF4-FFF2-40B4-BE49-F238E27FC236}">
                <a16:creationId xmlns:a16="http://schemas.microsoft.com/office/drawing/2014/main" id="{E2204A8F-DD69-8F4F-AED0-EA64C124722F}"/>
              </a:ext>
            </a:extLst>
          </p:cNvPr>
          <p:cNvSpPr txBox="1">
            <a:spLocks/>
          </p:cNvSpPr>
          <p:nvPr/>
        </p:nvSpPr>
        <p:spPr>
          <a:xfrm>
            <a:off x="2014356" y="2964362"/>
            <a:ext cx="2883463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DATA </a:t>
            </a:r>
            <a:r>
              <a:rPr lang="en-US" b="1" dirty="0"/>
              <a:t>PREPROCESSING 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  <p:sp>
        <p:nvSpPr>
          <p:cNvPr id="27" name="Google Shape;617;p32">
            <a:extLst>
              <a:ext uri="{FF2B5EF4-FFF2-40B4-BE49-F238E27FC236}">
                <a16:creationId xmlns:a16="http://schemas.microsoft.com/office/drawing/2014/main" id="{84774E50-28D6-8D45-908B-9D9D705EE031}"/>
              </a:ext>
            </a:extLst>
          </p:cNvPr>
          <p:cNvSpPr txBox="1">
            <a:spLocks/>
          </p:cNvSpPr>
          <p:nvPr/>
        </p:nvSpPr>
        <p:spPr>
          <a:xfrm>
            <a:off x="687014" y="3403012"/>
            <a:ext cx="112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Poppins ExtraBold"/>
              <a:buNone/>
              <a:defRPr sz="5800" b="0" i="0" u="none" strike="noStrike" cap="none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aleway"/>
              <a:buNone/>
              <a:defRPr sz="5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3600" dirty="0"/>
              <a:t>5</a:t>
            </a:r>
          </a:p>
        </p:txBody>
      </p:sp>
      <p:cxnSp>
        <p:nvCxnSpPr>
          <p:cNvPr id="28" name="Google Shape;618;p32">
            <a:extLst>
              <a:ext uri="{FF2B5EF4-FFF2-40B4-BE49-F238E27FC236}">
                <a16:creationId xmlns:a16="http://schemas.microsoft.com/office/drawing/2014/main" id="{99D02C46-EAD8-9A4E-B7CF-8EB5ADDE6911}"/>
              </a:ext>
            </a:extLst>
          </p:cNvPr>
          <p:cNvCxnSpPr/>
          <p:nvPr/>
        </p:nvCxnSpPr>
        <p:spPr>
          <a:xfrm>
            <a:off x="2115294" y="3968918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/>
          </p:nvPr>
        </p:nvSpPr>
        <p:spPr>
          <a:xfrm>
            <a:off x="719963" y="12953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1"/>
          </p:nvPr>
        </p:nvSpPr>
        <p:spPr>
          <a:xfrm>
            <a:off x="1066581" y="2233610"/>
            <a:ext cx="7179583" cy="13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This project addresses the use of a dataset that is originally from the National Institute of Diabetes and Digestive and Kidney Diseases </a:t>
            </a:r>
            <a:endParaRPr dirty="0"/>
          </a:p>
        </p:txBody>
      </p:sp>
      <p:grpSp>
        <p:nvGrpSpPr>
          <p:cNvPr id="629" name="Google Shape;629;p33"/>
          <p:cNvGrpSpPr/>
          <p:nvPr/>
        </p:nvGrpSpPr>
        <p:grpSpPr>
          <a:xfrm>
            <a:off x="3474311" y="4626689"/>
            <a:ext cx="413704" cy="669221"/>
            <a:chOff x="5076686" y="4626689"/>
            <a:chExt cx="413704" cy="669221"/>
          </a:xfrm>
        </p:grpSpPr>
        <p:sp>
          <p:nvSpPr>
            <p:cNvPr id="630" name="Google Shape;630;p33"/>
            <p:cNvSpPr/>
            <p:nvPr/>
          </p:nvSpPr>
          <p:spPr>
            <a:xfrm rot="10800000">
              <a:off x="5076686" y="4882206"/>
              <a:ext cx="413704" cy="413704"/>
            </a:xfrm>
            <a:custGeom>
              <a:avLst/>
              <a:gdLst/>
              <a:ahLst/>
              <a:cxnLst/>
              <a:rect l="l" t="t" r="r" b="b"/>
              <a:pathLst>
                <a:path w="12086" h="12086" extrusionOk="0">
                  <a:moveTo>
                    <a:pt x="12085" y="6049"/>
                  </a:moveTo>
                  <a:cubicBezTo>
                    <a:pt x="12085" y="9382"/>
                    <a:pt x="9383" y="12085"/>
                    <a:pt x="6049" y="12085"/>
                  </a:cubicBezTo>
                  <a:cubicBezTo>
                    <a:pt x="2703" y="12085"/>
                    <a:pt x="1" y="9382"/>
                    <a:pt x="1" y="6049"/>
                  </a:cubicBezTo>
                  <a:cubicBezTo>
                    <a:pt x="1" y="2703"/>
                    <a:pt x="2703" y="0"/>
                    <a:pt x="6049" y="0"/>
                  </a:cubicBezTo>
                  <a:cubicBezTo>
                    <a:pt x="9383" y="0"/>
                    <a:pt x="12085" y="2703"/>
                    <a:pt x="12085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 rot="10800000">
              <a:off x="5218926" y="4626689"/>
              <a:ext cx="129218" cy="129218"/>
            </a:xfrm>
            <a:custGeom>
              <a:avLst/>
              <a:gdLst/>
              <a:ahLst/>
              <a:cxnLst/>
              <a:rect l="l" t="t" r="r" b="b"/>
              <a:pathLst>
                <a:path w="3775" h="3775" extrusionOk="0">
                  <a:moveTo>
                    <a:pt x="3774" y="1894"/>
                  </a:moveTo>
                  <a:cubicBezTo>
                    <a:pt x="3774" y="2930"/>
                    <a:pt x="2929" y="3775"/>
                    <a:pt x="1881" y="3775"/>
                  </a:cubicBezTo>
                  <a:cubicBezTo>
                    <a:pt x="845" y="3775"/>
                    <a:pt x="0" y="2930"/>
                    <a:pt x="0" y="1894"/>
                  </a:cubicBezTo>
                  <a:cubicBezTo>
                    <a:pt x="0" y="846"/>
                    <a:pt x="845" y="1"/>
                    <a:pt x="1881" y="1"/>
                  </a:cubicBezTo>
                  <a:cubicBezTo>
                    <a:pt x="2929" y="1"/>
                    <a:pt x="3774" y="846"/>
                    <a:pt x="3774" y="1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3"/>
          <p:cNvGrpSpPr/>
          <p:nvPr/>
        </p:nvGrpSpPr>
        <p:grpSpPr>
          <a:xfrm rot="2823757" flipH="1">
            <a:off x="634438" y="635287"/>
            <a:ext cx="726193" cy="484498"/>
            <a:chOff x="8615088" y="1828978"/>
            <a:chExt cx="726191" cy="484498"/>
          </a:xfrm>
        </p:grpSpPr>
        <p:sp>
          <p:nvSpPr>
            <p:cNvPr id="633" name="Google Shape;633;p33"/>
            <p:cNvSpPr/>
            <p:nvPr/>
          </p:nvSpPr>
          <p:spPr>
            <a:xfrm>
              <a:off x="8856782" y="1828978"/>
              <a:ext cx="484498" cy="484498"/>
            </a:xfrm>
            <a:custGeom>
              <a:avLst/>
              <a:gdLst/>
              <a:ahLst/>
              <a:cxnLst/>
              <a:rect l="l" t="t" r="r" b="b"/>
              <a:pathLst>
                <a:path w="12086" h="12086" extrusionOk="0">
                  <a:moveTo>
                    <a:pt x="12085" y="6049"/>
                  </a:moveTo>
                  <a:cubicBezTo>
                    <a:pt x="12085" y="9382"/>
                    <a:pt x="9383" y="12085"/>
                    <a:pt x="6049" y="12085"/>
                  </a:cubicBezTo>
                  <a:cubicBezTo>
                    <a:pt x="2703" y="12085"/>
                    <a:pt x="1" y="9382"/>
                    <a:pt x="1" y="6049"/>
                  </a:cubicBezTo>
                  <a:cubicBezTo>
                    <a:pt x="1" y="2703"/>
                    <a:pt x="2703" y="0"/>
                    <a:pt x="6049" y="0"/>
                  </a:cubicBezTo>
                  <a:cubicBezTo>
                    <a:pt x="9383" y="0"/>
                    <a:pt x="12085" y="2703"/>
                    <a:pt x="12085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 rot="10800000">
              <a:off x="8615088" y="2006614"/>
              <a:ext cx="129218" cy="129218"/>
            </a:xfrm>
            <a:custGeom>
              <a:avLst/>
              <a:gdLst/>
              <a:ahLst/>
              <a:cxnLst/>
              <a:rect l="l" t="t" r="r" b="b"/>
              <a:pathLst>
                <a:path w="3775" h="3775" extrusionOk="0">
                  <a:moveTo>
                    <a:pt x="3774" y="1894"/>
                  </a:moveTo>
                  <a:cubicBezTo>
                    <a:pt x="3774" y="2930"/>
                    <a:pt x="2929" y="3775"/>
                    <a:pt x="1881" y="3775"/>
                  </a:cubicBezTo>
                  <a:cubicBezTo>
                    <a:pt x="845" y="3775"/>
                    <a:pt x="0" y="2930"/>
                    <a:pt x="0" y="1894"/>
                  </a:cubicBezTo>
                  <a:cubicBezTo>
                    <a:pt x="0" y="846"/>
                    <a:pt x="845" y="1"/>
                    <a:pt x="1881" y="1"/>
                  </a:cubicBezTo>
                  <a:cubicBezTo>
                    <a:pt x="2929" y="1"/>
                    <a:pt x="3774" y="846"/>
                    <a:pt x="3774" y="1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3"/>
          <p:cNvSpPr/>
          <p:nvPr/>
        </p:nvSpPr>
        <p:spPr>
          <a:xfrm rot="10800000">
            <a:off x="719965" y="1106161"/>
            <a:ext cx="217262" cy="217252"/>
          </a:xfrm>
          <a:custGeom>
            <a:avLst/>
            <a:gdLst/>
            <a:ahLst/>
            <a:cxnLst/>
            <a:rect l="l" t="t" r="r" b="b"/>
            <a:pathLst>
              <a:path w="11609" h="11610" fill="none" extrusionOk="0">
                <a:moveTo>
                  <a:pt x="11609" y="5799"/>
                </a:moveTo>
                <a:cubicBezTo>
                  <a:pt x="11609" y="9014"/>
                  <a:pt x="9013" y="11609"/>
                  <a:pt x="5811" y="11609"/>
                </a:cubicBezTo>
                <a:cubicBezTo>
                  <a:pt x="2596" y="11609"/>
                  <a:pt x="0" y="9014"/>
                  <a:pt x="0" y="5799"/>
                </a:cubicBezTo>
                <a:cubicBezTo>
                  <a:pt x="0" y="2596"/>
                  <a:pt x="2596" y="1"/>
                  <a:pt x="5811" y="1"/>
                </a:cubicBezTo>
                <a:cubicBezTo>
                  <a:pt x="9013" y="1"/>
                  <a:pt x="11609" y="2596"/>
                  <a:pt x="11609" y="5799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D1064-15F8-3E4F-8F1E-386F85475BB6}"/>
              </a:ext>
            </a:extLst>
          </p:cNvPr>
          <p:cNvSpPr txBox="1"/>
          <p:nvPr/>
        </p:nvSpPr>
        <p:spPr>
          <a:xfrm>
            <a:off x="8061434" y="4624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IDEA </a:t>
            </a: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9CE016-EFE2-7245-9415-96DE2226D71A}"/>
              </a:ext>
            </a:extLst>
          </p:cNvPr>
          <p:cNvSpPr txBox="1"/>
          <p:nvPr/>
        </p:nvSpPr>
        <p:spPr>
          <a:xfrm>
            <a:off x="725221" y="1870841"/>
            <a:ext cx="5791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idea of the project is to predict whether a person suffers from</a:t>
            </a:r>
          </a:p>
          <a:p>
            <a:r>
              <a:rPr lang="en-US" dirty="0">
                <a:solidFill>
                  <a:schemeClr val="bg1"/>
                </a:solidFill>
              </a:rPr>
              <a:t> diabetes through his clinical diagnosis such as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insulin levels,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blood pressure,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glucose level,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LIBRARIES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1F00C-367C-CB4C-890D-A4557C413C7D}"/>
              </a:ext>
            </a:extLst>
          </p:cNvPr>
          <p:cNvSpPr txBox="1"/>
          <p:nvPr/>
        </p:nvSpPr>
        <p:spPr>
          <a:xfrm>
            <a:off x="1450437" y="1513490"/>
            <a:ext cx="2175642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Pandas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NumPy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Seaborn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 mlxtend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 missingno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scikit-learn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</a:rPr>
              <a:t> keras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E4E2C-02F5-FA48-8DB9-80F038D11BB3}"/>
              </a:ext>
            </a:extLst>
          </p:cNvPr>
          <p:cNvSpPr txBox="1"/>
          <p:nvPr/>
        </p:nvSpPr>
        <p:spPr>
          <a:xfrm>
            <a:off x="5055474" y="176573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pre-processed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F33D-80F6-A145-831F-66AF9E39F3E3}"/>
              </a:ext>
            </a:extLst>
          </p:cNvPr>
          <p:cNvSpPr txBox="1"/>
          <p:nvPr/>
        </p:nvSpPr>
        <p:spPr>
          <a:xfrm>
            <a:off x="5044965" y="262758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Plots and figure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125D6-6C94-964E-BF8A-1C9FAB5E339F}"/>
              </a:ext>
            </a:extLst>
          </p:cNvPr>
          <p:cNvSpPr txBox="1"/>
          <p:nvPr/>
        </p:nvSpPr>
        <p:spPr>
          <a:xfrm>
            <a:off x="4750677" y="3626071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 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</a:t>
            </a:r>
            <a:r>
              <a:rPr lang="en-US" b="1" dirty="0"/>
              <a:t>PREPROCESSING </a:t>
            </a:r>
            <a:br>
              <a:rPr lang="en-US" b="1" dirty="0"/>
            </a:b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EF22E3-505F-B749-A497-633D437F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101835"/>
            <a:ext cx="6210300" cy="1809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BFB94C-0177-CD4C-9777-667A568C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089384"/>
            <a:ext cx="6210300" cy="1809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"/>
          <p:cNvSpPr txBox="1">
            <a:spLocks noGrp="1"/>
          </p:cNvSpPr>
          <p:nvPr>
            <p:ph type="title"/>
          </p:nvPr>
        </p:nvSpPr>
        <p:spPr>
          <a:xfrm>
            <a:off x="1924050" y="445025"/>
            <a:ext cx="52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</a:t>
            </a:r>
            <a:r>
              <a:rPr lang="en-US" b="1" dirty="0"/>
              <a:t>PREPROCESSING </a:t>
            </a:r>
            <a:br>
              <a:rPr lang="en-US" b="1" dirty="0"/>
            </a:br>
            <a:endParaRPr dirty="0"/>
          </a:p>
        </p:txBody>
      </p:sp>
      <p:sp>
        <p:nvSpPr>
          <p:cNvPr id="788" name="Google Shape;788;p39"/>
          <p:cNvSpPr txBox="1">
            <a:spLocks noGrp="1"/>
          </p:cNvSpPr>
          <p:nvPr>
            <p:ph type="body" idx="1"/>
          </p:nvPr>
        </p:nvSpPr>
        <p:spPr>
          <a:xfrm>
            <a:off x="1924050" y="1152475"/>
            <a:ext cx="5295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0399" lvl="0" indent="-319299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/>
          </a:p>
        </p:txBody>
      </p:sp>
      <p:sp>
        <p:nvSpPr>
          <p:cNvPr id="789" name="Google Shape;789;p39"/>
          <p:cNvSpPr/>
          <p:nvPr/>
        </p:nvSpPr>
        <p:spPr>
          <a:xfrm flipH="1">
            <a:off x="-1547881" y="3355258"/>
            <a:ext cx="383136" cy="383136"/>
          </a:xfrm>
          <a:custGeom>
            <a:avLst/>
            <a:gdLst/>
            <a:ahLst/>
            <a:cxnLst/>
            <a:rect l="l" t="t" r="r" b="b"/>
            <a:pathLst>
              <a:path w="11193" h="11193" fill="none" extrusionOk="0">
                <a:moveTo>
                  <a:pt x="11192" y="0"/>
                </a:moveTo>
                <a:lnTo>
                  <a:pt x="0" y="11192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D0BFB-A77D-3A41-9908-076204D7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7" y="1152475"/>
            <a:ext cx="7504385" cy="3734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TO CONSIDER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EF48C-6F16-5946-A664-FC5BA4AC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7" y="1054953"/>
            <a:ext cx="3636570" cy="375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3B020-C733-5440-8F69-D5FE694B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812" y="1054953"/>
            <a:ext cx="3635188" cy="3769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C30D-8C23-0C4C-AFEE-466633BD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</a:t>
            </a:r>
            <a:r>
              <a:rPr lang="en-US" b="1" dirty="0"/>
              <a:t>PREPROCESSING </a:t>
            </a:r>
            <a:br>
              <a:rPr lang="en-US" b="1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63249B-FE23-5D40-92AB-B30B4FC2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156138"/>
            <a:ext cx="3677015" cy="3542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16D4BE-4DBB-8A49-B51C-4DFE9B2A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31" y="1156138"/>
            <a:ext cx="3924300" cy="35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0258"/>
      </p:ext>
    </p:extLst>
  </p:cSld>
  <p:clrMapOvr>
    <a:masterClrMapping/>
  </p:clrMapOvr>
</p:sld>
</file>

<file path=ppt/theme/theme1.xml><?xml version="1.0" encoding="utf-8"?>
<a:theme xmlns:a="http://schemas.openxmlformats.org/drawingml/2006/main" name="Diabetes Breaktrough by Slidesgo">
  <a:themeElements>
    <a:clrScheme name="Simple Light">
      <a:dk1>
        <a:srgbClr val="FFA0CF"/>
      </a:dk1>
      <a:lt1>
        <a:srgbClr val="FFFFFF"/>
      </a:lt1>
      <a:dk2>
        <a:srgbClr val="FFFFFF"/>
      </a:dk2>
      <a:lt2>
        <a:srgbClr val="FFA0CF"/>
      </a:lt2>
      <a:accent1>
        <a:srgbClr val="C02C56"/>
      </a:accent1>
      <a:accent2>
        <a:srgbClr val="682958"/>
      </a:accent2>
      <a:accent3>
        <a:srgbClr val="C02C56"/>
      </a:accent3>
      <a:accent4>
        <a:srgbClr val="682958"/>
      </a:accent4>
      <a:accent5>
        <a:srgbClr val="FFA0CF"/>
      </a:accent5>
      <a:accent6>
        <a:srgbClr val="FFFFFF"/>
      </a:accent6>
      <a:hlink>
        <a:srgbClr val="FFA0C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163</Words>
  <Application>Microsoft Macintosh PowerPoint</Application>
  <PresentationFormat>On-screen Show (16:9)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Poppins</vt:lpstr>
      <vt:lpstr>Raleway</vt:lpstr>
      <vt:lpstr>Open Sans</vt:lpstr>
      <vt:lpstr>Arial</vt:lpstr>
      <vt:lpstr>Poppins ExtraBold</vt:lpstr>
      <vt:lpstr>Diabetes Breaktrough by Slidesgo</vt:lpstr>
      <vt:lpstr>DIABETES PROJECT</vt:lpstr>
      <vt:lpstr>TABLE OF CONTENTS</vt:lpstr>
      <vt:lpstr>INTRODUCTION</vt:lpstr>
      <vt:lpstr>MAIN IDEA </vt:lpstr>
      <vt:lpstr>LIBRARIES </vt:lpstr>
      <vt:lpstr>DATA PREPROCESSING  </vt:lpstr>
      <vt:lpstr>DATA PREPROCESSING  </vt:lpstr>
      <vt:lpstr>FACTORS TO CONSIDER</vt:lpstr>
      <vt:lpstr>DATA PREPROCESSING  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PROJECT</dc:title>
  <cp:lastModifiedBy>Microsoft Office User</cp:lastModifiedBy>
  <cp:revision>7</cp:revision>
  <dcterms:modified xsi:type="dcterms:W3CDTF">2021-02-16T09:41:42Z</dcterms:modified>
</cp:coreProperties>
</file>