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6247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3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800194"/>
            <a:ext cx="5737366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0E659B"/>
                </a:solidFill>
              </a:rPr>
              <a:t>Technology Skills Trend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Abdillahi Isse</a:t>
            </a:r>
          </a:p>
          <a:p>
            <a:pPr marL="0" indent="0">
              <a:buNone/>
            </a:pPr>
            <a:r>
              <a:rPr lang="en-US" dirty="0"/>
              <a:t>Dec 17,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still the favorite Database in use</a:t>
            </a:r>
          </a:p>
          <a:p>
            <a:r>
              <a:rPr lang="en-US" dirty="0"/>
              <a:t>Microsoft SQL Server is still popular in the tech industry.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the future favorite database alongside </a:t>
            </a:r>
            <a:r>
              <a:rPr lang="en-US" dirty="0" err="1"/>
              <a:t>MangoDB</a:t>
            </a:r>
            <a:r>
              <a:rPr lang="en-US" dirty="0"/>
              <a:t> and Redis</a:t>
            </a:r>
          </a:p>
          <a:p>
            <a:r>
              <a:rPr lang="en-US" dirty="0"/>
              <a:t>MySQL and </a:t>
            </a:r>
            <a:r>
              <a:rPr lang="en-US" dirty="0" err="1"/>
              <a:t>Sqlite</a:t>
            </a:r>
            <a:r>
              <a:rPr lang="en-US" dirty="0"/>
              <a:t> demand is decreasing in the future</a:t>
            </a:r>
          </a:p>
          <a:p>
            <a:r>
              <a:rPr lang="en-US" dirty="0"/>
              <a:t>Elasticsearch and Firebase demand in the tech industry is going to increase.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399089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https://eu-gb.dataplatform.cloud.ibm.com/dashboards/cca2d25c-b6f5-45a9-8684-c6712b6a2aa9/view/6e63f93931891dd554c1eae4079e7e027d63770be6bb8b5788857b490d342097a86f47c5c8284b0edf160161f6e8135e9b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A82737A-4FA7-4574-94A4-FF04941EE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" y="1336430"/>
            <a:ext cx="12186205" cy="55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B1EAEF9-7FCB-414D-8D33-6BA1EAD2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599"/>
            <a:ext cx="121920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04D158-A820-439C-B9AF-C4F2B450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539"/>
            <a:ext cx="12192000" cy="55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Skills Trend Present and the Future</a:t>
            </a:r>
          </a:p>
          <a:p>
            <a:r>
              <a:rPr lang="en-US" dirty="0"/>
              <a:t>Gender, Age and Education Gaps in IT Industry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demanded skills is going to change big in the next 3 years.</a:t>
            </a:r>
          </a:p>
          <a:p>
            <a:r>
              <a:rPr lang="en-US" dirty="0"/>
              <a:t>There are extreme gap in gender and age in the tech industry.</a:t>
            </a:r>
          </a:p>
          <a:p>
            <a:r>
              <a:rPr lang="en-US" dirty="0" err="1"/>
              <a:t>Reactjs</a:t>
            </a:r>
            <a:r>
              <a:rPr lang="en-US" dirty="0"/>
              <a:t> and </a:t>
            </a:r>
            <a:r>
              <a:rPr lang="en-US" dirty="0" err="1"/>
              <a:t>Vuejs</a:t>
            </a:r>
            <a:r>
              <a:rPr lang="en-US" dirty="0"/>
              <a:t> are the most popular Web Frame.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gap between gender in the industry should change rapidly.</a:t>
            </a:r>
          </a:p>
          <a:p>
            <a:r>
              <a:rPr lang="en-US" dirty="0"/>
              <a:t>Age shouldn't be a concern when hiring in the tech industry as it is now.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Skills Trends.</a:t>
            </a:r>
          </a:p>
          <a:p>
            <a:r>
              <a:rPr lang="en-US" dirty="0"/>
              <a:t>Programming Languages, Database, Platform and Web frame Trends.</a:t>
            </a:r>
          </a:p>
          <a:p>
            <a:r>
              <a:rPr lang="en-US" dirty="0"/>
              <a:t>Gender, Age and Education.</a:t>
            </a:r>
          </a:p>
          <a:p>
            <a:r>
              <a:rPr lang="en-US" dirty="0"/>
              <a:t>Demographics Trends.</a:t>
            </a:r>
          </a:p>
          <a:p>
            <a:r>
              <a:rPr lang="en-US" dirty="0"/>
              <a:t>Programming Languages and Salary Trends.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8D57044-265A-4424-A0CF-E9B3F06DF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57" y="1362884"/>
            <a:ext cx="7395101" cy="48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24" y="34315"/>
            <a:ext cx="1073935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 - Descending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9FAA91-0541-4FEB-94E4-63F9E31D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46" y="1359878"/>
            <a:ext cx="7725508" cy="499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176644" cy="988549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- Descending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35E82D-B654-4A57-8143-5A0212B7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7" y="1277815"/>
            <a:ext cx="8276491" cy="52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Current Technology Skills Trend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Future Technology Skills Trend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Demographic Differences</a:t>
            </a:r>
          </a:p>
          <a:p>
            <a:r>
              <a:rPr lang="en-US" sz="2200" dirty="0"/>
              <a:t>Gender Differences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Analyzing technology skills trend in software and database languages and web development among developers around the world</a:t>
            </a:r>
          </a:p>
          <a:p>
            <a:r>
              <a:rPr lang="en-US" sz="2200" dirty="0"/>
              <a:t>Recognize the top programming languages, database, platform and web frame skills in demand</a:t>
            </a:r>
          </a:p>
          <a:p>
            <a:r>
              <a:rPr lang="en-US" sz="2200" dirty="0"/>
              <a:t>Recognize skill requirements for future</a:t>
            </a:r>
          </a:p>
          <a:p>
            <a:r>
              <a:rPr lang="en-US" sz="2200" dirty="0"/>
              <a:t>Recognize Human resource differences in the tech industry.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Gathering – Sources</a:t>
            </a:r>
          </a:p>
          <a:p>
            <a:pPr lvl="1"/>
            <a:r>
              <a:rPr lang="en-US" sz="1800" dirty="0"/>
              <a:t>Stack overflow developer 2019 survey</a:t>
            </a:r>
          </a:p>
          <a:p>
            <a:pPr lvl="1"/>
            <a:r>
              <a:rPr lang="en-US" sz="1800" dirty="0"/>
              <a:t>GitHub job postings</a:t>
            </a:r>
          </a:p>
          <a:p>
            <a:pPr lvl="1"/>
            <a:r>
              <a:rPr lang="en-US" sz="1800" dirty="0"/>
              <a:t>Programming languages annual salary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Python matplotlib</a:t>
            </a:r>
          </a:p>
          <a:p>
            <a:pPr lvl="1"/>
            <a:r>
              <a:rPr lang="en-US" sz="1800" dirty="0"/>
              <a:t>IBM Cognos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EF7E5E8-AEDB-499D-99B8-74BC9EFB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6" y="1623378"/>
            <a:ext cx="1156496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651E3370-0EFB-4B6D-B6DA-667168D0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7" y="2327564"/>
            <a:ext cx="5101186" cy="3545698"/>
          </a:xfrm>
          <a:prstGeom prst="rect">
            <a:avLst/>
          </a:prstGeom>
        </p:spPr>
      </p:pic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66476D1A-B587-4107-8215-148942E8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148" y="2295061"/>
            <a:ext cx="5973033" cy="38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JavaScript and HTML &amp; CSS are top trending languages in the world </a:t>
            </a:r>
          </a:p>
          <a:p>
            <a:r>
              <a:rPr lang="en-US" dirty="0"/>
              <a:t>Python and TypeScript are the languages of the future. </a:t>
            </a:r>
          </a:p>
          <a:p>
            <a:r>
              <a:rPr lang="en-US" dirty="0"/>
              <a:t>SQL still demandable and highly used.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&amp; C++ are not that demandable in the future as they used to be.</a:t>
            </a:r>
          </a:p>
          <a:p>
            <a:r>
              <a:rPr lang="en-US" dirty="0"/>
              <a:t>Python Can be number 1 Programing language in couple of years for its flexibility and simplicity</a:t>
            </a:r>
          </a:p>
          <a:p>
            <a:r>
              <a:rPr lang="en-US" dirty="0"/>
              <a:t>JavaScript is still going to be 1</a:t>
            </a:r>
            <a:r>
              <a:rPr lang="en-US" baseline="30000" dirty="0"/>
              <a:t>st</a:t>
            </a:r>
            <a:r>
              <a:rPr lang="en-US" dirty="0"/>
              <a:t> language for the web developers.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Graphical user interface, chart, application, bar chart&#10;&#10;Description automatically generated">
            <a:extLst>
              <a:ext uri="{FF2B5EF4-FFF2-40B4-BE49-F238E27FC236}">
                <a16:creationId xmlns:a16="http://schemas.microsoft.com/office/drawing/2014/main" id="{0E1CBE9B-CB4C-4144-9F96-050697D70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9" y="2327564"/>
            <a:ext cx="5623785" cy="384939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FC1485A-D46A-401A-AF65-B3A4818FC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54" y="2327564"/>
            <a:ext cx="6127876" cy="38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f80a141d-92ca-4d3d-9308-f7e7b1d44ce8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155be751-a274-42e8-93fb-f39d3b9bccc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443</Words>
  <Application>Microsoft Office PowerPoint</Application>
  <PresentationFormat>Widescreen</PresentationFormat>
  <Paragraphs>101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Skills Trend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 - Descending</vt:lpstr>
      <vt:lpstr>POPULAR LANGUAGES - Descending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Abdillahi Isse</cp:lastModifiedBy>
  <cp:revision>19</cp:revision>
  <dcterms:created xsi:type="dcterms:W3CDTF">2020-10-28T18:29:43Z</dcterms:created>
  <dcterms:modified xsi:type="dcterms:W3CDTF">2021-12-19T09:10:07Z</dcterms:modified>
</cp:coreProperties>
</file>