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6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37" r:id="rId62"/>
    <p:sldId id="315" r:id="rId63"/>
    <p:sldId id="338" r:id="rId64"/>
    <p:sldId id="317" r:id="rId65"/>
    <p:sldId id="318" r:id="rId66"/>
    <p:sldId id="319" r:id="rId67"/>
    <p:sldId id="320" r:id="rId68"/>
    <p:sldId id="321" r:id="rId69"/>
    <p:sldId id="339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40" r:id="rId81"/>
    <p:sldId id="332" r:id="rId82"/>
    <p:sldId id="341" r:id="rId83"/>
    <p:sldId id="342" r:id="rId84"/>
    <p:sldId id="343" r:id="rId85"/>
    <p:sldId id="333" r:id="rId86"/>
    <p:sldId id="334" r:id="rId87"/>
    <p:sldId id="335" r:id="rId88"/>
    <p:sldId id="336" r:id="rId89"/>
    <p:sldId id="344" r:id="rId90"/>
    <p:sldId id="345" r:id="rId91"/>
    <p:sldId id="346" r:id="rId92"/>
    <p:sldId id="356" r:id="rId93"/>
    <p:sldId id="347" r:id="rId94"/>
    <p:sldId id="357" r:id="rId95"/>
    <p:sldId id="348" r:id="rId96"/>
    <p:sldId id="349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12/20/2024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23E3-C410-B69B-F83F-A5FF630E4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project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8BBC4-6742-A226-FF7D-5B1E95669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64842"/>
            <a:ext cx="7891272" cy="1443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 : Abdallah Reda </a:t>
            </a:r>
          </a:p>
          <a:p>
            <a:r>
              <a:rPr lang="en-US" dirty="0" err="1"/>
              <a:t>Project_name</a:t>
            </a:r>
            <a:r>
              <a:rPr lang="en-US" dirty="0"/>
              <a:t> : </a:t>
            </a:r>
            <a:r>
              <a:rPr lang="en-US" dirty="0" err="1"/>
              <a:t>Care_price_prediction</a:t>
            </a:r>
            <a:r>
              <a:rPr lang="en-US" dirty="0"/>
              <a:t> </a:t>
            </a:r>
          </a:p>
          <a:p>
            <a:r>
              <a:rPr lang="en-US" dirty="0"/>
              <a:t>Link  : https://www.kaggle.com/datasets/qubdidata/auto-market-dataset?select=primary_features.csv</a:t>
            </a:r>
          </a:p>
        </p:txBody>
      </p:sp>
    </p:spTree>
    <p:extLst>
      <p:ext uri="{BB962C8B-B14F-4D97-AF65-F5344CB8AC3E}">
        <p14:creationId xmlns:p14="http://schemas.microsoft.com/office/powerpoint/2010/main" val="74167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4F74-5501-723D-5F3F-8A361D8B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9F4B0-FA8B-B922-7DF5-06A5583F7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585920"/>
            <a:ext cx="9278645" cy="1686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AEC36-07B3-0682-F385-0F922C1F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272080"/>
            <a:ext cx="723048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0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E447-7BCD-41A5-A8DA-7C0C7D28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Cheking</a:t>
            </a:r>
            <a:r>
              <a:rPr lang="en-US" dirty="0"/>
              <a:t> missing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56566-DBB2-7B08-86C9-9215E0FAD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872" y="1784016"/>
            <a:ext cx="4115360" cy="4589352"/>
          </a:xfrm>
        </p:spPr>
      </p:pic>
    </p:spTree>
    <p:extLst>
      <p:ext uri="{BB962C8B-B14F-4D97-AF65-F5344CB8AC3E}">
        <p14:creationId xmlns:p14="http://schemas.microsoft.com/office/powerpoint/2010/main" val="13760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33C5-EE3A-FA87-2D05-63E5C224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Will Drop The Date </a:t>
            </a:r>
            <a:r>
              <a:rPr lang="en-US" dirty="0" err="1"/>
              <a:t>beacause</a:t>
            </a:r>
            <a:r>
              <a:rPr lang="en-US" dirty="0"/>
              <a:t> this About Inserted or Uploaded in Database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F333BC-4037-C9D9-0215-348F1485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716469"/>
            <a:ext cx="9582110" cy="1743235"/>
          </a:xfrm>
        </p:spPr>
      </p:pic>
    </p:spTree>
    <p:extLst>
      <p:ext uri="{BB962C8B-B14F-4D97-AF65-F5344CB8AC3E}">
        <p14:creationId xmlns:p14="http://schemas.microsoft.com/office/powerpoint/2010/main" val="162074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4127-5F78-C280-31EA-CF73B7AE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06228-5DCA-6591-5859-26F4DF31E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96311"/>
            <a:ext cx="7598985" cy="4632826"/>
          </a:xfrm>
        </p:spPr>
      </p:pic>
    </p:spTree>
    <p:extLst>
      <p:ext uri="{BB962C8B-B14F-4D97-AF65-F5344CB8AC3E}">
        <p14:creationId xmlns:p14="http://schemas.microsoft.com/office/powerpoint/2010/main" val="302970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B5E8B-776B-1C96-95C1-CA805404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0" y="209637"/>
            <a:ext cx="10752042" cy="604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DB845-EF7A-A3FC-4987-7254F9359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90" y="284747"/>
            <a:ext cx="8967535" cy="62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65836-6AEA-7DBB-8CB7-35990007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4" y="266147"/>
            <a:ext cx="9529011" cy="1081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BEC11-F8EF-5A4C-7259-EF2F178B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84" y="1475873"/>
            <a:ext cx="5397357" cy="48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0BDDE-4BB5-36B7-A99A-021126E2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07" y="136358"/>
            <a:ext cx="7401112" cy="65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29C70C-B3F2-3A45-98CB-432B62B4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13" y="328863"/>
            <a:ext cx="6423837" cy="6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D8D96-5DD8-698E-B677-89A55F65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06" y="176463"/>
            <a:ext cx="7127272" cy="65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9824-0E6A-CBB5-0ED4-EBF7D39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5DD5-5D07-844B-1809-ADA35F78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provides a comprehensive view of Georgia's online automotive market in 2024, detailing vehicle listings, features, pricing, and compatibility.</a:t>
            </a:r>
          </a:p>
          <a:p>
            <a:r>
              <a:rPr lang="en-US" dirty="0"/>
              <a:t>It includes related entities such as sellers, categories, and statuses, making it a rich resource for analyzing market trends, vehicle features, pricing strategies, and availability across different use cases like sales, rentals, and auctions.</a:t>
            </a:r>
          </a:p>
          <a:p>
            <a:r>
              <a:rPr lang="en-US" dirty="0"/>
              <a:t>The structured format of this dataset is ideal for data analysis, predictive modeling, and advanced machine learning applications, such as linear regression, multi-layer linear regression, classification, and clustering.</a:t>
            </a:r>
          </a:p>
          <a:p>
            <a:r>
              <a:rPr lang="en-US" dirty="0"/>
              <a:t>Researchers and analysts can leverage this dataset to identify patterns, build predictive models for pricing or demand estimation, and enhance decision-making in the automotive market.</a:t>
            </a:r>
          </a:p>
        </p:txBody>
      </p:sp>
    </p:spTree>
    <p:extLst>
      <p:ext uri="{BB962C8B-B14F-4D97-AF65-F5344CB8AC3E}">
        <p14:creationId xmlns:p14="http://schemas.microsoft.com/office/powerpoint/2010/main" val="121731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914AD-F2FA-B58C-A7E0-531372F8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04" y="205368"/>
            <a:ext cx="7430537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684B1-A809-B950-E6C9-4C6CAEF9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6" y="0"/>
            <a:ext cx="6898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5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A2807-BE39-B919-D824-00C68F53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15" y="280737"/>
            <a:ext cx="7067853" cy="6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2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8D35E-6846-4947-4F38-B5188D6E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8442"/>
            <a:ext cx="7652084" cy="65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90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7735B-0F3A-8B27-34D5-29408CE1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58" y="332067"/>
            <a:ext cx="7973538" cy="919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E4344-C653-E452-CF2D-EA93C5D1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04" y="1427747"/>
            <a:ext cx="6532685" cy="54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3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5093C-E577-BA45-2A5E-D97C4D60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92505"/>
            <a:ext cx="6858000" cy="64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5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32F84-48E0-C522-2DC6-C2BD0F8E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16" y="280737"/>
            <a:ext cx="7082989" cy="6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2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6A370-F5FA-EA1E-9593-0DED0DE8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47" y="104273"/>
            <a:ext cx="7141602" cy="6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37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17EE3-CC7F-7D63-E350-885508D9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9" y="216568"/>
            <a:ext cx="7066071" cy="64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9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D7FD4-0878-FC62-6192-1317A1FF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82" y="104273"/>
            <a:ext cx="6915015" cy="6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4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80CE-CEB6-CC60-D284-91B43913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Under 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7A7F-5C3E-02DA-098B-9DCF448F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status (varchar): Represents the listing status, which can be one of the following values: S-VIP, VIP, or Standard.</a:t>
            </a:r>
          </a:p>
          <a:p>
            <a:r>
              <a:rPr lang="en-US" dirty="0"/>
              <a:t>category (varchar): Specifies the category of the vehicle, such as sedan, jeep, pickup, etc.</a:t>
            </a:r>
          </a:p>
          <a:p>
            <a:r>
              <a:rPr lang="en-US" dirty="0"/>
              <a:t>price (float): The actual price of the vehicle as listed.</a:t>
            </a:r>
          </a:p>
          <a:p>
            <a:r>
              <a:rPr lang="en-US" dirty="0" err="1"/>
              <a:t>drive_type</a:t>
            </a:r>
            <a:r>
              <a:rPr lang="en-US" dirty="0"/>
              <a:t> (varchar): The type of drive system the vehicle uses, with possible values: front, rear, or 4X4.</a:t>
            </a:r>
          </a:p>
          <a:p>
            <a:r>
              <a:rPr lang="en-US" dirty="0" err="1"/>
              <a:t>door_type</a:t>
            </a:r>
            <a:r>
              <a:rPr lang="en-US" dirty="0"/>
              <a:t> (varchar): The door configuration of the vehicle, with possible values: 4/5, 2/3, or &gt;5.</a:t>
            </a:r>
          </a:p>
          <a:p>
            <a:r>
              <a:rPr lang="en-US" dirty="0" err="1"/>
              <a:t>saloon_material</a:t>
            </a:r>
            <a:r>
              <a:rPr lang="en-US" dirty="0"/>
              <a:t> (varchar): The material used in the vehicle's interior saloon (e.g., "Leather," "Fabric").</a:t>
            </a:r>
          </a:p>
        </p:txBody>
      </p:sp>
    </p:spTree>
    <p:extLst>
      <p:ext uri="{BB962C8B-B14F-4D97-AF65-F5344CB8AC3E}">
        <p14:creationId xmlns:p14="http://schemas.microsoft.com/office/powerpoint/2010/main" val="121498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37A6B-C197-F5E4-8A09-65E5E188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8574"/>
            <a:ext cx="8040222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6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78739-9569-411D-999C-F5EEC635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4" y="232610"/>
            <a:ext cx="7571872" cy="63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E17B9-5B32-7C8F-41F6-4FAEC841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8" y="161469"/>
            <a:ext cx="6893541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9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3ED49-9A65-E8A7-A6D0-C02F4F2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74" y="176463"/>
            <a:ext cx="6205818" cy="65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4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36B45-5779-6B57-A45E-B570B7D87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85725-7856-7CB9-354F-797EB5E8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16" y="132890"/>
            <a:ext cx="7023857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6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6A04-0DE0-3281-BA4B-8D0830A1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55C19-CDAF-39B7-0543-AF32AAEE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4" y="176462"/>
            <a:ext cx="7140796" cy="6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D12D3-F417-B562-5068-0FDE476DF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67C62-9297-64A6-939C-41333F65D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79" y="66205"/>
            <a:ext cx="696395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09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6D3E-D5E9-3ECD-2E14-A5569F57F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A6BDA-266F-F934-860D-0F8600D9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1" y="75732"/>
            <a:ext cx="7045651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D8A1-FB92-3DD5-6373-89A4B727A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82A1D-F10D-8700-4EF6-B2AB9A2A4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7" y="128337"/>
            <a:ext cx="7573826" cy="67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1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9FC1C-2428-D72C-D79B-E5AC460B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B4BD8-F3DC-53D4-BADC-8009BFCB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5" y="161469"/>
            <a:ext cx="6746873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5467-18C7-DE13-CD30-8529872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CCA0-0CB9-1610-6030-C948FE95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car_run_km</a:t>
            </a:r>
            <a:r>
              <a:rPr lang="en-US" dirty="0"/>
              <a:t> (</a:t>
            </a:r>
            <a:r>
              <a:rPr lang="en-US" dirty="0" err="1"/>
              <a:t>bigint</a:t>
            </a:r>
            <a:r>
              <a:rPr lang="en-US" dirty="0"/>
              <a:t>): The total kilometers (or miles) the vehicle has been driven, indicating its usage.</a:t>
            </a:r>
          </a:p>
          <a:p>
            <a:r>
              <a:rPr lang="en-US" dirty="0" err="1"/>
              <a:t>engine_volume</a:t>
            </a:r>
            <a:r>
              <a:rPr lang="en-US" dirty="0"/>
              <a:t> (</a:t>
            </a:r>
            <a:r>
              <a:rPr lang="en-US" dirty="0" err="1"/>
              <a:t>bigint</a:t>
            </a:r>
            <a:r>
              <a:rPr lang="en-US" dirty="0"/>
              <a:t>): The engine capacity or volume (measured in cubic centimeters or liters), representing the vehicle's engine size.</a:t>
            </a:r>
          </a:p>
          <a:p>
            <a:r>
              <a:rPr lang="en-US" dirty="0"/>
              <a:t> </a:t>
            </a:r>
            <a:r>
              <a:rPr lang="en-US" dirty="0" err="1"/>
              <a:t>prod_year</a:t>
            </a:r>
            <a:r>
              <a:rPr lang="en-US" dirty="0"/>
              <a:t> (</a:t>
            </a:r>
            <a:r>
              <a:rPr lang="en-US" dirty="0" err="1"/>
              <a:t>smallint</a:t>
            </a:r>
            <a:r>
              <a:rPr lang="en-US" dirty="0"/>
              <a:t>): The production year of the vehicle, indicating its age.</a:t>
            </a:r>
          </a:p>
          <a:p>
            <a:r>
              <a:rPr lang="en-US" dirty="0"/>
              <a:t> cylinders (</a:t>
            </a:r>
            <a:r>
              <a:rPr lang="en-US" dirty="0" err="1"/>
              <a:t>smallint</a:t>
            </a:r>
            <a:r>
              <a:rPr lang="en-US" dirty="0"/>
              <a:t>): The number of cylinders in the vehicle's engine, reflecting its performance and efficiency.</a:t>
            </a:r>
          </a:p>
          <a:p>
            <a:r>
              <a:rPr lang="en-US" dirty="0"/>
              <a:t> airbags (</a:t>
            </a:r>
            <a:r>
              <a:rPr lang="en-US" dirty="0" err="1"/>
              <a:t>smallint</a:t>
            </a:r>
            <a:r>
              <a:rPr lang="en-US" dirty="0"/>
              <a:t>): The number of airbags present in the vehicle, representing its safety features.</a:t>
            </a:r>
          </a:p>
          <a:p>
            <a:r>
              <a:rPr lang="en-US" dirty="0" err="1"/>
              <a:t>fuel_type</a:t>
            </a:r>
            <a:r>
              <a:rPr lang="en-US" dirty="0"/>
              <a:t> (varchar): The name or description of the fuel type (e.g., "Petrol," "Diesel," "Electric").</a:t>
            </a:r>
          </a:p>
        </p:txBody>
      </p:sp>
    </p:spTree>
    <p:extLst>
      <p:ext uri="{BB962C8B-B14F-4D97-AF65-F5344CB8AC3E}">
        <p14:creationId xmlns:p14="http://schemas.microsoft.com/office/powerpoint/2010/main" val="4189585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FC52-2EF9-D3FC-A117-D9C52282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D88B5-9E7E-C613-505E-0D55B7E7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9" y="94784"/>
            <a:ext cx="6780709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23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6D77-722D-5CFE-54C7-874D39761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61619-A9AA-FEDE-C68F-0D60443F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96" y="104311"/>
            <a:ext cx="6912862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69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39E7-B087-7B43-1927-1241AA7E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2D0797-3763-3552-2A43-09C7818B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9" y="61442"/>
            <a:ext cx="6613278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30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8673E-5BC2-9015-6FFD-324D2C14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B3A12-28F5-DCB0-4DD5-C2F509C8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128127"/>
            <a:ext cx="704394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78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F632-BAA2-E7FC-94BF-07DFAB899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4F90A-2B0D-B1C3-3008-F0EF8E7B1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80" y="80495"/>
            <a:ext cx="644733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DD9DB-0B54-3A58-C65C-974DCD09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7" y="352235"/>
            <a:ext cx="7781878" cy="6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1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61C6D-EDDC-C8D6-6590-955D6050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D58ED-48AE-B793-1A60-1B18A70C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84" y="60158"/>
            <a:ext cx="6415419" cy="65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7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3F2A-F242-6809-3E99-26ED4D8E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7D139-C6FC-9F5C-B700-D633DE8E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6" y="113837"/>
            <a:ext cx="6576162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85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11BD-F7F5-CFC7-0B7C-EE18C277B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748D7-A2AF-BB71-B831-19AC2302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53" y="123363"/>
            <a:ext cx="7057467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92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AFFFE-C520-66D6-72B8-414FDEED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EE447-5277-C46D-A5E5-11B50B37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16" y="94784"/>
            <a:ext cx="620467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1E6F-092F-98CD-4AE1-682940C5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standing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FE7D-2918-EBD1-4663-D652D243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gear_type</a:t>
            </a:r>
            <a:r>
              <a:rPr lang="en-US" dirty="0"/>
              <a:t> (varchar): The name or description of the gear type (e.g., "Automatic," "Manual," "CVT").</a:t>
            </a:r>
          </a:p>
          <a:p>
            <a:r>
              <a:rPr lang="en-US" dirty="0" err="1"/>
              <a:t>location_name</a:t>
            </a:r>
            <a:r>
              <a:rPr lang="en-US" dirty="0"/>
              <a:t> (varchar): The name of the location (e.g., "City Name," "State Name," "Country Name").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0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28F7-FB15-1524-C22F-B7B5F599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</a:t>
            </a:r>
            <a:r>
              <a:rPr lang="en-US" dirty="0" err="1"/>
              <a:t>vareiante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3B9B-2C8E-7AEE-5DC7-BDB8E181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Numerical  vs  Categorical</a:t>
            </a:r>
          </a:p>
          <a:p>
            <a:endParaRPr lang="en-US" dirty="0"/>
          </a:p>
          <a:p>
            <a:r>
              <a:rPr lang="en-US" dirty="0"/>
              <a:t>Boxplot</a:t>
            </a:r>
          </a:p>
          <a:p>
            <a:r>
              <a:rPr lang="en-US" dirty="0" err="1"/>
              <a:t>Violinplot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Stripplot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Numerical  vs  Numerical</a:t>
            </a:r>
          </a:p>
          <a:p>
            <a:endParaRPr lang="en-US" dirty="0"/>
          </a:p>
          <a:p>
            <a:r>
              <a:rPr lang="en-US" dirty="0"/>
              <a:t> Scatter</a:t>
            </a:r>
          </a:p>
          <a:p>
            <a:r>
              <a:rPr lang="en-US" dirty="0"/>
              <a:t> Line plot</a:t>
            </a:r>
          </a:p>
          <a:p>
            <a:r>
              <a:rPr lang="en-US" dirty="0"/>
              <a:t> Heatmap</a:t>
            </a:r>
          </a:p>
        </p:txBody>
      </p:sp>
    </p:spTree>
    <p:extLst>
      <p:ext uri="{BB962C8B-B14F-4D97-AF65-F5344CB8AC3E}">
        <p14:creationId xmlns:p14="http://schemas.microsoft.com/office/powerpoint/2010/main" val="2265220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F441-21BF-4E39-674D-78CB93A9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40190-9D96-92C7-F165-D0FB7AFF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6" y="168442"/>
            <a:ext cx="6832576" cy="65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429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C1C9-BB49-2844-8048-6385C3B8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492F84-0BE3-CEA2-24DF-3E56E2F95EFC}"/>
              </a:ext>
            </a:extLst>
          </p:cNvPr>
          <p:cNvSpPr txBox="1"/>
          <p:nvPr/>
        </p:nvSpPr>
        <p:spPr>
          <a:xfrm>
            <a:off x="336883" y="0"/>
            <a:ext cx="11726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make a </a:t>
            </a:r>
            <a:r>
              <a:rPr lang="en-US" dirty="0" err="1"/>
              <a:t>boxenplot</a:t>
            </a:r>
            <a:r>
              <a:rPr lang="en-US" dirty="0"/>
              <a:t> and </a:t>
            </a:r>
            <a:r>
              <a:rPr lang="en-US" dirty="0" err="1"/>
              <a:t>stripplot</a:t>
            </a:r>
            <a:r>
              <a:rPr lang="en-US" dirty="0"/>
              <a:t> for each categorical column with price</a:t>
            </a:r>
          </a:p>
          <a:p>
            <a:r>
              <a:rPr lang="en-US" dirty="0"/>
              <a:t># make the loop for each column in </a:t>
            </a:r>
            <a:r>
              <a:rPr lang="en-US" dirty="0" err="1"/>
              <a:t>col_cat</a:t>
            </a:r>
            <a:r>
              <a:rPr lang="en-US" dirty="0"/>
              <a:t> list and plot the </a:t>
            </a:r>
            <a:r>
              <a:rPr lang="en-US" dirty="0" err="1"/>
              <a:t>boxenplot</a:t>
            </a:r>
            <a:r>
              <a:rPr lang="en-US" dirty="0"/>
              <a:t> and </a:t>
            </a:r>
            <a:r>
              <a:rPr lang="en-US" dirty="0" err="1"/>
              <a:t>stripplot</a:t>
            </a:r>
            <a:r>
              <a:rPr lang="en-US" dirty="0"/>
              <a:t> for each column with price column </a:t>
            </a:r>
          </a:p>
          <a:p>
            <a:r>
              <a:rPr lang="en-US" dirty="0"/>
              <a:t># use the data parameter to specify the data source</a:t>
            </a:r>
          </a:p>
          <a:p>
            <a:r>
              <a:rPr lang="en-US" dirty="0"/>
              <a:t># use the x parameter to specify the price column</a:t>
            </a:r>
          </a:p>
          <a:p>
            <a:r>
              <a:rPr lang="en-US" dirty="0"/>
              <a:t># use the y parameter to specify the categorical column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BA605-69C8-87B8-A98E-D0831AB2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76" y="2567878"/>
            <a:ext cx="10903791" cy="22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88B5B-7BF4-198D-F7A8-D6678279E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3A4D7-B5E0-E9AD-74D3-582DBA40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164791"/>
            <a:ext cx="5666299" cy="5744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6AD28-57E4-BA8B-52D1-E2D1D376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59" y="164791"/>
            <a:ext cx="595395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29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01E8-2A1E-A582-9E2D-0ADE80D5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FD6B3-046B-993D-A7B1-3A599E38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48"/>
            <a:ext cx="5438274" cy="5814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E52E1-964E-F7A8-A788-09E7B406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175" y="281848"/>
            <a:ext cx="5715798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8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40E2-7F19-C81B-3487-5FFC64B3D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FD412-E920-8186-94CF-AB129234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11"/>
            <a:ext cx="5662863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C3945-421D-B8F1-B950-8A46A3E6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63" y="315684"/>
            <a:ext cx="645885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31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4FCB-A622-8908-9BF6-92169FD93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CDFA0-B3FD-3391-58AA-CDC61109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169"/>
            <a:ext cx="5657268" cy="5572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51F00-DB04-662B-8F39-D6F14D68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011"/>
            <a:ext cx="579814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16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D997-3D29-039C-5BE4-DCEF212A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715DC-EB3A-5034-5207-B8DE1D41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16"/>
            <a:ext cx="5116104" cy="5582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515AD-BE19-D66D-81CA-349D2FCC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2" y="202132"/>
            <a:ext cx="524920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880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BA3B-8847-5271-CFB0-C12BCED6E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BCBB-1814-1966-939F-1B5683D6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396"/>
            <a:ext cx="5658792" cy="5620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20B7B1-4046-BB5B-976C-238BB546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543"/>
            <a:ext cx="5658793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04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2039-A953-F9C7-2DE2-272014B1C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F7CF8-EF8A-48EE-1BF5-BEBF04AB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733"/>
            <a:ext cx="5742015" cy="5620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2BF3B-39E6-0045-7EB1-823D8F854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8733"/>
            <a:ext cx="5864331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5EF6-F0A2-9608-D4B5-A87A708D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make the all file in one csv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790B9B-5127-5E1D-7CBB-8E53DD98277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C5CA-A859-CB05-648A-854AEC02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maping</a:t>
            </a:r>
            <a:r>
              <a:rPr lang="en-US" dirty="0"/>
              <a:t> each value </a:t>
            </a:r>
          </a:p>
          <a:p>
            <a:r>
              <a:rPr lang="en-US" dirty="0"/>
              <a:t>And </a:t>
            </a:r>
            <a:r>
              <a:rPr lang="en-US" dirty="0" err="1"/>
              <a:t>concat</a:t>
            </a:r>
            <a:r>
              <a:rPr lang="en-US" dirty="0"/>
              <a:t> it in one csv </a:t>
            </a:r>
          </a:p>
          <a:p>
            <a:r>
              <a:rPr lang="en-US" dirty="0" err="1"/>
              <a:t>Investagating</a:t>
            </a:r>
            <a:r>
              <a:rPr lang="en-US" dirty="0"/>
              <a:t> by make data.info() , </a:t>
            </a:r>
            <a:r>
              <a:rPr lang="en-US" dirty="0" err="1"/>
              <a:t>data.describe</a:t>
            </a:r>
            <a:r>
              <a:rPr lang="en-US" dirty="0"/>
              <a:t>() </a:t>
            </a:r>
          </a:p>
          <a:p>
            <a:r>
              <a:rPr lang="en-US" dirty="0"/>
              <a:t>For now the data not have missing value  . </a:t>
            </a:r>
          </a:p>
          <a:p>
            <a:r>
              <a:rPr lang="en-US" dirty="0"/>
              <a:t>I will check on that by make some cleaning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95303-3E72-8B59-DB5F-041A55CD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61" y="617621"/>
            <a:ext cx="5144218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6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EF50A-8A15-C026-A679-1B9083F4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EE121-E0A1-EF87-270C-AC946755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609206"/>
            <a:ext cx="5391493" cy="5639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229B5-3E43-EB5C-69BC-51143D9AB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37" y="609206"/>
            <a:ext cx="608732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7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8DF9-B81F-4EA3-5D46-C06DB1C25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BB440-E7EF-7574-E00E-783199A50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733"/>
            <a:ext cx="5502442" cy="5620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09645-EBBF-679A-7ABF-D18FA1FB7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8733"/>
            <a:ext cx="594831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67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793C3-B83A-1E59-7FC5-8A36A245B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32A1B-2C2D-1485-782C-5DF5717B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6838"/>
            <a:ext cx="5775158" cy="5544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93A4B-0DCB-E149-8125-4CE8E082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69" y="599680"/>
            <a:ext cx="634213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682A-B165-757B-543D-EE71F430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</a:t>
            </a:r>
            <a:r>
              <a:rPr lang="en-US" dirty="0" err="1"/>
              <a:t>variante</a:t>
            </a:r>
            <a:r>
              <a:rPr lang="en-US" dirty="0"/>
              <a:t> on numeric (174 l 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E00A-E480-0A0B-9F6A-AEDDB9C1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make the  scatterplot and line plot  for each numerical column with price</a:t>
            </a:r>
          </a:p>
          <a:p>
            <a:r>
              <a:rPr lang="en-US" dirty="0"/>
              <a:t># use the x parameter to specify the numerical column</a:t>
            </a:r>
          </a:p>
          <a:p>
            <a:r>
              <a:rPr lang="en-US" dirty="0"/>
              <a:t># use the y parameter to specify the price column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06EB8-1492-9C18-B6F1-422A2615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36" y="3818021"/>
            <a:ext cx="9264127" cy="17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1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47084-92E7-3845-585A-C471CD625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67E52-6C87-AF18-33C7-D671334D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455302"/>
            <a:ext cx="5745409" cy="565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34F50-9557-7256-C531-61FB1AB3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9" y="502934"/>
            <a:ext cx="516823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89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16803-86D8-4920-6C0C-090173A61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1ED18-B4BD-2140-CB34-B8C40D56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613969"/>
            <a:ext cx="4872619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9871A-7066-3346-D094-4816BFF3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64" y="613969"/>
            <a:ext cx="594443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529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4D46-F01E-10BA-52A4-9CDE42F75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D6FF4-0E98-B13C-15E4-2AAF35E6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37506"/>
            <a:ext cx="5636619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66EE0-9834-AC9B-90DC-DFEBABF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033"/>
            <a:ext cx="5522146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2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2C224-AC45-D73D-AA83-3B0C6982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5E027-A196-697E-C2C2-AD5CF1A8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69"/>
            <a:ext cx="5871411" cy="5630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E14149-B6C6-C068-A597-DE56EE74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591" y="661601"/>
            <a:ext cx="5392056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76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AE0B3-E0A5-0FFD-AF13-6A67C487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953C7-E06F-FB13-1A04-37229D74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312"/>
            <a:ext cx="5759116" cy="5563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4B28F-C2CF-C65E-1CC9-E559C04A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90" y="637785"/>
            <a:ext cx="575390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79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7B50-555B-1FBD-7FBB-6D39F091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Analysis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FE6C-786D-4773-2D3E-CF1DDB795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5713-ECCE-511F-7123-9F9DA3892E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Does the vehicle's price increase as the number of kilometers decreases?</a:t>
            </a:r>
          </a:p>
          <a:p>
            <a:endParaRPr lang="en-US" dirty="0"/>
          </a:p>
          <a:p>
            <a:r>
              <a:rPr lang="en-US" dirty="0"/>
              <a:t>Does the price of the vehicle increase as the engine efficiency increases?</a:t>
            </a:r>
          </a:p>
          <a:p>
            <a:endParaRPr lang="en-US" dirty="0"/>
          </a:p>
          <a:p>
            <a:r>
              <a:rPr lang="en-US" dirty="0"/>
              <a:t> In which cities are there cars available for rent?</a:t>
            </a:r>
          </a:p>
          <a:p>
            <a:endParaRPr lang="en-US" dirty="0"/>
          </a:p>
          <a:p>
            <a:r>
              <a:rPr lang="en-US" dirty="0"/>
              <a:t>What is the average engine volume of a car available for rent?</a:t>
            </a:r>
          </a:p>
          <a:p>
            <a:endParaRPr lang="en-US" dirty="0"/>
          </a:p>
          <a:p>
            <a:r>
              <a:rPr lang="en-US" dirty="0"/>
              <a:t>What is the average mileage on a car available for rent?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1C7F2-2EAA-D99E-74C3-15177ADDD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772AE-3655-F4A2-7C42-6E35586E98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What are the statuses of the cars available for rent?</a:t>
            </a:r>
          </a:p>
          <a:p>
            <a:endParaRPr lang="en-US" dirty="0"/>
          </a:p>
          <a:p>
            <a:r>
              <a:rPr lang="en-US" dirty="0"/>
              <a:t>Is it more common to rent a car with insurance or without?</a:t>
            </a:r>
          </a:p>
          <a:p>
            <a:endParaRPr lang="en-US" dirty="0"/>
          </a:p>
          <a:p>
            <a:r>
              <a:rPr lang="en-US" dirty="0"/>
              <a:t>What are the most popular fuel types?</a:t>
            </a:r>
          </a:p>
          <a:p>
            <a:endParaRPr lang="en-US" dirty="0"/>
          </a:p>
          <a:p>
            <a:r>
              <a:rPr lang="en-US" dirty="0"/>
              <a:t>Are there more 4-door cars or 2-door cars available for rent?</a:t>
            </a:r>
          </a:p>
          <a:p>
            <a:endParaRPr lang="en-US" dirty="0"/>
          </a:p>
          <a:p>
            <a:r>
              <a:rPr lang="en-US" dirty="0"/>
              <a:t>What are the different drive types available? How many cars are automatic and how many are manual?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47D-4EA5-D326-4B90-4CDBF62F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Investegating</a:t>
            </a:r>
            <a:r>
              <a:rPr lang="en-US" dirty="0"/>
              <a:t>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A17C9-1EA2-1E3F-1759-95BD6FFE18D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A6BE-6B6D-404D-943C-6140FE9FB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maping</a:t>
            </a:r>
            <a:r>
              <a:rPr lang="en-US" dirty="0"/>
              <a:t> each value </a:t>
            </a:r>
          </a:p>
          <a:p>
            <a:r>
              <a:rPr lang="en-US" dirty="0"/>
              <a:t>And </a:t>
            </a:r>
            <a:r>
              <a:rPr lang="en-US" dirty="0" err="1"/>
              <a:t>concat</a:t>
            </a:r>
            <a:r>
              <a:rPr lang="en-US" dirty="0"/>
              <a:t> it in one csv </a:t>
            </a:r>
          </a:p>
          <a:p>
            <a:r>
              <a:rPr lang="en-US" dirty="0" err="1"/>
              <a:t>Investagating</a:t>
            </a:r>
            <a:r>
              <a:rPr lang="en-US" dirty="0"/>
              <a:t> by make data.info() , </a:t>
            </a:r>
            <a:r>
              <a:rPr lang="en-US" dirty="0" err="1"/>
              <a:t>data.describe</a:t>
            </a:r>
            <a:r>
              <a:rPr lang="en-US" dirty="0"/>
              <a:t>() </a:t>
            </a:r>
          </a:p>
          <a:p>
            <a:r>
              <a:rPr lang="en-US" dirty="0"/>
              <a:t>For now the data not have missing value  . </a:t>
            </a:r>
          </a:p>
          <a:p>
            <a:r>
              <a:rPr lang="en-US" dirty="0"/>
              <a:t>I will check on that by make some cleaning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87123-624E-0CD8-D2CE-67F3415E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804764"/>
            <a:ext cx="5438077" cy="55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368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8B6D1-89CB-3D3A-F8C3-FC194F8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3E0FD-BE5B-9853-E5F7-59384509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6" y="120316"/>
            <a:ext cx="6357575" cy="66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18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936B-B0DC-9ABB-0C57-6931218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698CB-B773-36A9-170A-B7F4AC41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144379"/>
            <a:ext cx="597905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92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4DC2-34D7-FB5C-FBD4-DECC0B3F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2E32F-45D7-9739-24EF-8BA14404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16" y="300790"/>
            <a:ext cx="6413452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13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58181-A256-EC89-C32E-60D45629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E0534-45B7-BD8F-EE6C-353967E5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1" y="1122947"/>
            <a:ext cx="9111917" cy="3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8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578A-0825-2264-F457-0D3CDFD45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F9242-0D14-8546-FF3E-4C1F8D6C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7" y="1336077"/>
            <a:ext cx="8983579" cy="33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08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4629-426B-DDB0-7F8F-50E2C3AA4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3A914E-BEC5-10F9-C3D9-2D2B04D5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4" y="1643473"/>
            <a:ext cx="9079831" cy="357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859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BA1F-18C9-0C67-E41C-7796B531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22CFA-8107-0437-F5D3-F015782E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31" y="978344"/>
            <a:ext cx="9577137" cy="40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1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4343F-CA05-FBBA-55BA-2CC63B56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A04D9-0CD2-E077-C348-AAD6D23B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09842"/>
            <a:ext cx="9176085" cy="51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83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A9478-D035-91C1-9C30-89EA3F84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1C368-8B28-292D-DEFC-D3D2ABFF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3" y="690576"/>
            <a:ext cx="9111915" cy="474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05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CB36-E05A-DE67-0B2F-515F1DB9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2F59F-3C0F-88C4-142F-50832462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749175"/>
            <a:ext cx="8942168" cy="46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1705-4E24-869E-F34C-63C555C6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investegating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2C96-9BCF-C3D8-7B6E-D0CA3337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C03BF-ED44-39C2-B42B-903DFB7B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Checking on missing values </a:t>
            </a:r>
          </a:p>
          <a:p>
            <a:r>
              <a:rPr lang="en-US" dirty="0"/>
              <a:t>By get unique </a:t>
            </a:r>
            <a:r>
              <a:rPr lang="en-US" dirty="0" err="1"/>
              <a:t>vaues</a:t>
            </a:r>
            <a:r>
              <a:rPr lang="en-US" dirty="0"/>
              <a:t> for each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9D863F-EC60-80BD-41C9-51AEC3C1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685800"/>
            <a:ext cx="7182049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DCE2C-5171-08AF-06AB-97FC2811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41" y="2019486"/>
            <a:ext cx="547763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82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6AC4-970C-9F38-849A-6F940ACC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5706E-9B2D-363D-A954-10D556C9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Price per km </a:t>
            </a:r>
          </a:p>
          <a:p>
            <a:r>
              <a:rPr lang="en-US" dirty="0"/>
              <a:t>Engine efficiency </a:t>
            </a:r>
          </a:p>
          <a:p>
            <a:r>
              <a:rPr lang="en-US" dirty="0"/>
              <a:t>Car age </a:t>
            </a:r>
          </a:p>
          <a:p>
            <a:r>
              <a:rPr lang="en-US" dirty="0"/>
              <a:t>Age group </a:t>
            </a:r>
          </a:p>
          <a:p>
            <a:r>
              <a:rPr lang="en-US" dirty="0"/>
              <a:t>Price range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69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FC86C-04BA-9E32-DA1F-E59C67DB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38A3-838E-77E7-EACB-22FB1DD4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3" y="419062"/>
            <a:ext cx="7800705" cy="768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F87F6-8F8E-48E2-5A6D-95D8B2B2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73" y="1659069"/>
            <a:ext cx="7800704" cy="768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3CAA0-9154-276E-0AB8-9C1A7145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73" y="2956263"/>
            <a:ext cx="7800704" cy="768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B0633F-6F3A-5F7E-D14F-64B95A8C2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72" y="4352255"/>
            <a:ext cx="7800703" cy="846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E7D317-6887-6461-A79A-9A6A43539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72" y="5662484"/>
            <a:ext cx="7800703" cy="8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746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3B5A-62A2-6409-49B4-1900C3B9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AE6E-34BB-E959-0DDF-C7981BF6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  <a:p>
            <a:r>
              <a:rPr lang="en-US" dirty="0"/>
              <a:t> handling missing values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encodeing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feature scaling</a:t>
            </a:r>
          </a:p>
        </p:txBody>
      </p:sp>
    </p:spTree>
    <p:extLst>
      <p:ext uri="{BB962C8B-B14F-4D97-AF65-F5344CB8AC3E}">
        <p14:creationId xmlns:p14="http://schemas.microsoft.com/office/powerpoint/2010/main" val="17226945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0CE6-474D-2A77-1260-E257C0CF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test split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19EA5-2B07-725C-57B4-01D974F4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882045"/>
            <a:ext cx="8234573" cy="3476018"/>
          </a:xfrm>
        </p:spPr>
      </p:pic>
    </p:spTree>
    <p:extLst>
      <p:ext uri="{BB962C8B-B14F-4D97-AF65-F5344CB8AC3E}">
        <p14:creationId xmlns:p14="http://schemas.microsoft.com/office/powerpoint/2010/main" val="38809100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664-AF52-003C-B37C-976A9CF6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7BD8D-42B1-70F7-71EF-9DF4F8FB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2093976"/>
            <a:ext cx="6299574" cy="1964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0123D-6F19-B949-A21B-CF9BD198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316714"/>
            <a:ext cx="6299574" cy="21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29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61D7-B43F-B74A-2527-19BB4FC3C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8B911-5A19-D01A-8643-9FAF6C02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80" y="242613"/>
            <a:ext cx="6151392" cy="63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196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3B68A-7B84-6D1F-3B1F-8A0C0FA8C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67EA2-A8CB-E505-5BC3-77FB620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1" y="483995"/>
            <a:ext cx="7937678" cy="58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957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DE4EB-A621-A4AD-F7F4-3687FFB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C02EB-BE2A-2E0F-5767-7B076E71F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0" y="254372"/>
            <a:ext cx="8717451" cy="1012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C3AE7-874D-251A-10FD-6C7451708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1" y="1593244"/>
            <a:ext cx="6514962" cy="43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0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ED51-0A8D-6DF4-E998-B0F7C823E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E0AA9-D4D6-D045-BBA3-A06E2A44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0" y="324307"/>
            <a:ext cx="10899560" cy="55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96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02CA-9970-61B6-3822-5E2D79BC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BA38E-A8EB-5B5E-6EA0-96A0CB4F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31" y="909498"/>
            <a:ext cx="6554734" cy="383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D9EC-1732-DB46-12F9-1175B4F1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Some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1814-EBCD-A2EC-F8E7-61FA89AF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Unknown for : </a:t>
            </a:r>
          </a:p>
          <a:p>
            <a:r>
              <a:rPr lang="en-US" dirty="0" err="1"/>
              <a:t>fuel_type</a:t>
            </a:r>
            <a:endParaRPr lang="en-US" dirty="0"/>
          </a:p>
          <a:p>
            <a:r>
              <a:rPr lang="en-US" dirty="0" err="1"/>
              <a:t>gear_type</a:t>
            </a:r>
            <a:endParaRPr lang="en-US" dirty="0"/>
          </a:p>
          <a:p>
            <a:r>
              <a:rPr lang="en-US" dirty="0" err="1"/>
              <a:t>car_color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saloon_color</a:t>
            </a:r>
            <a:endParaRPr lang="en-US" dirty="0"/>
          </a:p>
          <a:p>
            <a:r>
              <a:rPr lang="en-US" b="1" dirty="0"/>
              <a:t>   Zeroes  for : </a:t>
            </a:r>
          </a:p>
          <a:p>
            <a:r>
              <a:rPr lang="en-US" dirty="0" err="1"/>
              <a:t>engine_volume</a:t>
            </a:r>
            <a:endParaRPr lang="en-US" dirty="0"/>
          </a:p>
          <a:p>
            <a:r>
              <a:rPr lang="en-US" dirty="0"/>
              <a:t> cylinders</a:t>
            </a:r>
          </a:p>
          <a:p>
            <a:r>
              <a:rPr lang="en-US" dirty="0"/>
              <a:t> airbags -&gt; may be without airbag if is old (</a:t>
            </a:r>
            <a:r>
              <a:rPr lang="en-US" dirty="0" err="1"/>
              <a:t>investegate</a:t>
            </a:r>
            <a:r>
              <a:rPr lang="en-US" dirty="0"/>
              <a:t>??)</a:t>
            </a:r>
          </a:p>
        </p:txBody>
      </p:sp>
    </p:spTree>
    <p:extLst>
      <p:ext uri="{BB962C8B-B14F-4D97-AF65-F5344CB8AC3E}">
        <p14:creationId xmlns:p14="http://schemas.microsoft.com/office/powerpoint/2010/main" val="36067326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91CA-8901-763F-FD4D-DEC10BD0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CB1AE-A5CF-4B0B-4ABA-64188B00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679481"/>
            <a:ext cx="10378763" cy="44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50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9750-826A-8E40-449F-1AFC32BB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47B11-28F5-CFEB-4E37-4FDE5096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60158"/>
            <a:ext cx="9785684" cy="4837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D48D9-2B31-8225-8558-172A258A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8" y="5151215"/>
            <a:ext cx="7780421" cy="14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000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1F5F-1E6E-5768-BE32-12AC1AEF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8AFD-E6D0-6D0C-F7D9-C0A96A9710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Label encoding </a:t>
            </a:r>
          </a:p>
          <a:p>
            <a:r>
              <a:rPr lang="en-US" dirty="0" err="1"/>
              <a:t>drive_type</a:t>
            </a:r>
            <a:r>
              <a:rPr lang="en-US" dirty="0"/>
              <a:t> </a:t>
            </a:r>
          </a:p>
          <a:p>
            <a:r>
              <a:rPr lang="en-US" dirty="0" err="1"/>
              <a:t>saloon_material</a:t>
            </a:r>
            <a:endParaRPr lang="en-US" dirty="0"/>
          </a:p>
          <a:p>
            <a:r>
              <a:rPr lang="en-US" dirty="0" err="1"/>
              <a:t>gear_type</a:t>
            </a:r>
            <a:endParaRPr lang="en-US" dirty="0"/>
          </a:p>
          <a:p>
            <a:r>
              <a:rPr lang="en-US" dirty="0"/>
              <a:t>status </a:t>
            </a:r>
          </a:p>
          <a:p>
            <a:r>
              <a:rPr lang="en-US" dirty="0" err="1"/>
              <a:t>age_group</a:t>
            </a:r>
            <a:r>
              <a:rPr lang="en-US" dirty="0"/>
              <a:t> </a:t>
            </a:r>
          </a:p>
          <a:p>
            <a:r>
              <a:rPr lang="en-US" dirty="0" err="1"/>
              <a:t>price_range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8839-10B2-9BAB-9F6D-1426223A7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encoding </a:t>
            </a:r>
          </a:p>
          <a:p>
            <a:r>
              <a:rPr lang="en-US" dirty="0" err="1"/>
              <a:t>fuel_type</a:t>
            </a:r>
            <a:r>
              <a:rPr lang="en-US" dirty="0"/>
              <a:t> </a:t>
            </a:r>
          </a:p>
          <a:p>
            <a:r>
              <a:rPr lang="en-US" dirty="0" err="1"/>
              <a:t>car_color</a:t>
            </a:r>
            <a:r>
              <a:rPr lang="en-US" dirty="0"/>
              <a:t> </a:t>
            </a:r>
          </a:p>
          <a:p>
            <a:r>
              <a:rPr lang="en-US" dirty="0" err="1"/>
              <a:t>saloon_color</a:t>
            </a:r>
            <a:r>
              <a:rPr lang="en-US" dirty="0"/>
              <a:t> </a:t>
            </a:r>
          </a:p>
          <a:p>
            <a:r>
              <a:rPr lang="en-US" dirty="0"/>
              <a:t>category </a:t>
            </a:r>
          </a:p>
          <a:p>
            <a:r>
              <a:rPr lang="en-US" dirty="0" err="1"/>
              <a:t>location_name</a:t>
            </a:r>
            <a:r>
              <a:rPr lang="en-US" dirty="0"/>
              <a:t> </a:t>
            </a:r>
          </a:p>
          <a:p>
            <a:r>
              <a:rPr lang="en-US" b="1" dirty="0" err="1"/>
              <a:t>onehot</a:t>
            </a:r>
            <a:r>
              <a:rPr lang="en-US" b="1" dirty="0"/>
              <a:t> </a:t>
            </a:r>
            <a:r>
              <a:rPr lang="en-US" b="1" dirty="0" err="1"/>
              <a:t>endcoding</a:t>
            </a:r>
            <a:r>
              <a:rPr lang="en-US" b="1" dirty="0"/>
              <a:t> </a:t>
            </a:r>
          </a:p>
          <a:p>
            <a:r>
              <a:rPr lang="en-US" dirty="0" err="1"/>
              <a:t>door_type</a:t>
            </a:r>
            <a:endParaRPr lang="en-US" dirty="0"/>
          </a:p>
          <a:p>
            <a:r>
              <a:rPr lang="en-US" dirty="0" err="1"/>
              <a:t>vehicle_type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66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62046-A0CF-26F5-6C13-DE9A74CB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CC783-355E-E7F2-1045-7BF4D240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4" y="145469"/>
            <a:ext cx="10186736" cy="4715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4EF94-7073-E142-E580-A61F1BEE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4" y="5050693"/>
            <a:ext cx="7700210" cy="13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27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300A-3560-2E89-D63B-1EE1007B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BB4B-E779-E296-952D-4706466B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  on :   </a:t>
            </a:r>
          </a:p>
          <a:p>
            <a:r>
              <a:rPr lang="en-US" dirty="0" err="1"/>
              <a:t>car_run_km</a:t>
            </a:r>
            <a:endParaRPr lang="en-US" dirty="0"/>
          </a:p>
          <a:p>
            <a:r>
              <a:rPr lang="en-US" dirty="0" err="1"/>
              <a:t>engine_volume</a:t>
            </a:r>
            <a:endParaRPr lang="en-US" dirty="0"/>
          </a:p>
          <a:p>
            <a:r>
              <a:rPr lang="en-US" dirty="0" err="1"/>
              <a:t>prod_year</a:t>
            </a:r>
            <a:endParaRPr lang="en-US" dirty="0"/>
          </a:p>
          <a:p>
            <a:r>
              <a:rPr lang="en-US" dirty="0" err="1"/>
              <a:t>engine_efficiency</a:t>
            </a:r>
            <a:endParaRPr lang="en-US" dirty="0"/>
          </a:p>
          <a:p>
            <a:r>
              <a:rPr lang="en-US" dirty="0" err="1"/>
              <a:t>price_per_km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161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75CE2-24D9-6101-9F21-23F94325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F8D09-B907-4E94-D5F2-F5F2BBB3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3" y="158177"/>
            <a:ext cx="10648469" cy="55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84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A1131-7411-C6DD-FD8C-C1C0194F7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A4A79E-CC04-C06D-1C46-DDCC068A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2" y="634083"/>
            <a:ext cx="11441853" cy="2301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4F717-2624-8ECF-1B00-4EF6E8EB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2" y="3686620"/>
            <a:ext cx="8137180" cy="14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8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{E35931DF-F384-4670-86CA-8A80A8DD81D0}tf03090434</Template>
  <TotalTime>262</TotalTime>
  <Words>1023</Words>
  <Application>Microsoft Office PowerPoint</Application>
  <PresentationFormat>Widescreen</PresentationFormat>
  <Paragraphs>137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0" baseType="lpstr">
      <vt:lpstr>Rockwell</vt:lpstr>
      <vt:lpstr>Rockwell Condensed</vt:lpstr>
      <vt:lpstr>Wingdings</vt:lpstr>
      <vt:lpstr>Wood Type</vt:lpstr>
      <vt:lpstr>Mid project analysis</vt:lpstr>
      <vt:lpstr>About dataset</vt:lpstr>
      <vt:lpstr>1 - Under standing Data</vt:lpstr>
      <vt:lpstr>Under standing Data</vt:lpstr>
      <vt:lpstr>Under standing Data</vt:lpstr>
      <vt:lpstr>2- make the all file in one csv </vt:lpstr>
      <vt:lpstr>Investegating </vt:lpstr>
      <vt:lpstr>investegating</vt:lpstr>
      <vt:lpstr>Make Some Of Data Cleaning</vt:lpstr>
      <vt:lpstr>PowerPoint Presentation</vt:lpstr>
      <vt:lpstr>Cheking missing values </vt:lpstr>
      <vt:lpstr>I Will Drop The Date beacause this About Inserted or Uploaded in Database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 vareiante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 variante on numeric (174 l 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</vt:lpstr>
      <vt:lpstr>PowerPoint Presentation</vt:lpstr>
      <vt:lpstr>preprocessing</vt:lpstr>
      <vt:lpstr>Train test split </vt:lpstr>
      <vt:lpstr>Missing values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Encoding </vt:lpstr>
      <vt:lpstr>PowerPoint Presentation</vt:lpstr>
      <vt:lpstr>Feature scaling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Reda Elsayed Ghomary</dc:creator>
  <cp:lastModifiedBy>Abdallah Reda Elsayed Ghomary</cp:lastModifiedBy>
  <cp:revision>12</cp:revision>
  <dcterms:created xsi:type="dcterms:W3CDTF">2024-12-20T15:03:27Z</dcterms:created>
  <dcterms:modified xsi:type="dcterms:W3CDTF">2024-12-20T19:31:12Z</dcterms:modified>
</cp:coreProperties>
</file>