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3"/>
  </p:notesMasterIdLst>
  <p:sldIdLst>
    <p:sldId id="256" r:id="rId2"/>
    <p:sldId id="258" r:id="rId3"/>
    <p:sldId id="259" r:id="rId4"/>
    <p:sldId id="260" r:id="rId5"/>
    <p:sldId id="289" r:id="rId6"/>
    <p:sldId id="290" r:id="rId7"/>
    <p:sldId id="291" r:id="rId8"/>
    <p:sldId id="292" r:id="rId9"/>
    <p:sldId id="261" r:id="rId10"/>
    <p:sldId id="293" r:id="rId11"/>
    <p:sldId id="297" r:id="rId12"/>
    <p:sldId id="294" r:id="rId13"/>
    <p:sldId id="295" r:id="rId14"/>
    <p:sldId id="296" r:id="rId15"/>
    <p:sldId id="298" r:id="rId16"/>
    <p:sldId id="299" r:id="rId17"/>
    <p:sldId id="300" r:id="rId18"/>
    <p:sldId id="301" r:id="rId19"/>
    <p:sldId id="302" r:id="rId20"/>
    <p:sldId id="303" r:id="rId21"/>
    <p:sldId id="266" r:id="rId22"/>
  </p:sldIdLst>
  <p:sldSz cx="9144000" cy="5143500" type="screen16x9"/>
  <p:notesSz cx="6858000" cy="9144000"/>
  <p:embeddedFontLst>
    <p:embeddedFont>
      <p:font typeface="Anek Latin" panose="020B0604020202020204" charset="0"/>
      <p:regular r:id="rId24"/>
      <p:bold r:id="rId25"/>
    </p:embeddedFont>
    <p:embeddedFont>
      <p:font typeface="Golos Text"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05B5F0-AE80-4C28-B7CE-431AC043D703}">
  <a:tblStyle styleId="{4F05B5F0-AE80-4C28-B7CE-431AC043D7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803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19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36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171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041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367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717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68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968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350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640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c8230601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3c8230601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23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302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5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418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833700" y="1584538"/>
            <a:ext cx="7476600" cy="1709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833700" y="3466738"/>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2" name="Google Shape;12;p2"/>
          <p:cNvPicPr preferRelativeResize="0"/>
          <p:nvPr/>
        </p:nvPicPr>
        <p:blipFill rotWithShape="1">
          <a:blip r:embed="rId3">
            <a:alphaModFix/>
          </a:blip>
          <a:srcRect l="6768"/>
          <a:stretch/>
        </p:blipFill>
        <p:spPr>
          <a:xfrm rot="10800000" flipH="1">
            <a:off x="-1" y="4432975"/>
            <a:ext cx="3899151" cy="47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1"/>
        <p:cNvGrpSpPr/>
        <p:nvPr/>
      </p:nvGrpSpPr>
      <p:grpSpPr>
        <a:xfrm>
          <a:off x="0" y="0"/>
          <a:ext cx="0" cy="0"/>
          <a:chOff x="0" y="0"/>
          <a:chExt cx="0" cy="0"/>
        </a:xfrm>
      </p:grpSpPr>
      <p:pic>
        <p:nvPicPr>
          <p:cNvPr id="102" name="Google Shape;102;p18"/>
          <p:cNvPicPr preferRelativeResize="0"/>
          <p:nvPr/>
        </p:nvPicPr>
        <p:blipFill rotWithShape="1">
          <a:blip r:embed="rId2">
            <a:alphaModFix amt="75000"/>
          </a:blip>
          <a:srcRect/>
          <a:stretch/>
        </p:blipFill>
        <p:spPr>
          <a:xfrm>
            <a:off x="0" y="0"/>
            <a:ext cx="9144003" cy="5143501"/>
          </a:xfrm>
          <a:prstGeom prst="rect">
            <a:avLst/>
          </a:prstGeom>
          <a:noFill/>
          <a:ln>
            <a:noFill/>
          </a:ln>
        </p:spPr>
      </p:pic>
      <p:sp>
        <p:nvSpPr>
          <p:cNvPr id="103" name="Google Shape;10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18"/>
          <p:cNvSpPr txBox="1">
            <a:spLocks noGrp="1"/>
          </p:cNvSpPr>
          <p:nvPr>
            <p:ph type="subTitle" idx="1"/>
          </p:nvPr>
        </p:nvSpPr>
        <p:spPr>
          <a:xfrm>
            <a:off x="4839953" y="1422800"/>
            <a:ext cx="3361500" cy="300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5" name="Google Shape;105;p18"/>
          <p:cNvSpPr txBox="1">
            <a:spLocks noGrp="1"/>
          </p:cNvSpPr>
          <p:nvPr>
            <p:ph type="subTitle" idx="2"/>
          </p:nvPr>
        </p:nvSpPr>
        <p:spPr>
          <a:xfrm>
            <a:off x="1094700" y="1422800"/>
            <a:ext cx="3361500" cy="300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pic>
        <p:nvPicPr>
          <p:cNvPr id="106" name="Google Shape;106;p18"/>
          <p:cNvPicPr preferRelativeResize="0"/>
          <p:nvPr/>
        </p:nvPicPr>
        <p:blipFill rotWithShape="1">
          <a:blip r:embed="rId3">
            <a:alphaModFix/>
          </a:blip>
          <a:srcRect l="6768"/>
          <a:stretch/>
        </p:blipFill>
        <p:spPr>
          <a:xfrm rot="10800000">
            <a:off x="5244849" y="4432975"/>
            <a:ext cx="3899151" cy="475800"/>
          </a:xfrm>
          <a:prstGeom prst="rect">
            <a:avLst/>
          </a:prstGeom>
          <a:noFill/>
          <a:ln>
            <a:noFill/>
          </a:ln>
        </p:spPr>
      </p:pic>
      <p:pic>
        <p:nvPicPr>
          <p:cNvPr id="107" name="Google Shape;107;p18"/>
          <p:cNvPicPr preferRelativeResize="0"/>
          <p:nvPr/>
        </p:nvPicPr>
        <p:blipFill rotWithShape="1">
          <a:blip r:embed="rId4">
            <a:alphaModFix/>
          </a:blip>
          <a:srcRect l="7753" t="12536" r="6571" b="9454"/>
          <a:stretch/>
        </p:blipFill>
        <p:spPr>
          <a:xfrm rot="-5400000" flipH="1">
            <a:off x="-83442" y="943767"/>
            <a:ext cx="1179377" cy="101247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
    <p:bg>
      <p:bgPr>
        <a:solidFill>
          <a:schemeClr val="accent2"/>
        </a:solidFill>
        <a:effectLst/>
      </p:bgPr>
    </p:bg>
    <p:spTree>
      <p:nvGrpSpPr>
        <p:cNvPr id="1" name="Shape 115"/>
        <p:cNvGrpSpPr/>
        <p:nvPr/>
      </p:nvGrpSpPr>
      <p:grpSpPr>
        <a:xfrm>
          <a:off x="0" y="0"/>
          <a:ext cx="0" cy="0"/>
          <a:chOff x="0" y="0"/>
          <a:chExt cx="0" cy="0"/>
        </a:xfrm>
      </p:grpSpPr>
      <p:pic>
        <p:nvPicPr>
          <p:cNvPr id="116" name="Google Shape;116;p20"/>
          <p:cNvPicPr preferRelativeResize="0"/>
          <p:nvPr/>
        </p:nvPicPr>
        <p:blipFill>
          <a:blip r:embed="rId2">
            <a:alphaModFix amt="75000"/>
          </a:blip>
          <a:stretch>
            <a:fillRect/>
          </a:stretch>
        </p:blipFill>
        <p:spPr>
          <a:xfrm>
            <a:off x="0" y="0"/>
            <a:ext cx="9144003" cy="51435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
    <p:bg>
      <p:bgPr>
        <a:solidFill>
          <a:schemeClr val="accent1"/>
        </a:solidFill>
        <a:effectLst/>
      </p:bgPr>
    </p:bg>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2">
            <a:alphaModFix amt="60000"/>
          </a:blip>
          <a:srcRect/>
          <a:stretch/>
        </p:blipFill>
        <p:spPr>
          <a:xfrm flipH="1">
            <a:off x="0" y="0"/>
            <a:ext cx="914400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mt="75000"/>
          </a:blip>
          <a:stretch>
            <a:fillRect/>
          </a:stretch>
        </p:blipFill>
        <p:spPr>
          <a:xfrm>
            <a:off x="0" y="0"/>
            <a:ext cx="9144003" cy="5143501"/>
          </a:xfrm>
          <a:prstGeom prst="rect">
            <a:avLst/>
          </a:prstGeom>
          <a:noFill/>
          <a:ln>
            <a:noFill/>
          </a:ln>
        </p:spPr>
      </p:pic>
      <p:sp>
        <p:nvSpPr>
          <p:cNvPr id="15" name="Google Shape;15;p3"/>
          <p:cNvSpPr txBox="1">
            <a:spLocks noGrp="1"/>
          </p:cNvSpPr>
          <p:nvPr>
            <p:ph type="title"/>
          </p:nvPr>
        </p:nvSpPr>
        <p:spPr>
          <a:xfrm>
            <a:off x="4029475" y="2204900"/>
            <a:ext cx="4401300" cy="17595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6" name="Google Shape;16;p3"/>
          <p:cNvSpPr txBox="1">
            <a:spLocks noGrp="1"/>
          </p:cNvSpPr>
          <p:nvPr>
            <p:ph type="title" idx="2" hasCustomPrompt="1"/>
          </p:nvPr>
        </p:nvSpPr>
        <p:spPr>
          <a:xfrm>
            <a:off x="720000" y="539500"/>
            <a:ext cx="1346700" cy="123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4029475" y="4136900"/>
            <a:ext cx="4401300" cy="46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18" name="Google Shape;18;p3"/>
          <p:cNvPicPr preferRelativeResize="0"/>
          <p:nvPr/>
        </p:nvPicPr>
        <p:blipFill rotWithShape="1">
          <a:blip r:embed="rId3">
            <a:alphaModFix/>
          </a:blip>
          <a:srcRect l="6768"/>
          <a:stretch/>
        </p:blipFill>
        <p:spPr>
          <a:xfrm flipH="1">
            <a:off x="5244849" y="221800"/>
            <a:ext cx="3899151" cy="475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mt="75000"/>
          </a:blip>
          <a:srcRect/>
          <a:stretch/>
        </p:blipFill>
        <p:spPr>
          <a:xfrm flipH="1">
            <a:off x="0" y="0"/>
            <a:ext cx="9144003" cy="5143501"/>
          </a:xfrm>
          <a:prstGeom prst="rect">
            <a:avLst/>
          </a:prstGeom>
          <a:noFill/>
          <a:ln>
            <a:noFill/>
          </a:ln>
        </p:spPr>
      </p:pic>
      <p:sp>
        <p:nvSpPr>
          <p:cNvPr id="41" name="Google Shape;41;p7"/>
          <p:cNvSpPr txBox="1">
            <a:spLocks noGrp="1"/>
          </p:cNvSpPr>
          <p:nvPr>
            <p:ph type="title"/>
          </p:nvPr>
        </p:nvSpPr>
        <p:spPr>
          <a:xfrm>
            <a:off x="720000" y="445025"/>
            <a:ext cx="77109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7"/>
          <p:cNvSpPr txBox="1">
            <a:spLocks noGrp="1"/>
          </p:cNvSpPr>
          <p:nvPr>
            <p:ph type="subTitle" idx="1"/>
          </p:nvPr>
        </p:nvSpPr>
        <p:spPr>
          <a:xfrm>
            <a:off x="1077050" y="1422013"/>
            <a:ext cx="3965400" cy="277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Anek Latin Light"/>
              <a:buChar char="●"/>
              <a:defRPr sz="1100"/>
            </a:lvl1pPr>
            <a:lvl2pPr lvl="1" algn="ctr" rtl="0">
              <a:lnSpc>
                <a:spcPct val="100000"/>
              </a:lnSpc>
              <a:spcBef>
                <a:spcPts val="0"/>
              </a:spcBef>
              <a:spcAft>
                <a:spcPts val="0"/>
              </a:spcAft>
              <a:buSzPts val="1100"/>
              <a:buFont typeface="Anek Latin Light"/>
              <a:buChar char="○"/>
              <a:defRPr sz="1100"/>
            </a:lvl2pPr>
            <a:lvl3pPr lvl="2" algn="ctr" rtl="0">
              <a:lnSpc>
                <a:spcPct val="100000"/>
              </a:lnSpc>
              <a:spcBef>
                <a:spcPts val="0"/>
              </a:spcBef>
              <a:spcAft>
                <a:spcPts val="0"/>
              </a:spcAft>
              <a:buSzPts val="1100"/>
              <a:buFont typeface="Anek Latin Light"/>
              <a:buChar char="■"/>
              <a:defRPr sz="1100"/>
            </a:lvl3pPr>
            <a:lvl4pPr lvl="3" algn="ctr" rtl="0">
              <a:lnSpc>
                <a:spcPct val="100000"/>
              </a:lnSpc>
              <a:spcBef>
                <a:spcPts val="0"/>
              </a:spcBef>
              <a:spcAft>
                <a:spcPts val="0"/>
              </a:spcAft>
              <a:buSzPts val="1100"/>
              <a:buFont typeface="Anek Latin Light"/>
              <a:buChar char="●"/>
              <a:defRPr sz="1100"/>
            </a:lvl4pPr>
            <a:lvl5pPr lvl="4" algn="ctr" rtl="0">
              <a:lnSpc>
                <a:spcPct val="100000"/>
              </a:lnSpc>
              <a:spcBef>
                <a:spcPts val="0"/>
              </a:spcBef>
              <a:spcAft>
                <a:spcPts val="0"/>
              </a:spcAft>
              <a:buSzPts val="1100"/>
              <a:buFont typeface="Anek Latin Light"/>
              <a:buChar char="○"/>
              <a:defRPr sz="1100"/>
            </a:lvl5pPr>
            <a:lvl6pPr lvl="5" algn="ctr" rtl="0">
              <a:lnSpc>
                <a:spcPct val="100000"/>
              </a:lnSpc>
              <a:spcBef>
                <a:spcPts val="0"/>
              </a:spcBef>
              <a:spcAft>
                <a:spcPts val="0"/>
              </a:spcAft>
              <a:buSzPts val="1100"/>
              <a:buFont typeface="Anek Latin Light"/>
              <a:buChar char="■"/>
              <a:defRPr sz="1100"/>
            </a:lvl6pPr>
            <a:lvl7pPr lvl="6" algn="ctr" rtl="0">
              <a:lnSpc>
                <a:spcPct val="100000"/>
              </a:lnSpc>
              <a:spcBef>
                <a:spcPts val="0"/>
              </a:spcBef>
              <a:spcAft>
                <a:spcPts val="0"/>
              </a:spcAft>
              <a:buSzPts val="1100"/>
              <a:buFont typeface="Anek Latin Light"/>
              <a:buChar char="●"/>
              <a:defRPr sz="1100"/>
            </a:lvl7pPr>
            <a:lvl8pPr lvl="7" algn="ctr" rtl="0">
              <a:lnSpc>
                <a:spcPct val="100000"/>
              </a:lnSpc>
              <a:spcBef>
                <a:spcPts val="0"/>
              </a:spcBef>
              <a:spcAft>
                <a:spcPts val="0"/>
              </a:spcAft>
              <a:buSzPts val="1100"/>
              <a:buFont typeface="Anek Latin Light"/>
              <a:buChar char="○"/>
              <a:defRPr sz="1100"/>
            </a:lvl8pPr>
            <a:lvl9pPr lvl="8" algn="ctr" rtl="0">
              <a:lnSpc>
                <a:spcPct val="100000"/>
              </a:lnSpc>
              <a:spcBef>
                <a:spcPts val="0"/>
              </a:spcBef>
              <a:spcAft>
                <a:spcPts val="0"/>
              </a:spcAft>
              <a:buSzPts val="1100"/>
              <a:buFont typeface="Anek Latin Light"/>
              <a:buChar char="■"/>
              <a:defRPr sz="1100"/>
            </a:lvl9pPr>
          </a:lstStyle>
          <a:p>
            <a:endParaRPr/>
          </a:p>
        </p:txBody>
      </p:sp>
      <p:sp>
        <p:nvSpPr>
          <p:cNvPr id="43" name="Google Shape;43;p7"/>
          <p:cNvSpPr>
            <a:spLocks noGrp="1"/>
          </p:cNvSpPr>
          <p:nvPr>
            <p:ph type="pic" idx="2"/>
          </p:nvPr>
        </p:nvSpPr>
        <p:spPr>
          <a:xfrm>
            <a:off x="5811975" y="1486663"/>
            <a:ext cx="2103900" cy="2648400"/>
          </a:xfrm>
          <a:prstGeom prst="rect">
            <a:avLst/>
          </a:prstGeom>
          <a:noFill/>
          <a:ln>
            <a:noFill/>
          </a:ln>
        </p:spPr>
      </p:sp>
      <p:pic>
        <p:nvPicPr>
          <p:cNvPr id="44" name="Google Shape;44;p7"/>
          <p:cNvPicPr preferRelativeResize="0"/>
          <p:nvPr/>
        </p:nvPicPr>
        <p:blipFill rotWithShape="1">
          <a:blip r:embed="rId3">
            <a:alphaModFix/>
          </a:blip>
          <a:srcRect l="10578" t="33288" b="33573"/>
          <a:stretch/>
        </p:blipFill>
        <p:spPr>
          <a:xfrm rot="10800000">
            <a:off x="6931649" y="4604001"/>
            <a:ext cx="2212352" cy="161350"/>
          </a:xfrm>
          <a:prstGeom prst="rect">
            <a:avLst/>
          </a:prstGeom>
          <a:noFill/>
          <a:ln>
            <a:noFill/>
          </a:ln>
        </p:spPr>
      </p:pic>
      <p:pic>
        <p:nvPicPr>
          <p:cNvPr id="45" name="Google Shape;45;p7"/>
          <p:cNvPicPr preferRelativeResize="0"/>
          <p:nvPr/>
        </p:nvPicPr>
        <p:blipFill rotWithShape="1">
          <a:blip r:embed="rId4">
            <a:alphaModFix/>
          </a:blip>
          <a:srcRect l="42621" t="33664" b="32378"/>
          <a:stretch/>
        </p:blipFill>
        <p:spPr>
          <a:xfrm>
            <a:off x="0" y="379900"/>
            <a:ext cx="779075" cy="159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pic>
        <p:nvPicPr>
          <p:cNvPr id="47" name="Google Shape;47;p8"/>
          <p:cNvPicPr preferRelativeResize="0"/>
          <p:nvPr/>
        </p:nvPicPr>
        <p:blipFill>
          <a:blip r:embed="rId2">
            <a:alphaModFix amt="75000"/>
          </a:blip>
          <a:stretch>
            <a:fillRect/>
          </a:stretch>
        </p:blipFill>
        <p:spPr>
          <a:xfrm>
            <a:off x="0" y="0"/>
            <a:ext cx="9144003" cy="5143501"/>
          </a:xfrm>
          <a:prstGeom prst="rect">
            <a:avLst/>
          </a:prstGeom>
          <a:noFill/>
          <a:ln>
            <a:noFill/>
          </a:ln>
        </p:spPr>
      </p:pic>
      <p:sp>
        <p:nvSpPr>
          <p:cNvPr id="48" name="Google Shape;48;p8"/>
          <p:cNvSpPr txBox="1">
            <a:spLocks noGrp="1"/>
          </p:cNvSpPr>
          <p:nvPr>
            <p:ph type="title"/>
          </p:nvPr>
        </p:nvSpPr>
        <p:spPr>
          <a:xfrm>
            <a:off x="1326600" y="1699050"/>
            <a:ext cx="6490800" cy="1745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pic>
        <p:nvPicPr>
          <p:cNvPr id="49" name="Google Shape;49;p8"/>
          <p:cNvPicPr preferRelativeResize="0"/>
          <p:nvPr/>
        </p:nvPicPr>
        <p:blipFill rotWithShape="1">
          <a:blip r:embed="rId3">
            <a:alphaModFix/>
          </a:blip>
          <a:srcRect l="6768"/>
          <a:stretch/>
        </p:blipFill>
        <p:spPr>
          <a:xfrm>
            <a:off x="-1" y="221800"/>
            <a:ext cx="3899151" cy="475800"/>
          </a:xfrm>
          <a:prstGeom prst="rect">
            <a:avLst/>
          </a:prstGeom>
          <a:noFill/>
          <a:ln>
            <a:noFill/>
          </a:ln>
        </p:spPr>
      </p:pic>
      <p:pic>
        <p:nvPicPr>
          <p:cNvPr id="50" name="Google Shape;50;p8"/>
          <p:cNvPicPr preferRelativeResize="0"/>
          <p:nvPr/>
        </p:nvPicPr>
        <p:blipFill rotWithShape="1">
          <a:blip r:embed="rId3">
            <a:alphaModFix/>
          </a:blip>
          <a:srcRect l="6768"/>
          <a:stretch/>
        </p:blipFill>
        <p:spPr>
          <a:xfrm rot="10800000">
            <a:off x="5244849" y="4432975"/>
            <a:ext cx="3899151" cy="475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pic>
        <p:nvPicPr>
          <p:cNvPr id="52" name="Google Shape;52;p9"/>
          <p:cNvPicPr preferRelativeResize="0"/>
          <p:nvPr/>
        </p:nvPicPr>
        <p:blipFill rotWithShape="1">
          <a:blip r:embed="rId2">
            <a:alphaModFix amt="75000"/>
          </a:blip>
          <a:srcRect/>
          <a:stretch/>
        </p:blipFill>
        <p:spPr>
          <a:xfrm>
            <a:off x="0" y="0"/>
            <a:ext cx="9144003" cy="5143501"/>
          </a:xfrm>
          <a:prstGeom prst="rect">
            <a:avLst/>
          </a:prstGeom>
          <a:noFill/>
          <a:ln>
            <a:noFill/>
          </a:ln>
        </p:spPr>
      </p:pic>
      <p:sp>
        <p:nvSpPr>
          <p:cNvPr id="53" name="Google Shape;53;p9"/>
          <p:cNvSpPr txBox="1">
            <a:spLocks noGrp="1"/>
          </p:cNvSpPr>
          <p:nvPr>
            <p:ph type="title"/>
          </p:nvPr>
        </p:nvSpPr>
        <p:spPr>
          <a:xfrm>
            <a:off x="1354050" y="1370850"/>
            <a:ext cx="6435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54" name="Google Shape;54;p9"/>
          <p:cNvSpPr txBox="1">
            <a:spLocks noGrp="1"/>
          </p:cNvSpPr>
          <p:nvPr>
            <p:ph type="subTitle" idx="1"/>
          </p:nvPr>
        </p:nvSpPr>
        <p:spPr>
          <a:xfrm>
            <a:off x="2135550" y="3335250"/>
            <a:ext cx="4872900" cy="43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pic>
        <p:nvPicPr>
          <p:cNvPr id="59" name="Google Shape;59;p11"/>
          <p:cNvPicPr preferRelativeResize="0"/>
          <p:nvPr/>
        </p:nvPicPr>
        <p:blipFill>
          <a:blip r:embed="rId2">
            <a:alphaModFix amt="55000"/>
          </a:blip>
          <a:stretch>
            <a:fillRect/>
          </a:stretch>
        </p:blipFill>
        <p:spPr>
          <a:xfrm>
            <a:off x="0" y="0"/>
            <a:ext cx="9144003" cy="5143501"/>
          </a:xfrm>
          <a:prstGeom prst="rect">
            <a:avLst/>
          </a:prstGeom>
          <a:noFill/>
          <a:ln>
            <a:noFill/>
          </a:ln>
        </p:spPr>
      </p:pic>
      <p:sp>
        <p:nvSpPr>
          <p:cNvPr id="60" name="Google Shape;60;p11"/>
          <p:cNvSpPr txBox="1">
            <a:spLocks noGrp="1"/>
          </p:cNvSpPr>
          <p:nvPr>
            <p:ph type="title" hasCustomPrompt="1"/>
          </p:nvPr>
        </p:nvSpPr>
        <p:spPr>
          <a:xfrm>
            <a:off x="1284000" y="2041075"/>
            <a:ext cx="6576000" cy="121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r>
              <a:t>xx%</a:t>
            </a:r>
          </a:p>
        </p:txBody>
      </p:sp>
      <p:sp>
        <p:nvSpPr>
          <p:cNvPr id="61" name="Google Shape;61;p11"/>
          <p:cNvSpPr txBox="1">
            <a:spLocks noGrp="1"/>
          </p:cNvSpPr>
          <p:nvPr>
            <p:ph type="subTitle" idx="1"/>
          </p:nvPr>
        </p:nvSpPr>
        <p:spPr>
          <a:xfrm>
            <a:off x="1284000" y="3259075"/>
            <a:ext cx="6576000" cy="43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mt="75000"/>
          </a:blip>
          <a:srcRect/>
          <a:stretch/>
        </p:blipFill>
        <p:spPr>
          <a:xfrm flipH="1">
            <a:off x="0" y="0"/>
            <a:ext cx="9144003" cy="5143501"/>
          </a:xfrm>
          <a:prstGeom prst="rect">
            <a:avLst/>
          </a:prstGeom>
          <a:noFill/>
          <a:ln>
            <a:noFill/>
          </a:ln>
        </p:spPr>
      </p:pic>
      <p:sp>
        <p:nvSpPr>
          <p:cNvPr id="65" name="Google Shape;6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13"/>
          <p:cNvSpPr txBox="1">
            <a:spLocks noGrp="1"/>
          </p:cNvSpPr>
          <p:nvPr>
            <p:ph type="title" idx="2"/>
          </p:nvPr>
        </p:nvSpPr>
        <p:spPr>
          <a:xfrm>
            <a:off x="937626" y="2376833"/>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7" name="Google Shape;67;p13"/>
          <p:cNvSpPr txBox="1">
            <a:spLocks noGrp="1"/>
          </p:cNvSpPr>
          <p:nvPr>
            <p:ph type="subTitle" idx="1"/>
          </p:nvPr>
        </p:nvSpPr>
        <p:spPr>
          <a:xfrm>
            <a:off x="937625" y="2828324"/>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8" name="Google Shape;68;p13"/>
          <p:cNvSpPr txBox="1">
            <a:spLocks noGrp="1"/>
          </p:cNvSpPr>
          <p:nvPr>
            <p:ph type="title" idx="3"/>
          </p:nvPr>
        </p:nvSpPr>
        <p:spPr>
          <a:xfrm>
            <a:off x="3484345" y="2376833"/>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69" name="Google Shape;69;p13"/>
          <p:cNvSpPr txBox="1">
            <a:spLocks noGrp="1"/>
          </p:cNvSpPr>
          <p:nvPr>
            <p:ph type="subTitle" idx="4"/>
          </p:nvPr>
        </p:nvSpPr>
        <p:spPr>
          <a:xfrm>
            <a:off x="3484347" y="2828324"/>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0" name="Google Shape;70;p13"/>
          <p:cNvSpPr txBox="1">
            <a:spLocks noGrp="1"/>
          </p:cNvSpPr>
          <p:nvPr>
            <p:ph type="title" idx="5"/>
          </p:nvPr>
        </p:nvSpPr>
        <p:spPr>
          <a:xfrm>
            <a:off x="6031071" y="2376833"/>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1" name="Google Shape;71;p13"/>
          <p:cNvSpPr txBox="1">
            <a:spLocks noGrp="1"/>
          </p:cNvSpPr>
          <p:nvPr>
            <p:ph type="subTitle" idx="6"/>
          </p:nvPr>
        </p:nvSpPr>
        <p:spPr>
          <a:xfrm>
            <a:off x="6031075" y="2828324"/>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72" name="Google Shape;72;p13"/>
          <p:cNvSpPr txBox="1">
            <a:spLocks noGrp="1"/>
          </p:cNvSpPr>
          <p:nvPr>
            <p:ph type="title" idx="7" hasCustomPrompt="1"/>
          </p:nvPr>
        </p:nvSpPr>
        <p:spPr>
          <a:xfrm>
            <a:off x="1657925" y="1576737"/>
            <a:ext cx="734700" cy="62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73" name="Google Shape;73;p13"/>
          <p:cNvSpPr txBox="1">
            <a:spLocks noGrp="1"/>
          </p:cNvSpPr>
          <p:nvPr>
            <p:ph type="title" idx="8" hasCustomPrompt="1"/>
          </p:nvPr>
        </p:nvSpPr>
        <p:spPr>
          <a:xfrm>
            <a:off x="4204650" y="1576737"/>
            <a:ext cx="734700" cy="62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74" name="Google Shape;74;p13"/>
          <p:cNvSpPr txBox="1">
            <a:spLocks noGrp="1"/>
          </p:cNvSpPr>
          <p:nvPr>
            <p:ph type="title" idx="9" hasCustomPrompt="1"/>
          </p:nvPr>
        </p:nvSpPr>
        <p:spPr>
          <a:xfrm>
            <a:off x="6751375" y="1576737"/>
            <a:ext cx="734700" cy="62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pic>
        <p:nvPicPr>
          <p:cNvPr id="75" name="Google Shape;75;p13"/>
          <p:cNvPicPr preferRelativeResize="0"/>
          <p:nvPr/>
        </p:nvPicPr>
        <p:blipFill rotWithShape="1">
          <a:blip r:embed="rId3">
            <a:alphaModFix/>
          </a:blip>
          <a:srcRect l="21166" t="33668" b="32374"/>
          <a:stretch/>
        </p:blipFill>
        <p:spPr>
          <a:xfrm rot="10800000" flipH="1">
            <a:off x="-2" y="4604000"/>
            <a:ext cx="1070377" cy="159599"/>
          </a:xfrm>
          <a:prstGeom prst="rect">
            <a:avLst/>
          </a:prstGeom>
          <a:noFill/>
          <a:ln>
            <a:noFill/>
          </a:ln>
        </p:spPr>
      </p:pic>
      <p:pic>
        <p:nvPicPr>
          <p:cNvPr id="76" name="Google Shape;76;p13"/>
          <p:cNvPicPr preferRelativeResize="0"/>
          <p:nvPr/>
        </p:nvPicPr>
        <p:blipFill rotWithShape="1">
          <a:blip r:embed="rId3">
            <a:alphaModFix/>
          </a:blip>
          <a:srcRect l="21166" t="33668" b="32374"/>
          <a:stretch/>
        </p:blipFill>
        <p:spPr>
          <a:xfrm flipH="1">
            <a:off x="8073623" y="379912"/>
            <a:ext cx="1070377" cy="159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
        <p:cNvGrpSpPr/>
        <p:nvPr/>
      </p:nvGrpSpPr>
      <p:grpSpPr>
        <a:xfrm>
          <a:off x="0" y="0"/>
          <a:ext cx="0" cy="0"/>
          <a:chOff x="0" y="0"/>
          <a:chExt cx="0" cy="0"/>
        </a:xfrm>
      </p:grpSpPr>
      <p:pic>
        <p:nvPicPr>
          <p:cNvPr id="97" name="Google Shape;97;p17"/>
          <p:cNvPicPr preferRelativeResize="0"/>
          <p:nvPr/>
        </p:nvPicPr>
        <p:blipFill>
          <a:blip r:embed="rId2">
            <a:alphaModFix amt="75000"/>
          </a:blip>
          <a:stretch>
            <a:fillRect/>
          </a:stretch>
        </p:blipFill>
        <p:spPr>
          <a:xfrm>
            <a:off x="0" y="0"/>
            <a:ext cx="9144003" cy="5143501"/>
          </a:xfrm>
          <a:prstGeom prst="rect">
            <a:avLst/>
          </a:prstGeom>
          <a:noFill/>
          <a:ln>
            <a:noFill/>
          </a:ln>
        </p:spPr>
      </p:pic>
      <p:sp>
        <p:nvSpPr>
          <p:cNvPr id="98" name="Google Shape;98;p17"/>
          <p:cNvSpPr txBox="1">
            <a:spLocks noGrp="1"/>
          </p:cNvSpPr>
          <p:nvPr>
            <p:ph type="title"/>
          </p:nvPr>
        </p:nvSpPr>
        <p:spPr>
          <a:xfrm>
            <a:off x="2947350" y="3212650"/>
            <a:ext cx="3249300" cy="50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9" name="Google Shape;99;p17"/>
          <p:cNvSpPr txBox="1">
            <a:spLocks noGrp="1"/>
          </p:cNvSpPr>
          <p:nvPr>
            <p:ph type="subTitle" idx="1"/>
          </p:nvPr>
        </p:nvSpPr>
        <p:spPr>
          <a:xfrm>
            <a:off x="1226400" y="1504250"/>
            <a:ext cx="6691200" cy="151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pic>
        <p:nvPicPr>
          <p:cNvPr id="100" name="Google Shape;100;p17"/>
          <p:cNvPicPr preferRelativeResize="0"/>
          <p:nvPr/>
        </p:nvPicPr>
        <p:blipFill rotWithShape="1">
          <a:blip r:embed="rId3">
            <a:alphaModFix/>
          </a:blip>
          <a:srcRect l="6768"/>
          <a:stretch/>
        </p:blipFill>
        <p:spPr>
          <a:xfrm rot="10800000" flipH="1">
            <a:off x="-1" y="4432975"/>
            <a:ext cx="3899151" cy="475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olos Text"/>
              <a:buNone/>
              <a:defRPr sz="3000">
                <a:solidFill>
                  <a:schemeClr val="dk1"/>
                </a:solidFill>
                <a:latin typeface="Golos Text"/>
                <a:ea typeface="Golos Text"/>
                <a:cs typeface="Golos Text"/>
                <a:sym typeface="Golos Text"/>
              </a:defRPr>
            </a:lvl1pPr>
            <a:lvl2pPr lvl="1" rtl="0">
              <a:spcBef>
                <a:spcPts val="0"/>
              </a:spcBef>
              <a:spcAft>
                <a:spcPts val="0"/>
              </a:spcAft>
              <a:buClr>
                <a:schemeClr val="dk1"/>
              </a:buClr>
              <a:buSzPts val="3000"/>
              <a:buFont typeface="Golos Text"/>
              <a:buNone/>
              <a:defRPr sz="3000">
                <a:solidFill>
                  <a:schemeClr val="dk1"/>
                </a:solidFill>
                <a:latin typeface="Golos Text"/>
                <a:ea typeface="Golos Text"/>
                <a:cs typeface="Golos Text"/>
                <a:sym typeface="Golos Text"/>
              </a:defRPr>
            </a:lvl2pPr>
            <a:lvl3pPr lvl="2" rtl="0">
              <a:spcBef>
                <a:spcPts val="0"/>
              </a:spcBef>
              <a:spcAft>
                <a:spcPts val="0"/>
              </a:spcAft>
              <a:buClr>
                <a:schemeClr val="dk1"/>
              </a:buClr>
              <a:buSzPts val="3000"/>
              <a:buFont typeface="Golos Text"/>
              <a:buNone/>
              <a:defRPr sz="3000">
                <a:solidFill>
                  <a:schemeClr val="dk1"/>
                </a:solidFill>
                <a:latin typeface="Golos Text"/>
                <a:ea typeface="Golos Text"/>
                <a:cs typeface="Golos Text"/>
                <a:sym typeface="Golos Text"/>
              </a:defRPr>
            </a:lvl3pPr>
            <a:lvl4pPr lvl="3" rtl="0">
              <a:spcBef>
                <a:spcPts val="0"/>
              </a:spcBef>
              <a:spcAft>
                <a:spcPts val="0"/>
              </a:spcAft>
              <a:buClr>
                <a:schemeClr val="dk1"/>
              </a:buClr>
              <a:buSzPts val="3000"/>
              <a:buFont typeface="Golos Text"/>
              <a:buNone/>
              <a:defRPr sz="3000">
                <a:solidFill>
                  <a:schemeClr val="dk1"/>
                </a:solidFill>
                <a:latin typeface="Golos Text"/>
                <a:ea typeface="Golos Text"/>
                <a:cs typeface="Golos Text"/>
                <a:sym typeface="Golos Text"/>
              </a:defRPr>
            </a:lvl4pPr>
            <a:lvl5pPr lvl="4" rtl="0">
              <a:spcBef>
                <a:spcPts val="0"/>
              </a:spcBef>
              <a:spcAft>
                <a:spcPts val="0"/>
              </a:spcAft>
              <a:buClr>
                <a:schemeClr val="dk1"/>
              </a:buClr>
              <a:buSzPts val="3000"/>
              <a:buFont typeface="Golos Text"/>
              <a:buNone/>
              <a:defRPr sz="3000">
                <a:solidFill>
                  <a:schemeClr val="dk1"/>
                </a:solidFill>
                <a:latin typeface="Golos Text"/>
                <a:ea typeface="Golos Text"/>
                <a:cs typeface="Golos Text"/>
                <a:sym typeface="Golos Text"/>
              </a:defRPr>
            </a:lvl5pPr>
            <a:lvl6pPr lvl="5" rtl="0">
              <a:spcBef>
                <a:spcPts val="0"/>
              </a:spcBef>
              <a:spcAft>
                <a:spcPts val="0"/>
              </a:spcAft>
              <a:buClr>
                <a:schemeClr val="dk1"/>
              </a:buClr>
              <a:buSzPts val="3000"/>
              <a:buFont typeface="Golos Text"/>
              <a:buNone/>
              <a:defRPr sz="3000">
                <a:solidFill>
                  <a:schemeClr val="dk1"/>
                </a:solidFill>
                <a:latin typeface="Golos Text"/>
                <a:ea typeface="Golos Text"/>
                <a:cs typeface="Golos Text"/>
                <a:sym typeface="Golos Text"/>
              </a:defRPr>
            </a:lvl6pPr>
            <a:lvl7pPr lvl="6" rtl="0">
              <a:spcBef>
                <a:spcPts val="0"/>
              </a:spcBef>
              <a:spcAft>
                <a:spcPts val="0"/>
              </a:spcAft>
              <a:buClr>
                <a:schemeClr val="dk1"/>
              </a:buClr>
              <a:buSzPts val="3000"/>
              <a:buFont typeface="Golos Text"/>
              <a:buNone/>
              <a:defRPr sz="3000">
                <a:solidFill>
                  <a:schemeClr val="dk1"/>
                </a:solidFill>
                <a:latin typeface="Golos Text"/>
                <a:ea typeface="Golos Text"/>
                <a:cs typeface="Golos Text"/>
                <a:sym typeface="Golos Text"/>
              </a:defRPr>
            </a:lvl7pPr>
            <a:lvl8pPr lvl="7" rtl="0">
              <a:spcBef>
                <a:spcPts val="0"/>
              </a:spcBef>
              <a:spcAft>
                <a:spcPts val="0"/>
              </a:spcAft>
              <a:buClr>
                <a:schemeClr val="dk1"/>
              </a:buClr>
              <a:buSzPts val="3000"/>
              <a:buFont typeface="Golos Text"/>
              <a:buNone/>
              <a:defRPr sz="3000">
                <a:solidFill>
                  <a:schemeClr val="dk1"/>
                </a:solidFill>
                <a:latin typeface="Golos Text"/>
                <a:ea typeface="Golos Text"/>
                <a:cs typeface="Golos Text"/>
                <a:sym typeface="Golos Text"/>
              </a:defRPr>
            </a:lvl8pPr>
            <a:lvl9pPr lvl="8" rtl="0">
              <a:spcBef>
                <a:spcPts val="0"/>
              </a:spcBef>
              <a:spcAft>
                <a:spcPts val="0"/>
              </a:spcAft>
              <a:buClr>
                <a:schemeClr val="dk1"/>
              </a:buClr>
              <a:buSzPts val="3000"/>
              <a:buFont typeface="Golos Text"/>
              <a:buNone/>
              <a:defRPr sz="30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nek Latin"/>
              <a:buChar char="●"/>
              <a:defRPr>
                <a:solidFill>
                  <a:schemeClr val="dk1"/>
                </a:solidFill>
                <a:latin typeface="Anek Latin"/>
                <a:ea typeface="Anek Latin"/>
                <a:cs typeface="Anek Latin"/>
                <a:sym typeface="Anek Latin"/>
              </a:defRPr>
            </a:lvl1pPr>
            <a:lvl2pPr marL="914400" lvl="1" indent="-317500">
              <a:lnSpc>
                <a:spcPct val="115000"/>
              </a:lnSpc>
              <a:spcBef>
                <a:spcPts val="0"/>
              </a:spcBef>
              <a:spcAft>
                <a:spcPts val="0"/>
              </a:spcAft>
              <a:buClr>
                <a:schemeClr val="dk1"/>
              </a:buClr>
              <a:buSzPts val="1400"/>
              <a:buFont typeface="Anek Latin"/>
              <a:buChar char="○"/>
              <a:defRPr>
                <a:solidFill>
                  <a:schemeClr val="dk1"/>
                </a:solidFill>
                <a:latin typeface="Anek Latin"/>
                <a:ea typeface="Anek Latin"/>
                <a:cs typeface="Anek Latin"/>
                <a:sym typeface="Anek Latin"/>
              </a:defRPr>
            </a:lvl2pPr>
            <a:lvl3pPr marL="1371600" lvl="2" indent="-317500">
              <a:lnSpc>
                <a:spcPct val="115000"/>
              </a:lnSpc>
              <a:spcBef>
                <a:spcPts val="0"/>
              </a:spcBef>
              <a:spcAft>
                <a:spcPts val="0"/>
              </a:spcAft>
              <a:buClr>
                <a:schemeClr val="dk1"/>
              </a:buClr>
              <a:buSzPts val="1400"/>
              <a:buFont typeface="Anek Latin"/>
              <a:buChar char="■"/>
              <a:defRPr>
                <a:solidFill>
                  <a:schemeClr val="dk1"/>
                </a:solidFill>
                <a:latin typeface="Anek Latin"/>
                <a:ea typeface="Anek Latin"/>
                <a:cs typeface="Anek Latin"/>
                <a:sym typeface="Anek Latin"/>
              </a:defRPr>
            </a:lvl3pPr>
            <a:lvl4pPr marL="1828800" lvl="3" indent="-317500">
              <a:lnSpc>
                <a:spcPct val="115000"/>
              </a:lnSpc>
              <a:spcBef>
                <a:spcPts val="0"/>
              </a:spcBef>
              <a:spcAft>
                <a:spcPts val="0"/>
              </a:spcAft>
              <a:buClr>
                <a:schemeClr val="dk1"/>
              </a:buClr>
              <a:buSzPts val="1400"/>
              <a:buFont typeface="Anek Latin"/>
              <a:buChar char="●"/>
              <a:defRPr>
                <a:solidFill>
                  <a:schemeClr val="dk1"/>
                </a:solidFill>
                <a:latin typeface="Anek Latin"/>
                <a:ea typeface="Anek Latin"/>
                <a:cs typeface="Anek Latin"/>
                <a:sym typeface="Anek Latin"/>
              </a:defRPr>
            </a:lvl4pPr>
            <a:lvl5pPr marL="2286000" lvl="4" indent="-317500">
              <a:lnSpc>
                <a:spcPct val="115000"/>
              </a:lnSpc>
              <a:spcBef>
                <a:spcPts val="0"/>
              </a:spcBef>
              <a:spcAft>
                <a:spcPts val="0"/>
              </a:spcAft>
              <a:buClr>
                <a:schemeClr val="dk1"/>
              </a:buClr>
              <a:buSzPts val="1400"/>
              <a:buFont typeface="Anek Latin"/>
              <a:buChar char="○"/>
              <a:defRPr>
                <a:solidFill>
                  <a:schemeClr val="dk1"/>
                </a:solidFill>
                <a:latin typeface="Anek Latin"/>
                <a:ea typeface="Anek Latin"/>
                <a:cs typeface="Anek Latin"/>
                <a:sym typeface="Anek Latin"/>
              </a:defRPr>
            </a:lvl5pPr>
            <a:lvl6pPr marL="2743200" lvl="5" indent="-317500">
              <a:lnSpc>
                <a:spcPct val="115000"/>
              </a:lnSpc>
              <a:spcBef>
                <a:spcPts val="0"/>
              </a:spcBef>
              <a:spcAft>
                <a:spcPts val="0"/>
              </a:spcAft>
              <a:buClr>
                <a:schemeClr val="dk1"/>
              </a:buClr>
              <a:buSzPts val="1400"/>
              <a:buFont typeface="Anek Latin"/>
              <a:buChar char="■"/>
              <a:defRPr>
                <a:solidFill>
                  <a:schemeClr val="dk1"/>
                </a:solidFill>
                <a:latin typeface="Anek Latin"/>
                <a:ea typeface="Anek Latin"/>
                <a:cs typeface="Anek Latin"/>
                <a:sym typeface="Anek Latin"/>
              </a:defRPr>
            </a:lvl6pPr>
            <a:lvl7pPr marL="3200400" lvl="6" indent="-317500">
              <a:lnSpc>
                <a:spcPct val="115000"/>
              </a:lnSpc>
              <a:spcBef>
                <a:spcPts val="0"/>
              </a:spcBef>
              <a:spcAft>
                <a:spcPts val="0"/>
              </a:spcAft>
              <a:buClr>
                <a:schemeClr val="dk1"/>
              </a:buClr>
              <a:buSzPts val="1400"/>
              <a:buFont typeface="Anek Latin"/>
              <a:buChar char="●"/>
              <a:defRPr>
                <a:solidFill>
                  <a:schemeClr val="dk1"/>
                </a:solidFill>
                <a:latin typeface="Anek Latin"/>
                <a:ea typeface="Anek Latin"/>
                <a:cs typeface="Anek Latin"/>
                <a:sym typeface="Anek Latin"/>
              </a:defRPr>
            </a:lvl7pPr>
            <a:lvl8pPr marL="3657600" lvl="7" indent="-317500">
              <a:lnSpc>
                <a:spcPct val="115000"/>
              </a:lnSpc>
              <a:spcBef>
                <a:spcPts val="0"/>
              </a:spcBef>
              <a:spcAft>
                <a:spcPts val="0"/>
              </a:spcAft>
              <a:buClr>
                <a:schemeClr val="dk1"/>
              </a:buClr>
              <a:buSzPts val="1400"/>
              <a:buFont typeface="Anek Latin"/>
              <a:buChar char="○"/>
              <a:defRPr>
                <a:solidFill>
                  <a:schemeClr val="dk1"/>
                </a:solidFill>
                <a:latin typeface="Anek Latin"/>
                <a:ea typeface="Anek Latin"/>
                <a:cs typeface="Anek Latin"/>
                <a:sym typeface="Anek Latin"/>
              </a:defRPr>
            </a:lvl8pPr>
            <a:lvl9pPr marL="4114800" lvl="8" indent="-317500">
              <a:lnSpc>
                <a:spcPct val="115000"/>
              </a:lnSpc>
              <a:spcBef>
                <a:spcPts val="0"/>
              </a:spcBef>
              <a:spcAft>
                <a:spcPts val="0"/>
              </a:spcAft>
              <a:buClr>
                <a:schemeClr val="dk1"/>
              </a:buClr>
              <a:buSzPts val="1400"/>
              <a:buFont typeface="Anek Latin"/>
              <a:buChar char="■"/>
              <a:defRPr>
                <a:solidFill>
                  <a:schemeClr val="dk1"/>
                </a:solidFill>
                <a:latin typeface="Anek Latin"/>
                <a:ea typeface="Anek Latin"/>
                <a:cs typeface="Anek Latin"/>
                <a:sym typeface="Anek Lat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3" r:id="rId9"/>
    <p:sldLayoutId id="2147483664" r:id="rId10"/>
    <p:sldLayoutId id="2147483666" r:id="rId11"/>
    <p:sldLayoutId id="214748366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833700" y="1584538"/>
            <a:ext cx="7476600" cy="170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i="1" dirty="0"/>
              <a:t>Breast Cancer Prediction</a:t>
            </a:r>
            <a:endParaRPr i="1" dirty="0"/>
          </a:p>
        </p:txBody>
      </p:sp>
      <p:sp>
        <p:nvSpPr>
          <p:cNvPr id="131" name="Google Shape;131;p25"/>
          <p:cNvSpPr/>
          <p:nvPr/>
        </p:nvSpPr>
        <p:spPr>
          <a:xfrm>
            <a:off x="833700" y="3370438"/>
            <a:ext cx="4762500" cy="20100"/>
          </a:xfrm>
          <a:prstGeom prst="rect">
            <a:avLst/>
          </a:prstGeom>
          <a:gradFill>
            <a:gsLst>
              <a:gs pos="0">
                <a:schemeClr val="dk1"/>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Latin"/>
              <a:ea typeface="Anek Latin"/>
              <a:cs typeface="Anek Latin"/>
              <a:sym typeface="Anek Latin"/>
            </a:endParaRPr>
          </a:p>
        </p:txBody>
      </p:sp>
      <p:pic>
        <p:nvPicPr>
          <p:cNvPr id="132" name="Google Shape;132;p25"/>
          <p:cNvPicPr preferRelativeResize="0"/>
          <p:nvPr/>
        </p:nvPicPr>
        <p:blipFill rotWithShape="1">
          <a:blip r:embed="rId3">
            <a:alphaModFix/>
          </a:blip>
          <a:srcRect l="7753" t="12536" r="6571" b="9454"/>
          <a:stretch/>
        </p:blipFill>
        <p:spPr>
          <a:xfrm>
            <a:off x="7695825" y="0"/>
            <a:ext cx="1469901" cy="1261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2" name="Picture 11">
            <a:extLst>
              <a:ext uri="{FF2B5EF4-FFF2-40B4-BE49-F238E27FC236}">
                <a16:creationId xmlns:a16="http://schemas.microsoft.com/office/drawing/2014/main" id="{AC7F4E74-3ACD-95C7-173A-E40AA615321D}"/>
              </a:ext>
            </a:extLst>
          </p:cNvPr>
          <p:cNvPicPr>
            <a:picLocks noChangeAspect="1"/>
          </p:cNvPicPr>
          <p:nvPr/>
        </p:nvPicPr>
        <p:blipFill>
          <a:blip r:embed="rId3"/>
          <a:stretch>
            <a:fillRect/>
          </a:stretch>
        </p:blipFill>
        <p:spPr>
          <a:xfrm>
            <a:off x="409381" y="890167"/>
            <a:ext cx="4040025" cy="3210120"/>
          </a:xfrm>
          <a:prstGeom prst="rect">
            <a:avLst/>
          </a:prstGeom>
        </p:spPr>
      </p:pic>
      <p:pic>
        <p:nvPicPr>
          <p:cNvPr id="14" name="Picture 13">
            <a:extLst>
              <a:ext uri="{FF2B5EF4-FFF2-40B4-BE49-F238E27FC236}">
                <a16:creationId xmlns:a16="http://schemas.microsoft.com/office/drawing/2014/main" id="{1545045A-5F81-CD3D-C1D5-4312DE75D16E}"/>
              </a:ext>
            </a:extLst>
          </p:cNvPr>
          <p:cNvPicPr>
            <a:picLocks noChangeAspect="1"/>
          </p:cNvPicPr>
          <p:nvPr/>
        </p:nvPicPr>
        <p:blipFill>
          <a:blip r:embed="rId4"/>
          <a:stretch>
            <a:fillRect/>
          </a:stretch>
        </p:blipFill>
        <p:spPr>
          <a:xfrm>
            <a:off x="4874366" y="890167"/>
            <a:ext cx="3943064" cy="3221915"/>
          </a:xfrm>
          <a:prstGeom prst="rect">
            <a:avLst/>
          </a:prstGeom>
        </p:spPr>
      </p:pic>
    </p:spTree>
    <p:extLst>
      <p:ext uri="{BB962C8B-B14F-4D97-AF65-F5344CB8AC3E}">
        <p14:creationId xmlns:p14="http://schemas.microsoft.com/office/powerpoint/2010/main" val="305080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645886" y="357288"/>
            <a:ext cx="55444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Data </a:t>
            </a:r>
            <a:r>
              <a:rPr lang="en-US" altLang="en-US" sz="2800" b="1" dirty="0">
                <a:solidFill>
                  <a:schemeClr val="tx1"/>
                </a:solidFill>
                <a:latin typeface="Arial" panose="020B0604020202020204" pitchFamily="34" charset="0"/>
              </a:rPr>
              <a:t>exploration and analysis</a:t>
            </a:r>
            <a:r>
              <a:rPr kumimoji="0" lang="en-US" altLang="en-US" sz="2800" b="1" i="0" u="none" strike="noStrike" cap="none" normalizeH="0" baseline="0" dirty="0">
                <a:ln>
                  <a:noFill/>
                </a:ln>
                <a:solidFill>
                  <a:schemeClr val="tx1"/>
                </a:solidFill>
                <a:effectLst/>
                <a:latin typeface="Arial" panose="020B0604020202020204" pitchFamily="34" charset="0"/>
              </a:rPr>
              <a:t> :</a:t>
            </a:r>
          </a:p>
        </p:txBody>
      </p:sp>
      <p:pic>
        <p:nvPicPr>
          <p:cNvPr id="10" name="Picture 9">
            <a:extLst>
              <a:ext uri="{FF2B5EF4-FFF2-40B4-BE49-F238E27FC236}">
                <a16:creationId xmlns:a16="http://schemas.microsoft.com/office/drawing/2014/main" id="{9B36AD0A-8572-1F29-2C7A-A8B95CFA8B40}"/>
              </a:ext>
            </a:extLst>
          </p:cNvPr>
          <p:cNvPicPr>
            <a:picLocks noChangeAspect="1"/>
          </p:cNvPicPr>
          <p:nvPr/>
        </p:nvPicPr>
        <p:blipFill>
          <a:blip r:embed="rId3"/>
          <a:stretch>
            <a:fillRect/>
          </a:stretch>
        </p:blipFill>
        <p:spPr>
          <a:xfrm>
            <a:off x="820057" y="1519136"/>
            <a:ext cx="7152276" cy="2305808"/>
          </a:xfrm>
          <a:prstGeom prst="rect">
            <a:avLst/>
          </a:prstGeom>
        </p:spPr>
      </p:pic>
    </p:spTree>
    <p:extLst>
      <p:ext uri="{BB962C8B-B14F-4D97-AF65-F5344CB8AC3E}">
        <p14:creationId xmlns:p14="http://schemas.microsoft.com/office/powerpoint/2010/main" val="3387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645886" y="357288"/>
            <a:ext cx="55444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Data </a:t>
            </a:r>
            <a:r>
              <a:rPr lang="en-US" altLang="en-US" sz="2800" b="1" dirty="0">
                <a:solidFill>
                  <a:schemeClr val="tx1"/>
                </a:solidFill>
                <a:latin typeface="Arial" panose="020B0604020202020204" pitchFamily="34" charset="0"/>
              </a:rPr>
              <a:t>exploration and analysis</a:t>
            </a:r>
            <a:r>
              <a:rPr kumimoji="0" lang="en-US" altLang="en-US" sz="2800" b="1" i="0" u="none" strike="noStrike" cap="none" normalizeH="0" baseline="0" dirty="0">
                <a:ln>
                  <a:noFill/>
                </a:ln>
                <a:solidFill>
                  <a:schemeClr val="tx1"/>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0F83FC76-2724-BE2E-16CF-023C0CA65AF6}"/>
              </a:ext>
            </a:extLst>
          </p:cNvPr>
          <p:cNvPicPr>
            <a:picLocks noChangeAspect="1"/>
          </p:cNvPicPr>
          <p:nvPr/>
        </p:nvPicPr>
        <p:blipFill>
          <a:blip r:embed="rId3"/>
          <a:stretch>
            <a:fillRect/>
          </a:stretch>
        </p:blipFill>
        <p:spPr>
          <a:xfrm>
            <a:off x="4572000" y="990909"/>
            <a:ext cx="3565515" cy="3662463"/>
          </a:xfrm>
          <a:prstGeom prst="rect">
            <a:avLst/>
          </a:prstGeom>
        </p:spPr>
      </p:pic>
      <p:pic>
        <p:nvPicPr>
          <p:cNvPr id="9" name="Picture 8">
            <a:extLst>
              <a:ext uri="{FF2B5EF4-FFF2-40B4-BE49-F238E27FC236}">
                <a16:creationId xmlns:a16="http://schemas.microsoft.com/office/drawing/2014/main" id="{3B52B91A-66DD-B599-F63A-F5576ECED44C}"/>
              </a:ext>
            </a:extLst>
          </p:cNvPr>
          <p:cNvPicPr>
            <a:picLocks noChangeAspect="1"/>
          </p:cNvPicPr>
          <p:nvPr/>
        </p:nvPicPr>
        <p:blipFill>
          <a:blip r:embed="rId4"/>
          <a:stretch>
            <a:fillRect/>
          </a:stretch>
        </p:blipFill>
        <p:spPr>
          <a:xfrm>
            <a:off x="1006485" y="990909"/>
            <a:ext cx="3207657" cy="3647285"/>
          </a:xfrm>
          <a:prstGeom prst="rect">
            <a:avLst/>
          </a:prstGeom>
        </p:spPr>
      </p:pic>
    </p:spTree>
    <p:extLst>
      <p:ext uri="{BB962C8B-B14F-4D97-AF65-F5344CB8AC3E}">
        <p14:creationId xmlns:p14="http://schemas.microsoft.com/office/powerpoint/2010/main" val="2868614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645886" y="357288"/>
            <a:ext cx="55444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Data </a:t>
            </a:r>
            <a:r>
              <a:rPr lang="en-US" altLang="en-US" sz="2800" b="1" dirty="0">
                <a:solidFill>
                  <a:schemeClr val="tx1"/>
                </a:solidFill>
                <a:latin typeface="Arial" panose="020B0604020202020204" pitchFamily="34" charset="0"/>
              </a:rPr>
              <a:t>exploration and analysis</a:t>
            </a:r>
            <a:r>
              <a:rPr kumimoji="0" lang="en-US" altLang="en-US" sz="2800" b="1" i="0" u="none" strike="noStrike" cap="none" normalizeH="0" baseline="0" dirty="0">
                <a:ln>
                  <a:noFill/>
                </a:ln>
                <a:solidFill>
                  <a:schemeClr val="tx1"/>
                </a:solidFill>
                <a:effectLst/>
                <a:latin typeface="Arial" panose="020B0604020202020204" pitchFamily="34" charset="0"/>
              </a:rPr>
              <a:t> :</a:t>
            </a:r>
          </a:p>
        </p:txBody>
      </p:sp>
      <p:pic>
        <p:nvPicPr>
          <p:cNvPr id="7" name="Picture 6">
            <a:extLst>
              <a:ext uri="{FF2B5EF4-FFF2-40B4-BE49-F238E27FC236}">
                <a16:creationId xmlns:a16="http://schemas.microsoft.com/office/drawing/2014/main" id="{85C62B37-8B4C-BB30-1E84-0A55BE9B7034}"/>
              </a:ext>
            </a:extLst>
          </p:cNvPr>
          <p:cNvPicPr>
            <a:picLocks noChangeAspect="1"/>
          </p:cNvPicPr>
          <p:nvPr/>
        </p:nvPicPr>
        <p:blipFill>
          <a:blip r:embed="rId3"/>
          <a:stretch>
            <a:fillRect/>
          </a:stretch>
        </p:blipFill>
        <p:spPr>
          <a:xfrm>
            <a:off x="645886" y="1344111"/>
            <a:ext cx="7995688" cy="2211889"/>
          </a:xfrm>
          <a:prstGeom prst="rect">
            <a:avLst/>
          </a:prstGeom>
        </p:spPr>
      </p:pic>
    </p:spTree>
    <p:extLst>
      <p:ext uri="{BB962C8B-B14F-4D97-AF65-F5344CB8AC3E}">
        <p14:creationId xmlns:p14="http://schemas.microsoft.com/office/powerpoint/2010/main" val="371418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645886" y="357288"/>
            <a:ext cx="55444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Data </a:t>
            </a:r>
            <a:r>
              <a:rPr lang="en-US" altLang="en-US" sz="2800" b="1" dirty="0">
                <a:solidFill>
                  <a:schemeClr val="tx1"/>
                </a:solidFill>
                <a:latin typeface="Arial" panose="020B0604020202020204" pitchFamily="34" charset="0"/>
              </a:rPr>
              <a:t>exploration and analysis</a:t>
            </a:r>
            <a:r>
              <a:rPr kumimoji="0" lang="en-US" altLang="en-US" sz="2800" b="1" i="0" u="none" strike="noStrike" cap="none" normalizeH="0" baseline="0" dirty="0">
                <a:ln>
                  <a:noFill/>
                </a:ln>
                <a:solidFill>
                  <a:schemeClr val="tx1"/>
                </a:solidFill>
                <a:effectLst/>
                <a:latin typeface="Arial" panose="020B0604020202020204" pitchFamily="34" charset="0"/>
              </a:rPr>
              <a:t> :</a:t>
            </a:r>
          </a:p>
        </p:txBody>
      </p:sp>
      <p:pic>
        <p:nvPicPr>
          <p:cNvPr id="3" name="Picture 2">
            <a:extLst>
              <a:ext uri="{FF2B5EF4-FFF2-40B4-BE49-F238E27FC236}">
                <a16:creationId xmlns:a16="http://schemas.microsoft.com/office/drawing/2014/main" id="{638639DD-5E55-660E-682B-220C8F1230B7}"/>
              </a:ext>
            </a:extLst>
          </p:cNvPr>
          <p:cNvPicPr>
            <a:picLocks noChangeAspect="1"/>
          </p:cNvPicPr>
          <p:nvPr/>
        </p:nvPicPr>
        <p:blipFill>
          <a:blip r:embed="rId3"/>
          <a:stretch>
            <a:fillRect/>
          </a:stretch>
        </p:blipFill>
        <p:spPr>
          <a:xfrm>
            <a:off x="1902540" y="953079"/>
            <a:ext cx="4675732" cy="3749549"/>
          </a:xfrm>
          <a:prstGeom prst="rect">
            <a:avLst/>
          </a:prstGeom>
        </p:spPr>
      </p:pic>
    </p:spTree>
    <p:extLst>
      <p:ext uri="{BB962C8B-B14F-4D97-AF65-F5344CB8AC3E}">
        <p14:creationId xmlns:p14="http://schemas.microsoft.com/office/powerpoint/2010/main" val="3754456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4029475" y="2204900"/>
            <a:ext cx="4401300" cy="17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Modeling</a:t>
            </a:r>
            <a:endParaRPr dirty="0"/>
          </a:p>
        </p:txBody>
      </p:sp>
      <p:sp>
        <p:nvSpPr>
          <p:cNvPr id="164" name="Google Shape;164;p28"/>
          <p:cNvSpPr txBox="1">
            <a:spLocks noGrp="1"/>
          </p:cNvSpPr>
          <p:nvPr>
            <p:ph type="title" idx="2"/>
          </p:nvPr>
        </p:nvSpPr>
        <p:spPr>
          <a:xfrm>
            <a:off x="720000" y="539500"/>
            <a:ext cx="1346700" cy="1234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t>03</a:t>
            </a:r>
            <a:endParaRPr dirty="0"/>
          </a:p>
        </p:txBody>
      </p:sp>
      <p:sp>
        <p:nvSpPr>
          <p:cNvPr id="166" name="Google Shape;166;p28"/>
          <p:cNvSpPr/>
          <p:nvPr/>
        </p:nvSpPr>
        <p:spPr>
          <a:xfrm>
            <a:off x="3991150" y="4040600"/>
            <a:ext cx="4131900" cy="20100"/>
          </a:xfrm>
          <a:prstGeom prst="rect">
            <a:avLst/>
          </a:prstGeom>
          <a:gradFill>
            <a:gsLst>
              <a:gs pos="0">
                <a:schemeClr val="dk1"/>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Latin"/>
              <a:ea typeface="Anek Latin"/>
              <a:cs typeface="Anek Latin"/>
              <a:sym typeface="Anek Latin"/>
            </a:endParaRPr>
          </a:p>
        </p:txBody>
      </p:sp>
      <p:sp>
        <p:nvSpPr>
          <p:cNvPr id="167" name="Google Shape;167;p28"/>
          <p:cNvSpPr/>
          <p:nvPr/>
        </p:nvSpPr>
        <p:spPr>
          <a:xfrm>
            <a:off x="762000" y="1774300"/>
            <a:ext cx="1262700" cy="20100"/>
          </a:xfrm>
          <a:prstGeom prst="rect">
            <a:avLst/>
          </a:prstGeom>
          <a:gradFill>
            <a:gsLst>
              <a:gs pos="0">
                <a:schemeClr val="dk1"/>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Latin"/>
              <a:ea typeface="Anek Latin"/>
              <a:cs typeface="Anek Latin"/>
              <a:sym typeface="Anek Latin"/>
            </a:endParaRPr>
          </a:p>
        </p:txBody>
      </p:sp>
      <p:pic>
        <p:nvPicPr>
          <p:cNvPr id="168" name="Google Shape;168;p28"/>
          <p:cNvPicPr preferRelativeResize="0"/>
          <p:nvPr/>
        </p:nvPicPr>
        <p:blipFill rotWithShape="1">
          <a:blip r:embed="rId3">
            <a:alphaModFix/>
          </a:blip>
          <a:srcRect l="7753" t="12536" r="6571" b="9454"/>
          <a:stretch/>
        </p:blipFill>
        <p:spPr>
          <a:xfrm rot="-5400000">
            <a:off x="-195714" y="2609962"/>
            <a:ext cx="2766152" cy="2374724"/>
          </a:xfrm>
          <a:prstGeom prst="rect">
            <a:avLst/>
          </a:prstGeom>
          <a:noFill/>
          <a:ln>
            <a:noFill/>
          </a:ln>
        </p:spPr>
      </p:pic>
    </p:spTree>
    <p:extLst>
      <p:ext uri="{BB962C8B-B14F-4D97-AF65-F5344CB8AC3E}">
        <p14:creationId xmlns:p14="http://schemas.microsoft.com/office/powerpoint/2010/main" val="199113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645886" y="357288"/>
            <a:ext cx="55444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Logistic regression model :</a:t>
            </a:r>
          </a:p>
        </p:txBody>
      </p:sp>
      <p:pic>
        <p:nvPicPr>
          <p:cNvPr id="5" name="Picture 4">
            <a:extLst>
              <a:ext uri="{FF2B5EF4-FFF2-40B4-BE49-F238E27FC236}">
                <a16:creationId xmlns:a16="http://schemas.microsoft.com/office/drawing/2014/main" id="{C9CC72FA-A27B-F525-AF5D-EDC39160CEC7}"/>
              </a:ext>
            </a:extLst>
          </p:cNvPr>
          <p:cNvPicPr>
            <a:picLocks noChangeAspect="1"/>
          </p:cNvPicPr>
          <p:nvPr/>
        </p:nvPicPr>
        <p:blipFill>
          <a:blip r:embed="rId3"/>
          <a:stretch>
            <a:fillRect/>
          </a:stretch>
        </p:blipFill>
        <p:spPr>
          <a:xfrm>
            <a:off x="2031468" y="1193001"/>
            <a:ext cx="3577001" cy="1251950"/>
          </a:xfrm>
          <a:prstGeom prst="rect">
            <a:avLst/>
          </a:prstGeom>
        </p:spPr>
      </p:pic>
      <p:pic>
        <p:nvPicPr>
          <p:cNvPr id="7" name="Picture 6">
            <a:extLst>
              <a:ext uri="{FF2B5EF4-FFF2-40B4-BE49-F238E27FC236}">
                <a16:creationId xmlns:a16="http://schemas.microsoft.com/office/drawing/2014/main" id="{6CA5F602-7729-01E0-98D0-D25F1422EA96}"/>
              </a:ext>
            </a:extLst>
          </p:cNvPr>
          <p:cNvPicPr>
            <a:picLocks noChangeAspect="1"/>
          </p:cNvPicPr>
          <p:nvPr/>
        </p:nvPicPr>
        <p:blipFill>
          <a:blip r:embed="rId4"/>
          <a:stretch>
            <a:fillRect/>
          </a:stretch>
        </p:blipFill>
        <p:spPr>
          <a:xfrm>
            <a:off x="2031468" y="2914795"/>
            <a:ext cx="3858163" cy="1171739"/>
          </a:xfrm>
          <a:prstGeom prst="rect">
            <a:avLst/>
          </a:prstGeom>
        </p:spPr>
      </p:pic>
    </p:spTree>
    <p:extLst>
      <p:ext uri="{BB962C8B-B14F-4D97-AF65-F5344CB8AC3E}">
        <p14:creationId xmlns:p14="http://schemas.microsoft.com/office/powerpoint/2010/main" val="4029564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645886" y="357288"/>
            <a:ext cx="55444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chemeClr val="tx1"/>
                </a:solidFill>
                <a:latin typeface="Arial" panose="020B0604020202020204" pitchFamily="34" charset="0"/>
              </a:rPr>
              <a:t>SVM</a:t>
            </a:r>
            <a:r>
              <a:rPr kumimoji="0" lang="en-US" altLang="en-US" sz="2800" b="1" i="0" u="none" strike="noStrike" cap="none" normalizeH="0" baseline="0" dirty="0">
                <a:ln>
                  <a:noFill/>
                </a:ln>
                <a:solidFill>
                  <a:schemeClr val="tx1"/>
                </a:solidFill>
                <a:effectLst/>
                <a:latin typeface="Arial" panose="020B0604020202020204" pitchFamily="34" charset="0"/>
              </a:rPr>
              <a:t> model :</a:t>
            </a:r>
          </a:p>
        </p:txBody>
      </p:sp>
      <p:pic>
        <p:nvPicPr>
          <p:cNvPr id="3" name="Picture 2">
            <a:extLst>
              <a:ext uri="{FF2B5EF4-FFF2-40B4-BE49-F238E27FC236}">
                <a16:creationId xmlns:a16="http://schemas.microsoft.com/office/drawing/2014/main" id="{BA08AA60-E933-50B9-09E5-311F5F5E215B}"/>
              </a:ext>
            </a:extLst>
          </p:cNvPr>
          <p:cNvPicPr>
            <a:picLocks noChangeAspect="1"/>
          </p:cNvPicPr>
          <p:nvPr/>
        </p:nvPicPr>
        <p:blipFill>
          <a:blip r:embed="rId3"/>
          <a:stretch>
            <a:fillRect/>
          </a:stretch>
        </p:blipFill>
        <p:spPr>
          <a:xfrm>
            <a:off x="2031468" y="1261761"/>
            <a:ext cx="4258125" cy="1241953"/>
          </a:xfrm>
          <a:prstGeom prst="rect">
            <a:avLst/>
          </a:prstGeom>
        </p:spPr>
      </p:pic>
      <p:pic>
        <p:nvPicPr>
          <p:cNvPr id="8" name="Picture 7">
            <a:extLst>
              <a:ext uri="{FF2B5EF4-FFF2-40B4-BE49-F238E27FC236}">
                <a16:creationId xmlns:a16="http://schemas.microsoft.com/office/drawing/2014/main" id="{081E57B9-E292-54F9-1770-1CE2C6EF3885}"/>
              </a:ext>
            </a:extLst>
          </p:cNvPr>
          <p:cNvPicPr>
            <a:picLocks noChangeAspect="1"/>
          </p:cNvPicPr>
          <p:nvPr/>
        </p:nvPicPr>
        <p:blipFill>
          <a:blip r:embed="rId4"/>
          <a:stretch>
            <a:fillRect/>
          </a:stretch>
        </p:blipFill>
        <p:spPr>
          <a:xfrm>
            <a:off x="2040054" y="2884967"/>
            <a:ext cx="4266711" cy="1039877"/>
          </a:xfrm>
          <a:prstGeom prst="rect">
            <a:avLst/>
          </a:prstGeom>
        </p:spPr>
      </p:pic>
    </p:spTree>
    <p:extLst>
      <p:ext uri="{BB962C8B-B14F-4D97-AF65-F5344CB8AC3E}">
        <p14:creationId xmlns:p14="http://schemas.microsoft.com/office/powerpoint/2010/main" val="2613718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645886" y="357288"/>
            <a:ext cx="55444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Decision tree model :</a:t>
            </a:r>
          </a:p>
        </p:txBody>
      </p:sp>
      <p:pic>
        <p:nvPicPr>
          <p:cNvPr id="5" name="Picture 4">
            <a:extLst>
              <a:ext uri="{FF2B5EF4-FFF2-40B4-BE49-F238E27FC236}">
                <a16:creationId xmlns:a16="http://schemas.microsoft.com/office/drawing/2014/main" id="{24DCA91C-9326-11C2-C4B8-4C90623142E6}"/>
              </a:ext>
            </a:extLst>
          </p:cNvPr>
          <p:cNvPicPr>
            <a:picLocks noChangeAspect="1"/>
          </p:cNvPicPr>
          <p:nvPr/>
        </p:nvPicPr>
        <p:blipFill>
          <a:blip r:embed="rId3"/>
          <a:stretch>
            <a:fillRect/>
          </a:stretch>
        </p:blipFill>
        <p:spPr>
          <a:xfrm>
            <a:off x="1868223" y="1238535"/>
            <a:ext cx="3781953" cy="1209844"/>
          </a:xfrm>
          <a:prstGeom prst="rect">
            <a:avLst/>
          </a:prstGeom>
        </p:spPr>
      </p:pic>
      <p:pic>
        <p:nvPicPr>
          <p:cNvPr id="7" name="Picture 6">
            <a:extLst>
              <a:ext uri="{FF2B5EF4-FFF2-40B4-BE49-F238E27FC236}">
                <a16:creationId xmlns:a16="http://schemas.microsoft.com/office/drawing/2014/main" id="{E95B54AC-D28E-4FF0-EAA0-B03BB1172DA7}"/>
              </a:ext>
            </a:extLst>
          </p:cNvPr>
          <p:cNvPicPr>
            <a:picLocks noChangeAspect="1"/>
          </p:cNvPicPr>
          <p:nvPr/>
        </p:nvPicPr>
        <p:blipFill>
          <a:blip r:embed="rId4"/>
          <a:stretch>
            <a:fillRect/>
          </a:stretch>
        </p:blipFill>
        <p:spPr>
          <a:xfrm>
            <a:off x="1868223" y="2920094"/>
            <a:ext cx="4308645" cy="1107621"/>
          </a:xfrm>
          <a:prstGeom prst="rect">
            <a:avLst/>
          </a:prstGeom>
        </p:spPr>
      </p:pic>
    </p:spTree>
    <p:extLst>
      <p:ext uri="{BB962C8B-B14F-4D97-AF65-F5344CB8AC3E}">
        <p14:creationId xmlns:p14="http://schemas.microsoft.com/office/powerpoint/2010/main" val="4172420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4029475" y="2204900"/>
            <a:ext cx="4401300" cy="17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Deployment</a:t>
            </a:r>
            <a:endParaRPr dirty="0"/>
          </a:p>
        </p:txBody>
      </p:sp>
      <p:sp>
        <p:nvSpPr>
          <p:cNvPr id="164" name="Google Shape;164;p28"/>
          <p:cNvSpPr txBox="1">
            <a:spLocks noGrp="1"/>
          </p:cNvSpPr>
          <p:nvPr>
            <p:ph type="title" idx="2"/>
          </p:nvPr>
        </p:nvSpPr>
        <p:spPr>
          <a:xfrm>
            <a:off x="720000" y="539500"/>
            <a:ext cx="1346700" cy="1234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t>04</a:t>
            </a:r>
            <a:endParaRPr dirty="0"/>
          </a:p>
        </p:txBody>
      </p:sp>
      <p:sp>
        <p:nvSpPr>
          <p:cNvPr id="166" name="Google Shape;166;p28"/>
          <p:cNvSpPr/>
          <p:nvPr/>
        </p:nvSpPr>
        <p:spPr>
          <a:xfrm>
            <a:off x="3991150" y="4040600"/>
            <a:ext cx="4131900" cy="20100"/>
          </a:xfrm>
          <a:prstGeom prst="rect">
            <a:avLst/>
          </a:prstGeom>
          <a:gradFill>
            <a:gsLst>
              <a:gs pos="0">
                <a:schemeClr val="dk1"/>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Latin"/>
              <a:ea typeface="Anek Latin"/>
              <a:cs typeface="Anek Latin"/>
              <a:sym typeface="Anek Latin"/>
            </a:endParaRPr>
          </a:p>
        </p:txBody>
      </p:sp>
      <p:sp>
        <p:nvSpPr>
          <p:cNvPr id="167" name="Google Shape;167;p28"/>
          <p:cNvSpPr/>
          <p:nvPr/>
        </p:nvSpPr>
        <p:spPr>
          <a:xfrm>
            <a:off x="762000" y="1774300"/>
            <a:ext cx="1262700" cy="20100"/>
          </a:xfrm>
          <a:prstGeom prst="rect">
            <a:avLst/>
          </a:prstGeom>
          <a:gradFill>
            <a:gsLst>
              <a:gs pos="0">
                <a:schemeClr val="dk1"/>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Latin"/>
              <a:ea typeface="Anek Latin"/>
              <a:cs typeface="Anek Latin"/>
              <a:sym typeface="Anek Latin"/>
            </a:endParaRPr>
          </a:p>
        </p:txBody>
      </p:sp>
      <p:pic>
        <p:nvPicPr>
          <p:cNvPr id="168" name="Google Shape;168;p28"/>
          <p:cNvPicPr preferRelativeResize="0"/>
          <p:nvPr/>
        </p:nvPicPr>
        <p:blipFill rotWithShape="1">
          <a:blip r:embed="rId3">
            <a:alphaModFix/>
          </a:blip>
          <a:srcRect l="7753" t="12536" r="6571" b="9454"/>
          <a:stretch/>
        </p:blipFill>
        <p:spPr>
          <a:xfrm rot="-5400000">
            <a:off x="-195714" y="2609962"/>
            <a:ext cx="2766152" cy="2374724"/>
          </a:xfrm>
          <a:prstGeom prst="rect">
            <a:avLst/>
          </a:prstGeom>
          <a:noFill/>
          <a:ln>
            <a:noFill/>
          </a:ln>
        </p:spPr>
      </p:pic>
    </p:spTree>
    <p:extLst>
      <p:ext uri="{BB962C8B-B14F-4D97-AF65-F5344CB8AC3E}">
        <p14:creationId xmlns:p14="http://schemas.microsoft.com/office/powerpoint/2010/main" val="310499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47" name="Google Shape;147;p27"/>
          <p:cNvSpPr txBox="1">
            <a:spLocks noGrp="1"/>
          </p:cNvSpPr>
          <p:nvPr>
            <p:ph type="title" idx="2"/>
          </p:nvPr>
        </p:nvSpPr>
        <p:spPr>
          <a:xfrm>
            <a:off x="1466280" y="1998162"/>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49" name="Google Shape;149;p27"/>
          <p:cNvSpPr txBox="1">
            <a:spLocks noGrp="1"/>
          </p:cNvSpPr>
          <p:nvPr>
            <p:ph type="title" idx="3"/>
          </p:nvPr>
        </p:nvSpPr>
        <p:spPr>
          <a:xfrm>
            <a:off x="1466280" y="3382858"/>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a:t>
            </a:r>
            <a:endParaRPr dirty="0"/>
          </a:p>
        </p:txBody>
      </p:sp>
      <p:sp>
        <p:nvSpPr>
          <p:cNvPr id="151" name="Google Shape;151;p27"/>
          <p:cNvSpPr txBox="1">
            <a:spLocks noGrp="1"/>
          </p:cNvSpPr>
          <p:nvPr>
            <p:ph type="title" idx="5"/>
          </p:nvPr>
        </p:nvSpPr>
        <p:spPr>
          <a:xfrm>
            <a:off x="5135070" y="1919199"/>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Modeling</a:t>
            </a:r>
            <a:endParaRPr dirty="0"/>
          </a:p>
        </p:txBody>
      </p:sp>
      <p:sp>
        <p:nvSpPr>
          <p:cNvPr id="153" name="Google Shape;153;p27"/>
          <p:cNvSpPr txBox="1">
            <a:spLocks noGrp="1"/>
          </p:cNvSpPr>
          <p:nvPr>
            <p:ph type="title" idx="7"/>
          </p:nvPr>
        </p:nvSpPr>
        <p:spPr>
          <a:xfrm>
            <a:off x="2186581" y="1308223"/>
            <a:ext cx="734700" cy="6276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t>01</a:t>
            </a:r>
            <a:endParaRPr dirty="0"/>
          </a:p>
        </p:txBody>
      </p:sp>
      <p:sp>
        <p:nvSpPr>
          <p:cNvPr id="154" name="Google Shape;154;p27"/>
          <p:cNvSpPr txBox="1">
            <a:spLocks noGrp="1"/>
          </p:cNvSpPr>
          <p:nvPr>
            <p:ph type="title" idx="8"/>
          </p:nvPr>
        </p:nvSpPr>
        <p:spPr>
          <a:xfrm>
            <a:off x="2186580" y="2772485"/>
            <a:ext cx="734700" cy="6276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t>02</a:t>
            </a:r>
            <a:endParaRPr dirty="0"/>
          </a:p>
        </p:txBody>
      </p:sp>
      <p:sp>
        <p:nvSpPr>
          <p:cNvPr id="155" name="Google Shape;155;p27"/>
          <p:cNvSpPr txBox="1">
            <a:spLocks noGrp="1"/>
          </p:cNvSpPr>
          <p:nvPr>
            <p:ph type="title" idx="9"/>
          </p:nvPr>
        </p:nvSpPr>
        <p:spPr>
          <a:xfrm>
            <a:off x="5800689" y="1291600"/>
            <a:ext cx="734700" cy="6276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t>03</a:t>
            </a:r>
            <a:endParaRPr dirty="0"/>
          </a:p>
        </p:txBody>
      </p:sp>
      <p:pic>
        <p:nvPicPr>
          <p:cNvPr id="156" name="Google Shape;156;p27"/>
          <p:cNvPicPr preferRelativeResize="0"/>
          <p:nvPr/>
        </p:nvPicPr>
        <p:blipFill rotWithShape="1">
          <a:blip r:embed="rId3">
            <a:alphaModFix/>
          </a:blip>
          <a:srcRect t="26861" b="25621"/>
          <a:stretch/>
        </p:blipFill>
        <p:spPr>
          <a:xfrm>
            <a:off x="2082906" y="1935823"/>
            <a:ext cx="942049" cy="92013"/>
          </a:xfrm>
          <a:prstGeom prst="rect">
            <a:avLst/>
          </a:prstGeom>
          <a:noFill/>
          <a:ln>
            <a:noFill/>
          </a:ln>
        </p:spPr>
      </p:pic>
      <p:pic>
        <p:nvPicPr>
          <p:cNvPr id="157" name="Google Shape;157;p27"/>
          <p:cNvPicPr preferRelativeResize="0"/>
          <p:nvPr/>
        </p:nvPicPr>
        <p:blipFill rotWithShape="1">
          <a:blip r:embed="rId3">
            <a:alphaModFix/>
          </a:blip>
          <a:srcRect t="26861" b="25621"/>
          <a:stretch/>
        </p:blipFill>
        <p:spPr>
          <a:xfrm>
            <a:off x="5751696" y="1873193"/>
            <a:ext cx="942049" cy="92013"/>
          </a:xfrm>
          <a:prstGeom prst="rect">
            <a:avLst/>
          </a:prstGeom>
          <a:noFill/>
          <a:ln>
            <a:noFill/>
          </a:ln>
        </p:spPr>
      </p:pic>
      <p:pic>
        <p:nvPicPr>
          <p:cNvPr id="158" name="Google Shape;158;p27"/>
          <p:cNvPicPr preferRelativeResize="0"/>
          <p:nvPr/>
        </p:nvPicPr>
        <p:blipFill rotWithShape="1">
          <a:blip r:embed="rId3">
            <a:alphaModFix/>
          </a:blip>
          <a:srcRect t="26861" b="25621"/>
          <a:stretch/>
        </p:blipFill>
        <p:spPr>
          <a:xfrm>
            <a:off x="2082906" y="3354078"/>
            <a:ext cx="942049" cy="92013"/>
          </a:xfrm>
          <a:prstGeom prst="rect">
            <a:avLst/>
          </a:prstGeom>
          <a:noFill/>
          <a:ln>
            <a:noFill/>
          </a:ln>
        </p:spPr>
      </p:pic>
      <p:sp>
        <p:nvSpPr>
          <p:cNvPr id="3" name="Google Shape;155;p27">
            <a:extLst>
              <a:ext uri="{FF2B5EF4-FFF2-40B4-BE49-F238E27FC236}">
                <a16:creationId xmlns:a16="http://schemas.microsoft.com/office/drawing/2014/main" id="{31B9BD01-F6ED-EDA4-3F20-0F954FAE1FA8}"/>
              </a:ext>
            </a:extLst>
          </p:cNvPr>
          <p:cNvSpPr txBox="1">
            <a:spLocks/>
          </p:cNvSpPr>
          <p:nvPr/>
        </p:nvSpPr>
        <p:spPr>
          <a:xfrm>
            <a:off x="5800689" y="2706515"/>
            <a:ext cx="734700" cy="627600"/>
          </a:xfrm>
          <a:prstGeom prst="rect">
            <a:avLst/>
          </a:prstGeom>
          <a:noFill/>
          <a:ln>
            <a:noFill/>
          </a:ln>
        </p:spPr>
        <p:txBody>
          <a:bodyPr spcFirstLastPara="1" wrap="square" lIns="91425" tIns="91425" rIns="91425"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Golos Text"/>
              <a:buNone/>
              <a:defRPr sz="2500" b="0" i="0" u="none" strike="noStrike" cap="none">
                <a:solidFill>
                  <a:schemeClr val="dk1"/>
                </a:solidFill>
                <a:latin typeface="Golos Text"/>
                <a:ea typeface="Golos Text"/>
                <a:cs typeface="Golos Text"/>
                <a:sym typeface="Golos Text"/>
              </a:defRPr>
            </a:lvl1pPr>
            <a:lvl2pPr marR="0" lvl="1" algn="l" rtl="0">
              <a:lnSpc>
                <a:spcPct val="100000"/>
              </a:lnSpc>
              <a:spcBef>
                <a:spcPts val="0"/>
              </a:spcBef>
              <a:spcAft>
                <a:spcPts val="0"/>
              </a:spcAft>
              <a:buClr>
                <a:schemeClr val="dk1"/>
              </a:buClr>
              <a:buSzPts val="2500"/>
              <a:buFont typeface="Golos Text"/>
              <a:buNone/>
              <a:defRPr sz="2500" b="0" i="0" u="none" strike="noStrike" cap="none">
                <a:solidFill>
                  <a:schemeClr val="dk1"/>
                </a:solidFill>
                <a:latin typeface="Golos Text"/>
                <a:ea typeface="Golos Text"/>
                <a:cs typeface="Golos Text"/>
                <a:sym typeface="Golos Text"/>
              </a:defRPr>
            </a:lvl2pPr>
            <a:lvl3pPr marR="0" lvl="2" algn="l" rtl="0">
              <a:lnSpc>
                <a:spcPct val="100000"/>
              </a:lnSpc>
              <a:spcBef>
                <a:spcPts val="0"/>
              </a:spcBef>
              <a:spcAft>
                <a:spcPts val="0"/>
              </a:spcAft>
              <a:buClr>
                <a:schemeClr val="dk1"/>
              </a:buClr>
              <a:buSzPts val="2500"/>
              <a:buFont typeface="Golos Text"/>
              <a:buNone/>
              <a:defRPr sz="2500" b="0" i="0" u="none" strike="noStrike" cap="none">
                <a:solidFill>
                  <a:schemeClr val="dk1"/>
                </a:solidFill>
                <a:latin typeface="Golos Text"/>
                <a:ea typeface="Golos Text"/>
                <a:cs typeface="Golos Text"/>
                <a:sym typeface="Golos Text"/>
              </a:defRPr>
            </a:lvl3pPr>
            <a:lvl4pPr marR="0" lvl="3" algn="l" rtl="0">
              <a:lnSpc>
                <a:spcPct val="100000"/>
              </a:lnSpc>
              <a:spcBef>
                <a:spcPts val="0"/>
              </a:spcBef>
              <a:spcAft>
                <a:spcPts val="0"/>
              </a:spcAft>
              <a:buClr>
                <a:schemeClr val="dk1"/>
              </a:buClr>
              <a:buSzPts val="2500"/>
              <a:buFont typeface="Golos Text"/>
              <a:buNone/>
              <a:defRPr sz="2500" b="0" i="0" u="none" strike="noStrike" cap="none">
                <a:solidFill>
                  <a:schemeClr val="dk1"/>
                </a:solidFill>
                <a:latin typeface="Golos Text"/>
                <a:ea typeface="Golos Text"/>
                <a:cs typeface="Golos Text"/>
                <a:sym typeface="Golos Text"/>
              </a:defRPr>
            </a:lvl4pPr>
            <a:lvl5pPr marR="0" lvl="4" algn="l" rtl="0">
              <a:lnSpc>
                <a:spcPct val="100000"/>
              </a:lnSpc>
              <a:spcBef>
                <a:spcPts val="0"/>
              </a:spcBef>
              <a:spcAft>
                <a:spcPts val="0"/>
              </a:spcAft>
              <a:buClr>
                <a:schemeClr val="dk1"/>
              </a:buClr>
              <a:buSzPts val="2500"/>
              <a:buFont typeface="Golos Text"/>
              <a:buNone/>
              <a:defRPr sz="2500" b="0" i="0" u="none" strike="noStrike" cap="none">
                <a:solidFill>
                  <a:schemeClr val="dk1"/>
                </a:solidFill>
                <a:latin typeface="Golos Text"/>
                <a:ea typeface="Golos Text"/>
                <a:cs typeface="Golos Text"/>
                <a:sym typeface="Golos Text"/>
              </a:defRPr>
            </a:lvl5pPr>
            <a:lvl6pPr marR="0" lvl="5" algn="l" rtl="0">
              <a:lnSpc>
                <a:spcPct val="100000"/>
              </a:lnSpc>
              <a:spcBef>
                <a:spcPts val="0"/>
              </a:spcBef>
              <a:spcAft>
                <a:spcPts val="0"/>
              </a:spcAft>
              <a:buClr>
                <a:schemeClr val="dk1"/>
              </a:buClr>
              <a:buSzPts val="2500"/>
              <a:buFont typeface="Golos Text"/>
              <a:buNone/>
              <a:defRPr sz="2500" b="0" i="0" u="none" strike="noStrike" cap="none">
                <a:solidFill>
                  <a:schemeClr val="dk1"/>
                </a:solidFill>
                <a:latin typeface="Golos Text"/>
                <a:ea typeface="Golos Text"/>
                <a:cs typeface="Golos Text"/>
                <a:sym typeface="Golos Text"/>
              </a:defRPr>
            </a:lvl6pPr>
            <a:lvl7pPr marR="0" lvl="6" algn="l" rtl="0">
              <a:lnSpc>
                <a:spcPct val="100000"/>
              </a:lnSpc>
              <a:spcBef>
                <a:spcPts val="0"/>
              </a:spcBef>
              <a:spcAft>
                <a:spcPts val="0"/>
              </a:spcAft>
              <a:buClr>
                <a:schemeClr val="dk1"/>
              </a:buClr>
              <a:buSzPts val="2500"/>
              <a:buFont typeface="Golos Text"/>
              <a:buNone/>
              <a:defRPr sz="2500" b="0" i="0" u="none" strike="noStrike" cap="none">
                <a:solidFill>
                  <a:schemeClr val="dk1"/>
                </a:solidFill>
                <a:latin typeface="Golos Text"/>
                <a:ea typeface="Golos Text"/>
                <a:cs typeface="Golos Text"/>
                <a:sym typeface="Golos Text"/>
              </a:defRPr>
            </a:lvl7pPr>
            <a:lvl8pPr marR="0" lvl="7" algn="l" rtl="0">
              <a:lnSpc>
                <a:spcPct val="100000"/>
              </a:lnSpc>
              <a:spcBef>
                <a:spcPts val="0"/>
              </a:spcBef>
              <a:spcAft>
                <a:spcPts val="0"/>
              </a:spcAft>
              <a:buClr>
                <a:schemeClr val="dk1"/>
              </a:buClr>
              <a:buSzPts val="2500"/>
              <a:buFont typeface="Golos Text"/>
              <a:buNone/>
              <a:defRPr sz="2500" b="0" i="0" u="none" strike="noStrike" cap="none">
                <a:solidFill>
                  <a:schemeClr val="dk1"/>
                </a:solidFill>
                <a:latin typeface="Golos Text"/>
                <a:ea typeface="Golos Text"/>
                <a:cs typeface="Golos Text"/>
                <a:sym typeface="Golos Text"/>
              </a:defRPr>
            </a:lvl8pPr>
            <a:lvl9pPr marR="0" lvl="8" algn="l" rtl="0">
              <a:lnSpc>
                <a:spcPct val="100000"/>
              </a:lnSpc>
              <a:spcBef>
                <a:spcPts val="0"/>
              </a:spcBef>
              <a:spcAft>
                <a:spcPts val="0"/>
              </a:spcAft>
              <a:buClr>
                <a:schemeClr val="dk1"/>
              </a:buClr>
              <a:buSzPts val="2500"/>
              <a:buFont typeface="Golos Text"/>
              <a:buNone/>
              <a:defRPr sz="2500" b="0" i="0" u="none" strike="noStrike" cap="none">
                <a:solidFill>
                  <a:schemeClr val="dk1"/>
                </a:solidFill>
                <a:latin typeface="Golos Text"/>
                <a:ea typeface="Golos Text"/>
                <a:cs typeface="Golos Text"/>
                <a:sym typeface="Golos Text"/>
              </a:defRPr>
            </a:lvl9pPr>
          </a:lstStyle>
          <a:p>
            <a:r>
              <a:rPr lang="en" dirty="0"/>
              <a:t>04</a:t>
            </a:r>
          </a:p>
        </p:txBody>
      </p:sp>
      <p:pic>
        <p:nvPicPr>
          <p:cNvPr id="4" name="Google Shape;158;p27">
            <a:extLst>
              <a:ext uri="{FF2B5EF4-FFF2-40B4-BE49-F238E27FC236}">
                <a16:creationId xmlns:a16="http://schemas.microsoft.com/office/drawing/2014/main" id="{8795A7C5-295F-A612-7219-A096FE8F4B9A}"/>
              </a:ext>
            </a:extLst>
          </p:cNvPr>
          <p:cNvPicPr preferRelativeResize="0"/>
          <p:nvPr/>
        </p:nvPicPr>
        <p:blipFill rotWithShape="1">
          <a:blip r:embed="rId3">
            <a:alphaModFix/>
          </a:blip>
          <a:srcRect t="26861" b="25621"/>
          <a:stretch/>
        </p:blipFill>
        <p:spPr>
          <a:xfrm>
            <a:off x="5697014" y="3256360"/>
            <a:ext cx="942049" cy="92013"/>
          </a:xfrm>
          <a:prstGeom prst="rect">
            <a:avLst/>
          </a:prstGeom>
          <a:noFill/>
          <a:ln>
            <a:noFill/>
          </a:ln>
        </p:spPr>
      </p:pic>
      <p:sp>
        <p:nvSpPr>
          <p:cNvPr id="5" name="Google Shape;149;p27">
            <a:extLst>
              <a:ext uri="{FF2B5EF4-FFF2-40B4-BE49-F238E27FC236}">
                <a16:creationId xmlns:a16="http://schemas.microsoft.com/office/drawing/2014/main" id="{B8D0F0A9-75C0-EED1-6C42-3B15CEFC4533}"/>
              </a:ext>
            </a:extLst>
          </p:cNvPr>
          <p:cNvSpPr txBox="1">
            <a:spLocks/>
          </p:cNvSpPr>
          <p:nvPr/>
        </p:nvSpPr>
        <p:spPr>
          <a:xfrm>
            <a:off x="5080388" y="3217174"/>
            <a:ext cx="21753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Golos Text"/>
              <a:buNone/>
              <a:defRPr sz="20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000"/>
              <a:buFont typeface="Golos Text"/>
              <a:buNone/>
              <a:defRPr sz="20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000"/>
              <a:buFont typeface="Golos Text"/>
              <a:buNone/>
              <a:defRPr sz="20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000"/>
              <a:buFont typeface="Golos Text"/>
              <a:buNone/>
              <a:defRPr sz="20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000"/>
              <a:buFont typeface="Golos Text"/>
              <a:buNone/>
              <a:defRPr sz="20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000"/>
              <a:buFont typeface="Golos Text"/>
              <a:buNone/>
              <a:defRPr sz="20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000"/>
              <a:buFont typeface="Golos Text"/>
              <a:buNone/>
              <a:defRPr sz="20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000"/>
              <a:buFont typeface="Golos Text"/>
              <a:buNone/>
              <a:defRPr sz="20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000"/>
              <a:buFont typeface="Golos Text"/>
              <a:buNone/>
              <a:defRPr sz="2000" b="0" i="0" u="none" strike="noStrike" cap="none">
                <a:solidFill>
                  <a:schemeClr val="dk1"/>
                </a:solidFill>
                <a:latin typeface="Golos Text"/>
                <a:ea typeface="Golos Text"/>
                <a:cs typeface="Golos Text"/>
                <a:sym typeface="Golos Text"/>
              </a:defRPr>
            </a:lvl9pPr>
          </a:lstStyle>
          <a:p>
            <a:r>
              <a:rPr lang="en-US" dirty="0"/>
              <a:t>deployment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645886" y="357288"/>
            <a:ext cx="55444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chemeClr val="tx1"/>
                </a:solidFill>
                <a:latin typeface="Arial" panose="020B0604020202020204" pitchFamily="34" charset="0"/>
              </a:rPr>
              <a:t>Deployment using </a:t>
            </a:r>
            <a:r>
              <a:rPr lang="en-US" altLang="en-US" sz="2800" b="1" dirty="0" err="1">
                <a:solidFill>
                  <a:schemeClr val="tx1"/>
                </a:solidFill>
                <a:latin typeface="Arial" panose="020B0604020202020204" pitchFamily="34" charset="0"/>
              </a:rPr>
              <a:t>streamlit</a:t>
            </a:r>
            <a:r>
              <a:rPr kumimoji="0" lang="en-US" altLang="en-US" sz="2800" b="1" i="0" u="none" strike="noStrike" cap="none" normalizeH="0" baseline="0" dirty="0">
                <a:ln>
                  <a:noFill/>
                </a:ln>
                <a:solidFill>
                  <a:schemeClr val="tx1"/>
                </a:solidFill>
                <a:effectLst/>
                <a:latin typeface="Arial" panose="020B0604020202020204" pitchFamily="34" charset="0"/>
              </a:rPr>
              <a:t> :</a:t>
            </a:r>
          </a:p>
        </p:txBody>
      </p:sp>
      <p:pic>
        <p:nvPicPr>
          <p:cNvPr id="3" name="Picture 2">
            <a:extLst>
              <a:ext uri="{FF2B5EF4-FFF2-40B4-BE49-F238E27FC236}">
                <a16:creationId xmlns:a16="http://schemas.microsoft.com/office/drawing/2014/main" id="{DB638033-9909-AD3F-0387-BF6405C8C46C}"/>
              </a:ext>
            </a:extLst>
          </p:cNvPr>
          <p:cNvPicPr>
            <a:picLocks noChangeAspect="1"/>
          </p:cNvPicPr>
          <p:nvPr/>
        </p:nvPicPr>
        <p:blipFill>
          <a:blip r:embed="rId3"/>
          <a:stretch>
            <a:fillRect/>
          </a:stretch>
        </p:blipFill>
        <p:spPr>
          <a:xfrm>
            <a:off x="1596571" y="1062020"/>
            <a:ext cx="5839641" cy="3827480"/>
          </a:xfrm>
          <a:prstGeom prst="rect">
            <a:avLst/>
          </a:prstGeom>
        </p:spPr>
      </p:pic>
    </p:spTree>
    <p:extLst>
      <p:ext uri="{BB962C8B-B14F-4D97-AF65-F5344CB8AC3E}">
        <p14:creationId xmlns:p14="http://schemas.microsoft.com/office/powerpoint/2010/main" val="124149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5457371" y="1828799"/>
            <a:ext cx="2721429" cy="29028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Thank You</a:t>
            </a:r>
            <a:endParaRPr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4029475" y="2204900"/>
            <a:ext cx="4401300" cy="17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64" name="Google Shape;164;p28"/>
          <p:cNvSpPr txBox="1">
            <a:spLocks noGrp="1"/>
          </p:cNvSpPr>
          <p:nvPr>
            <p:ph type="title" idx="2"/>
          </p:nvPr>
        </p:nvSpPr>
        <p:spPr>
          <a:xfrm>
            <a:off x="720000" y="539500"/>
            <a:ext cx="1346700" cy="1234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a:t>01</a:t>
            </a:r>
            <a:endParaRPr/>
          </a:p>
        </p:txBody>
      </p:sp>
      <p:sp>
        <p:nvSpPr>
          <p:cNvPr id="166" name="Google Shape;166;p28"/>
          <p:cNvSpPr/>
          <p:nvPr/>
        </p:nvSpPr>
        <p:spPr>
          <a:xfrm>
            <a:off x="3991150" y="4040600"/>
            <a:ext cx="4131900" cy="20100"/>
          </a:xfrm>
          <a:prstGeom prst="rect">
            <a:avLst/>
          </a:prstGeom>
          <a:gradFill>
            <a:gsLst>
              <a:gs pos="0">
                <a:schemeClr val="dk1"/>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Latin"/>
              <a:ea typeface="Anek Latin"/>
              <a:cs typeface="Anek Latin"/>
              <a:sym typeface="Anek Latin"/>
            </a:endParaRPr>
          </a:p>
        </p:txBody>
      </p:sp>
      <p:sp>
        <p:nvSpPr>
          <p:cNvPr id="167" name="Google Shape;167;p28"/>
          <p:cNvSpPr/>
          <p:nvPr/>
        </p:nvSpPr>
        <p:spPr>
          <a:xfrm>
            <a:off x="762000" y="1774300"/>
            <a:ext cx="1262700" cy="20100"/>
          </a:xfrm>
          <a:prstGeom prst="rect">
            <a:avLst/>
          </a:prstGeom>
          <a:gradFill>
            <a:gsLst>
              <a:gs pos="0">
                <a:schemeClr val="dk1"/>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Latin"/>
              <a:ea typeface="Anek Latin"/>
              <a:cs typeface="Anek Latin"/>
              <a:sym typeface="Anek Latin"/>
            </a:endParaRPr>
          </a:p>
        </p:txBody>
      </p:sp>
      <p:pic>
        <p:nvPicPr>
          <p:cNvPr id="168" name="Google Shape;168;p28"/>
          <p:cNvPicPr preferRelativeResize="0"/>
          <p:nvPr/>
        </p:nvPicPr>
        <p:blipFill rotWithShape="1">
          <a:blip r:embed="rId3">
            <a:alphaModFix/>
          </a:blip>
          <a:srcRect l="7753" t="12536" r="6571" b="9454"/>
          <a:stretch/>
        </p:blipFill>
        <p:spPr>
          <a:xfrm rot="-5400000">
            <a:off x="-195714" y="2609962"/>
            <a:ext cx="2766152" cy="2374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9"/>
          <p:cNvSpPr txBox="1">
            <a:spLocks noGrp="1"/>
          </p:cNvSpPr>
          <p:nvPr>
            <p:ph type="subTitle" idx="1"/>
          </p:nvPr>
        </p:nvSpPr>
        <p:spPr>
          <a:xfrm>
            <a:off x="1077050" y="1422013"/>
            <a:ext cx="3965400" cy="277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Breast cancer is a major health concern, and early detection is key to improving outcomes. While traditional methods like mammograms are useful, they have limitations. This is where artificial intelligence steps in. By using AI to analyze patient medical data, we can help in detecting cancer earlier and more accurately. We aim to enhance breast cancer prediction, aiming to support doctors in making quicker, more precise diagnoses, ultimately improving patient care.</a:t>
            </a:r>
            <a:endParaRPr sz="1400" dirty="0"/>
          </a:p>
        </p:txBody>
      </p:sp>
      <p:pic>
        <p:nvPicPr>
          <p:cNvPr id="175" name="Google Shape;175;p29"/>
          <p:cNvPicPr preferRelativeResize="0">
            <a:picLocks noGrp="1"/>
          </p:cNvPicPr>
          <p:nvPr>
            <p:ph type="pic" idx="2"/>
          </p:nvPr>
        </p:nvPicPr>
        <p:blipFill rotWithShape="1">
          <a:blip r:embed="rId3">
            <a:alphaModFix/>
          </a:blip>
          <a:srcRect t="8045" b="8054"/>
          <a:stretch/>
        </p:blipFill>
        <p:spPr>
          <a:xfrm>
            <a:off x="5811975" y="1486663"/>
            <a:ext cx="2103900" cy="2648400"/>
          </a:xfrm>
          <a:prstGeom prst="rect">
            <a:avLst/>
          </a:prstGeom>
        </p:spPr>
      </p:pic>
      <p:grpSp>
        <p:nvGrpSpPr>
          <p:cNvPr id="176" name="Google Shape;176;p29"/>
          <p:cNvGrpSpPr/>
          <p:nvPr/>
        </p:nvGrpSpPr>
        <p:grpSpPr>
          <a:xfrm>
            <a:off x="5462550" y="1230423"/>
            <a:ext cx="2802749" cy="3160900"/>
            <a:chOff x="5462550" y="1230423"/>
            <a:chExt cx="2802749" cy="3160900"/>
          </a:xfrm>
        </p:grpSpPr>
        <p:pic>
          <p:nvPicPr>
            <p:cNvPr id="177" name="Google Shape;177;p29"/>
            <p:cNvPicPr preferRelativeResize="0"/>
            <p:nvPr/>
          </p:nvPicPr>
          <p:blipFill>
            <a:blip r:embed="rId4">
              <a:alphaModFix/>
            </a:blip>
            <a:stretch>
              <a:fillRect/>
            </a:stretch>
          </p:blipFill>
          <p:spPr>
            <a:xfrm>
              <a:off x="5462550" y="1230423"/>
              <a:ext cx="2802749" cy="191600"/>
            </a:xfrm>
            <a:prstGeom prst="rect">
              <a:avLst/>
            </a:prstGeom>
            <a:noFill/>
            <a:ln>
              <a:noFill/>
            </a:ln>
          </p:spPr>
        </p:pic>
        <p:pic>
          <p:nvPicPr>
            <p:cNvPr id="178" name="Google Shape;178;p29"/>
            <p:cNvPicPr preferRelativeResize="0"/>
            <p:nvPr/>
          </p:nvPicPr>
          <p:blipFill>
            <a:blip r:embed="rId4">
              <a:alphaModFix/>
            </a:blip>
            <a:stretch>
              <a:fillRect/>
            </a:stretch>
          </p:blipFill>
          <p:spPr>
            <a:xfrm>
              <a:off x="5462550" y="4199723"/>
              <a:ext cx="2802749" cy="1916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4029475" y="2204900"/>
            <a:ext cx="4401300" cy="175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section</a:t>
            </a:r>
            <a:endParaRPr dirty="0"/>
          </a:p>
        </p:txBody>
      </p:sp>
      <p:sp>
        <p:nvSpPr>
          <p:cNvPr id="164" name="Google Shape;164;p28"/>
          <p:cNvSpPr txBox="1">
            <a:spLocks noGrp="1"/>
          </p:cNvSpPr>
          <p:nvPr>
            <p:ph type="title" idx="2"/>
          </p:nvPr>
        </p:nvSpPr>
        <p:spPr>
          <a:xfrm>
            <a:off x="720000" y="539500"/>
            <a:ext cx="1346700" cy="1234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dirty="0"/>
              <a:t>02</a:t>
            </a:r>
            <a:endParaRPr dirty="0"/>
          </a:p>
        </p:txBody>
      </p:sp>
      <p:sp>
        <p:nvSpPr>
          <p:cNvPr id="166" name="Google Shape;166;p28"/>
          <p:cNvSpPr/>
          <p:nvPr/>
        </p:nvSpPr>
        <p:spPr>
          <a:xfrm>
            <a:off x="3991150" y="4040600"/>
            <a:ext cx="4131900" cy="20100"/>
          </a:xfrm>
          <a:prstGeom prst="rect">
            <a:avLst/>
          </a:prstGeom>
          <a:gradFill>
            <a:gsLst>
              <a:gs pos="0">
                <a:schemeClr val="dk1"/>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Latin"/>
              <a:ea typeface="Anek Latin"/>
              <a:cs typeface="Anek Latin"/>
              <a:sym typeface="Anek Latin"/>
            </a:endParaRPr>
          </a:p>
        </p:txBody>
      </p:sp>
      <p:sp>
        <p:nvSpPr>
          <p:cNvPr id="167" name="Google Shape;167;p28"/>
          <p:cNvSpPr/>
          <p:nvPr/>
        </p:nvSpPr>
        <p:spPr>
          <a:xfrm>
            <a:off x="762000" y="1774300"/>
            <a:ext cx="1262700" cy="20100"/>
          </a:xfrm>
          <a:prstGeom prst="rect">
            <a:avLst/>
          </a:prstGeom>
          <a:gradFill>
            <a:gsLst>
              <a:gs pos="0">
                <a:schemeClr val="dk1"/>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Latin"/>
              <a:ea typeface="Anek Latin"/>
              <a:cs typeface="Anek Latin"/>
              <a:sym typeface="Anek Latin"/>
            </a:endParaRPr>
          </a:p>
        </p:txBody>
      </p:sp>
      <p:pic>
        <p:nvPicPr>
          <p:cNvPr id="168" name="Google Shape;168;p28"/>
          <p:cNvPicPr preferRelativeResize="0"/>
          <p:nvPr/>
        </p:nvPicPr>
        <p:blipFill rotWithShape="1">
          <a:blip r:embed="rId3">
            <a:alphaModFix/>
          </a:blip>
          <a:srcRect l="7753" t="12536" r="6571" b="9454"/>
          <a:stretch/>
        </p:blipFill>
        <p:spPr>
          <a:xfrm rot="-5400000">
            <a:off x="-195714" y="2609962"/>
            <a:ext cx="2766152" cy="2374724"/>
          </a:xfrm>
          <a:prstGeom prst="rect">
            <a:avLst/>
          </a:prstGeom>
          <a:noFill/>
          <a:ln>
            <a:noFill/>
          </a:ln>
        </p:spPr>
      </p:pic>
    </p:spTree>
    <p:extLst>
      <p:ext uri="{BB962C8B-B14F-4D97-AF65-F5344CB8AC3E}">
        <p14:creationId xmlns:p14="http://schemas.microsoft.com/office/powerpoint/2010/main" val="179074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493486" y="442686"/>
            <a:ext cx="7503885" cy="3969657"/>
          </a:xfrm>
          <a:prstGeom prst="rect">
            <a:avLst/>
          </a:prstGeom>
        </p:spPr>
        <p:txBody>
          <a:bodyPr spcFirstLastPara="1" wrap="square" lIns="91425" tIns="91425" rIns="91425" bIns="91425" anchor="t" anchorCtr="0">
            <a:noAutofit/>
          </a:bodyPr>
          <a:lstStyle/>
          <a:p>
            <a:pPr algn="l"/>
            <a:r>
              <a:rPr lang="en-US" dirty="0"/>
              <a:t>All features :</a:t>
            </a:r>
            <a:br>
              <a:rPr lang="en-US" dirty="0"/>
            </a:br>
            <a:r>
              <a:rPr lang="en-US" dirty="0"/>
              <a:t> </a:t>
            </a:r>
          </a:p>
        </p:txBody>
      </p:sp>
      <p:sp>
        <p:nvSpPr>
          <p:cNvPr id="19" name="Rectangle 3">
            <a:extLst>
              <a:ext uri="{FF2B5EF4-FFF2-40B4-BE49-F238E27FC236}">
                <a16:creationId xmlns:a16="http://schemas.microsoft.com/office/drawing/2014/main" id="{0EEAC3D1-B733-9E1D-36C6-02C2F8E4998C}"/>
              </a:ext>
            </a:extLst>
          </p:cNvPr>
          <p:cNvSpPr>
            <a:spLocks noChangeArrowheads="1"/>
          </p:cNvSpPr>
          <p:nvPr/>
        </p:nvSpPr>
        <p:spPr bwMode="auto">
          <a:xfrm>
            <a:off x="907143" y="-307976"/>
            <a:ext cx="198845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Diagnosis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radius_mean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texture_mean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perimeter_mean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area_mean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21" name="Rectangle 4">
            <a:extLst>
              <a:ext uri="{FF2B5EF4-FFF2-40B4-BE49-F238E27FC236}">
                <a16:creationId xmlns:a16="http://schemas.microsoft.com/office/drawing/2014/main" id="{BBF252A9-6821-1CB6-713A-21FB5658E46C}"/>
              </a:ext>
            </a:extLst>
          </p:cNvPr>
          <p:cNvSpPr>
            <a:spLocks noChangeArrowheads="1"/>
          </p:cNvSpPr>
          <p:nvPr/>
        </p:nvSpPr>
        <p:spPr bwMode="auto">
          <a:xfrm>
            <a:off x="907143" y="2427514"/>
            <a:ext cx="25731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compactness_mean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concavity_mean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concave_points_mean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symmetry_mean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smoothness_mean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1">
            <a:extLst>
              <a:ext uri="{FF2B5EF4-FFF2-40B4-BE49-F238E27FC236}">
                <a16:creationId xmlns:a16="http://schemas.microsoft.com/office/drawing/2014/main" id="{F29A7677-7A08-FCD2-DEB1-C0739D888C9A}"/>
              </a:ext>
            </a:extLst>
          </p:cNvPr>
          <p:cNvSpPr>
            <a:spLocks noChangeArrowheads="1"/>
          </p:cNvSpPr>
          <p:nvPr/>
        </p:nvSpPr>
        <p:spPr bwMode="auto">
          <a:xfrm>
            <a:off x="4859239" y="907297"/>
            <a:ext cx="2778325"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fractal_dimension_mean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radius_se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texture_se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perimeter_se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area_se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smoothness_se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compactness_se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concavity_se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concave_points_se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symmetry_se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fractal_dimension</a:t>
            </a:r>
            <a:r>
              <a:rPr kumimoji="0" lang="en-US" altLang="en-US" sz="1800" b="0" i="0" u="none" strike="noStrike" cap="none" normalizeH="0" baseline="0" dirty="0" err="1">
                <a:ln>
                  <a:noFill/>
                </a:ln>
                <a:solidFill>
                  <a:schemeClr val="tx1"/>
                </a:solidFill>
                <a:effectLst/>
                <a:latin typeface="Arial" panose="020B0604020202020204" pitchFamily="34" charset="0"/>
              </a:rPr>
              <a:t>_se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6495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3" name="Rectangle 2">
            <a:extLst>
              <a:ext uri="{FF2B5EF4-FFF2-40B4-BE49-F238E27FC236}">
                <a16:creationId xmlns:a16="http://schemas.microsoft.com/office/drawing/2014/main" id="{0DD06A53-4D0F-BC14-F98E-0B333632D6F5}"/>
              </a:ext>
            </a:extLst>
          </p:cNvPr>
          <p:cNvSpPr>
            <a:spLocks noChangeArrowheads="1"/>
          </p:cNvSpPr>
          <p:nvPr/>
        </p:nvSpPr>
        <p:spPr bwMode="auto">
          <a:xfrm>
            <a:off x="1233714" y="516822"/>
            <a:ext cx="191911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radius_worst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texture_worst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area_worst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perimeter_worst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1233714" y="1625325"/>
            <a:ext cx="28167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smoothness_worst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compactness_worst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concavity_worst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concave_points_worst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symmetry_worst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area_worst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fractal_dimension_worst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6" name="Picture 5">
            <a:extLst>
              <a:ext uri="{FF2B5EF4-FFF2-40B4-BE49-F238E27FC236}">
                <a16:creationId xmlns:a16="http://schemas.microsoft.com/office/drawing/2014/main" id="{9E9B349B-09F1-E78D-A20A-3577CBAC4943}"/>
              </a:ext>
            </a:extLst>
          </p:cNvPr>
          <p:cNvPicPr>
            <a:picLocks noChangeAspect="1"/>
          </p:cNvPicPr>
          <p:nvPr/>
        </p:nvPicPr>
        <p:blipFill>
          <a:blip r:embed="rId3"/>
          <a:stretch>
            <a:fillRect/>
          </a:stretch>
        </p:blipFill>
        <p:spPr>
          <a:xfrm>
            <a:off x="3869081" y="1093737"/>
            <a:ext cx="5093489" cy="1544978"/>
          </a:xfrm>
          <a:prstGeom prst="rect">
            <a:avLst/>
          </a:prstGeom>
        </p:spPr>
      </p:pic>
    </p:spTree>
    <p:extLst>
      <p:ext uri="{BB962C8B-B14F-4D97-AF65-F5344CB8AC3E}">
        <p14:creationId xmlns:p14="http://schemas.microsoft.com/office/powerpoint/2010/main" val="108084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Rectangle 3">
            <a:extLst>
              <a:ext uri="{FF2B5EF4-FFF2-40B4-BE49-F238E27FC236}">
                <a16:creationId xmlns:a16="http://schemas.microsoft.com/office/drawing/2014/main" id="{6E0AEAC6-F78A-9C16-26A7-AF6BBDF48542}"/>
              </a:ext>
            </a:extLst>
          </p:cNvPr>
          <p:cNvSpPr>
            <a:spLocks noChangeArrowheads="1"/>
          </p:cNvSpPr>
          <p:nvPr/>
        </p:nvSpPr>
        <p:spPr bwMode="auto">
          <a:xfrm>
            <a:off x="645886" y="444497"/>
            <a:ext cx="40277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Data preprocessing :</a:t>
            </a:r>
          </a:p>
        </p:txBody>
      </p:sp>
      <p:pic>
        <p:nvPicPr>
          <p:cNvPr id="6" name="Picture 5">
            <a:extLst>
              <a:ext uri="{FF2B5EF4-FFF2-40B4-BE49-F238E27FC236}">
                <a16:creationId xmlns:a16="http://schemas.microsoft.com/office/drawing/2014/main" id="{E1A86DAD-E391-A5A6-1D51-E2BDABBF8E80}"/>
              </a:ext>
            </a:extLst>
          </p:cNvPr>
          <p:cNvPicPr>
            <a:picLocks noChangeAspect="1"/>
          </p:cNvPicPr>
          <p:nvPr/>
        </p:nvPicPr>
        <p:blipFill>
          <a:blip r:embed="rId3"/>
          <a:stretch>
            <a:fillRect/>
          </a:stretch>
        </p:blipFill>
        <p:spPr>
          <a:xfrm>
            <a:off x="355598" y="1076135"/>
            <a:ext cx="8097859" cy="1827028"/>
          </a:xfrm>
          <a:prstGeom prst="rect">
            <a:avLst/>
          </a:prstGeom>
        </p:spPr>
      </p:pic>
      <p:pic>
        <p:nvPicPr>
          <p:cNvPr id="7" name="Picture 6">
            <a:extLst>
              <a:ext uri="{FF2B5EF4-FFF2-40B4-BE49-F238E27FC236}">
                <a16:creationId xmlns:a16="http://schemas.microsoft.com/office/drawing/2014/main" id="{45CAFB34-194F-FD0D-CA8A-05C90577DD36}"/>
              </a:ext>
            </a:extLst>
          </p:cNvPr>
          <p:cNvPicPr>
            <a:picLocks noChangeAspect="1"/>
          </p:cNvPicPr>
          <p:nvPr/>
        </p:nvPicPr>
        <p:blipFill>
          <a:blip r:embed="rId4"/>
          <a:stretch>
            <a:fillRect/>
          </a:stretch>
        </p:blipFill>
        <p:spPr>
          <a:xfrm>
            <a:off x="1931297" y="3011581"/>
            <a:ext cx="4946463" cy="1687422"/>
          </a:xfrm>
          <a:prstGeom prst="rect">
            <a:avLst/>
          </a:prstGeom>
        </p:spPr>
      </p:pic>
    </p:spTree>
    <p:extLst>
      <p:ext uri="{BB962C8B-B14F-4D97-AF65-F5344CB8AC3E}">
        <p14:creationId xmlns:p14="http://schemas.microsoft.com/office/powerpoint/2010/main" val="287548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5" name="Google Shape;185;p30"/>
          <p:cNvPicPr preferRelativeResize="0"/>
          <p:nvPr/>
        </p:nvPicPr>
        <p:blipFill rotWithShape="1">
          <a:blip r:embed="rId3">
            <a:alphaModFix/>
          </a:blip>
          <a:srcRect l="7753" t="12536" r="6571" b="9454"/>
          <a:stretch/>
        </p:blipFill>
        <p:spPr>
          <a:xfrm rot="5400000">
            <a:off x="8059908" y="622942"/>
            <a:ext cx="1179377" cy="1012476"/>
          </a:xfrm>
          <a:prstGeom prst="rect">
            <a:avLst/>
          </a:prstGeom>
          <a:noFill/>
          <a:ln>
            <a:noFill/>
          </a:ln>
        </p:spPr>
      </p:pic>
      <p:pic>
        <p:nvPicPr>
          <p:cNvPr id="5" name="Picture 4">
            <a:extLst>
              <a:ext uri="{FF2B5EF4-FFF2-40B4-BE49-F238E27FC236}">
                <a16:creationId xmlns:a16="http://schemas.microsoft.com/office/drawing/2014/main" id="{41D5CFB7-B51B-6F96-2AC0-E5C47A603FCB}"/>
              </a:ext>
            </a:extLst>
          </p:cNvPr>
          <p:cNvPicPr>
            <a:picLocks noChangeAspect="1"/>
          </p:cNvPicPr>
          <p:nvPr/>
        </p:nvPicPr>
        <p:blipFill>
          <a:blip r:embed="rId4"/>
          <a:stretch>
            <a:fillRect/>
          </a:stretch>
        </p:blipFill>
        <p:spPr>
          <a:xfrm>
            <a:off x="507999" y="539491"/>
            <a:ext cx="3718063" cy="3569070"/>
          </a:xfrm>
          <a:prstGeom prst="rect">
            <a:avLst/>
          </a:prstGeom>
        </p:spPr>
      </p:pic>
      <p:pic>
        <p:nvPicPr>
          <p:cNvPr id="7" name="Picture 6">
            <a:extLst>
              <a:ext uri="{FF2B5EF4-FFF2-40B4-BE49-F238E27FC236}">
                <a16:creationId xmlns:a16="http://schemas.microsoft.com/office/drawing/2014/main" id="{1BBE8265-ECD1-0AFF-1C2A-049D54C87938}"/>
              </a:ext>
            </a:extLst>
          </p:cNvPr>
          <p:cNvPicPr>
            <a:picLocks noChangeAspect="1"/>
          </p:cNvPicPr>
          <p:nvPr/>
        </p:nvPicPr>
        <p:blipFill>
          <a:blip r:embed="rId5"/>
          <a:stretch>
            <a:fillRect/>
          </a:stretch>
        </p:blipFill>
        <p:spPr>
          <a:xfrm>
            <a:off x="4572000" y="1718869"/>
            <a:ext cx="4181731" cy="2072097"/>
          </a:xfrm>
          <a:prstGeom prst="rect">
            <a:avLst/>
          </a:prstGeom>
        </p:spPr>
      </p:pic>
    </p:spTree>
  </p:cSld>
  <p:clrMapOvr>
    <a:masterClrMapping/>
  </p:clrMapOvr>
</p:sld>
</file>

<file path=ppt/theme/theme1.xml><?xml version="1.0" encoding="utf-8"?>
<a:theme xmlns:a="http://schemas.openxmlformats.org/drawingml/2006/main" name="Design Inspiration Theme for Business by Slidesgo">
  <a:themeElements>
    <a:clrScheme name="Simple Light">
      <a:dk1>
        <a:srgbClr val="FDE6C3"/>
      </a:dk1>
      <a:lt1>
        <a:srgbClr val="30313F"/>
      </a:lt1>
      <a:dk2>
        <a:srgbClr val="1A1A22"/>
      </a:dk2>
      <a:lt2>
        <a:srgbClr val="C8A47C"/>
      </a:lt2>
      <a:accent1>
        <a:srgbClr val="9C6954"/>
      </a:accent1>
      <a:accent2>
        <a:srgbClr val="7B412A"/>
      </a:accent2>
      <a:accent3>
        <a:srgbClr val="FFFFFF"/>
      </a:accent3>
      <a:accent4>
        <a:srgbClr val="FFFFFF"/>
      </a:accent4>
      <a:accent5>
        <a:srgbClr val="FFFFFF"/>
      </a:accent5>
      <a:accent6>
        <a:srgbClr val="FFFFFF"/>
      </a:accent6>
      <a:hlink>
        <a:srgbClr val="FDE6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257</Words>
  <Application>Microsoft Office PowerPoint</Application>
  <PresentationFormat>On-screen Show (16:9)</PresentationFormat>
  <Paragraphs>72</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Anek Latin Light</vt:lpstr>
      <vt:lpstr>Anek Latin</vt:lpstr>
      <vt:lpstr>Golos Text</vt:lpstr>
      <vt:lpstr>Design Inspiration Theme for Business by Slidesgo</vt:lpstr>
      <vt:lpstr>Breast Cancer Prediction</vt:lpstr>
      <vt:lpstr>Table of contents</vt:lpstr>
      <vt:lpstr>introduction</vt:lpstr>
      <vt:lpstr>PowerPoint Presentation</vt:lpstr>
      <vt:lpstr>Data section</vt:lpstr>
      <vt:lpstr>All features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Modeling</vt:lpstr>
      <vt:lpstr>PowerPoint Presentation</vt:lpstr>
      <vt:lpstr>PowerPoint Presentation</vt:lpstr>
      <vt:lpstr>PowerPoint Presentation</vt:lpstr>
      <vt:lpstr>Deployment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ندى عاطف محمد عبدالسلام محمد محمود</cp:lastModifiedBy>
  <cp:revision>1</cp:revision>
  <dcterms:modified xsi:type="dcterms:W3CDTF">2024-10-18T23:03:02Z</dcterms:modified>
</cp:coreProperties>
</file>