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6" r:id="rId9"/>
    <p:sldId id="260" r:id="rId10"/>
    <p:sldId id="265" r:id="rId11"/>
    <p:sldId id="261" r:id="rId12"/>
    <p:sldId id="264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11" autoAdjust="0"/>
  </p:normalViewPr>
  <p:slideViewPr>
    <p:cSldViewPr snapToGrid="0" snapToObjects="1">
      <p:cViewPr varScale="1">
        <p:scale>
          <a:sx n="81" d="100"/>
          <a:sy n="81" d="100"/>
        </p:scale>
        <p:origin x="24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241FB-3F21-43A3-9322-C44CBA6EFF2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C0700-6ACF-4152-A03B-59302C54557C}">
      <dgm:prSet phldrT="[Text]" custT="1"/>
      <dgm:spPr/>
      <dgm:t>
        <a:bodyPr/>
        <a:lstStyle/>
        <a:p>
          <a:r>
            <a:rPr lang="en-US" sz="2200" dirty="0"/>
            <a:t>Learning rates</a:t>
          </a:r>
        </a:p>
      </dgm:t>
    </dgm:pt>
    <dgm:pt modelId="{A4D4E762-6CF3-4305-BCF9-D0C1DAA5D4E7}" type="parTrans" cxnId="{7884719E-647E-495C-8CC9-07DDEC548D94}">
      <dgm:prSet/>
      <dgm:spPr/>
      <dgm:t>
        <a:bodyPr/>
        <a:lstStyle/>
        <a:p>
          <a:endParaRPr lang="en-US"/>
        </a:p>
      </dgm:t>
    </dgm:pt>
    <dgm:pt modelId="{D0AC6B65-AD94-47B2-8DF3-8BF2E5AF11B7}" type="sibTrans" cxnId="{7884719E-647E-495C-8CC9-07DDEC548D94}">
      <dgm:prSet/>
      <dgm:spPr/>
      <dgm:t>
        <a:bodyPr/>
        <a:lstStyle/>
        <a:p>
          <a:endParaRPr lang="en-US"/>
        </a:p>
      </dgm:t>
    </dgm:pt>
    <dgm:pt modelId="{D63FEBBD-8C78-4056-AA7D-19A7A9DD06D6}">
      <dgm:prSet phldrT="[Text]"/>
      <dgm:spPr/>
      <dgm:t>
        <a:bodyPr/>
        <a:lstStyle/>
        <a:p>
          <a:r>
            <a:rPr lang="en-US" dirty="0"/>
            <a:t>1e-05</a:t>
          </a:r>
        </a:p>
      </dgm:t>
    </dgm:pt>
    <dgm:pt modelId="{2959FD00-88B6-45A9-954D-BF7B3394A1C4}" type="parTrans" cxnId="{D75413B8-973D-4B1A-B978-092ABFB7A4CD}">
      <dgm:prSet/>
      <dgm:spPr/>
      <dgm:t>
        <a:bodyPr/>
        <a:lstStyle/>
        <a:p>
          <a:endParaRPr lang="en-US"/>
        </a:p>
      </dgm:t>
    </dgm:pt>
    <dgm:pt modelId="{369B93DF-3897-485A-A503-3AC481BC69BF}" type="sibTrans" cxnId="{D75413B8-973D-4B1A-B978-092ABFB7A4CD}">
      <dgm:prSet/>
      <dgm:spPr/>
      <dgm:t>
        <a:bodyPr/>
        <a:lstStyle/>
        <a:p>
          <a:endParaRPr lang="en-US"/>
        </a:p>
      </dgm:t>
    </dgm:pt>
    <dgm:pt modelId="{4E5969B1-1FC5-4694-A3D3-19A81B21497E}">
      <dgm:prSet phldrT="[Text]"/>
      <dgm:spPr/>
      <dgm:t>
        <a:bodyPr/>
        <a:lstStyle/>
        <a:p>
          <a:r>
            <a:rPr lang="en-US" dirty="0"/>
            <a:t>0.001</a:t>
          </a:r>
        </a:p>
      </dgm:t>
    </dgm:pt>
    <dgm:pt modelId="{BDCB931A-A1BC-43B0-8B2B-E19888B21B2E}" type="parTrans" cxnId="{9005AFE0-413C-488B-B338-2440AC597672}">
      <dgm:prSet/>
      <dgm:spPr/>
      <dgm:t>
        <a:bodyPr/>
        <a:lstStyle/>
        <a:p>
          <a:endParaRPr lang="en-US"/>
        </a:p>
      </dgm:t>
    </dgm:pt>
    <dgm:pt modelId="{DAFB524E-9026-4B9A-B165-0A5FC89A3037}" type="sibTrans" cxnId="{9005AFE0-413C-488B-B338-2440AC597672}">
      <dgm:prSet/>
      <dgm:spPr/>
      <dgm:t>
        <a:bodyPr/>
        <a:lstStyle/>
        <a:p>
          <a:endParaRPr lang="en-US"/>
        </a:p>
      </dgm:t>
    </dgm:pt>
    <dgm:pt modelId="{595C745F-A8BC-4801-BAB7-4255CC5317A2}">
      <dgm:prSet phldrT="[Text]" custT="1"/>
      <dgm:spPr/>
      <dgm:t>
        <a:bodyPr/>
        <a:lstStyle/>
        <a:p>
          <a:r>
            <a:rPr lang="en-US" sz="2200" dirty="0"/>
            <a:t>Batch size </a:t>
          </a:r>
        </a:p>
      </dgm:t>
    </dgm:pt>
    <dgm:pt modelId="{E1E4A9E8-9504-4B83-BA57-5833B74C2259}" type="parTrans" cxnId="{09F0BB3C-22CE-4A15-BE0F-A1490A13B542}">
      <dgm:prSet/>
      <dgm:spPr/>
      <dgm:t>
        <a:bodyPr/>
        <a:lstStyle/>
        <a:p>
          <a:endParaRPr lang="en-US"/>
        </a:p>
      </dgm:t>
    </dgm:pt>
    <dgm:pt modelId="{7F5037C9-99D9-4A57-9A16-B7BF0F40C74B}" type="sibTrans" cxnId="{09F0BB3C-22CE-4A15-BE0F-A1490A13B542}">
      <dgm:prSet/>
      <dgm:spPr/>
      <dgm:t>
        <a:bodyPr/>
        <a:lstStyle/>
        <a:p>
          <a:endParaRPr lang="en-US"/>
        </a:p>
      </dgm:t>
    </dgm:pt>
    <dgm:pt modelId="{4A0BFD70-FC9E-469F-8253-3BAA770FFCA4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1F37CB1-7B9B-4796-9C52-48F7CC28DC71}" type="parTrans" cxnId="{561F4808-2062-4240-8B27-88F76CA28543}">
      <dgm:prSet/>
      <dgm:spPr/>
      <dgm:t>
        <a:bodyPr/>
        <a:lstStyle/>
        <a:p>
          <a:endParaRPr lang="en-US"/>
        </a:p>
      </dgm:t>
    </dgm:pt>
    <dgm:pt modelId="{388A4A5D-F892-47CF-9A0C-5DAB5D5A801F}" type="sibTrans" cxnId="{561F4808-2062-4240-8B27-88F76CA28543}">
      <dgm:prSet/>
      <dgm:spPr/>
      <dgm:t>
        <a:bodyPr/>
        <a:lstStyle/>
        <a:p>
          <a:endParaRPr lang="en-US"/>
        </a:p>
      </dgm:t>
    </dgm:pt>
    <dgm:pt modelId="{2F523413-4B53-4FF7-BC57-250FCA83855C}">
      <dgm:prSet phldrT="[Text]"/>
      <dgm:spPr/>
      <dgm:t>
        <a:bodyPr/>
        <a:lstStyle/>
        <a:p>
          <a:r>
            <a:rPr lang="en-US" dirty="0"/>
            <a:t>32</a:t>
          </a:r>
        </a:p>
      </dgm:t>
    </dgm:pt>
    <dgm:pt modelId="{CFD08056-8242-488D-9110-100B9A2595DD}" type="parTrans" cxnId="{A6740985-0E0D-4BE7-999F-B7BE1B9A08BA}">
      <dgm:prSet/>
      <dgm:spPr/>
      <dgm:t>
        <a:bodyPr/>
        <a:lstStyle/>
        <a:p>
          <a:endParaRPr lang="en-US"/>
        </a:p>
      </dgm:t>
    </dgm:pt>
    <dgm:pt modelId="{D9FD0982-F0C7-496B-8F0A-E8D56FC5B031}" type="sibTrans" cxnId="{A6740985-0E0D-4BE7-999F-B7BE1B9A08BA}">
      <dgm:prSet/>
      <dgm:spPr/>
      <dgm:t>
        <a:bodyPr/>
        <a:lstStyle/>
        <a:p>
          <a:endParaRPr lang="en-US"/>
        </a:p>
      </dgm:t>
    </dgm:pt>
    <dgm:pt modelId="{9D7679B6-9BB7-418F-A62C-E0D7966D2EFC}">
      <dgm:prSet/>
      <dgm:spPr/>
      <dgm:t>
        <a:bodyPr/>
        <a:lstStyle/>
        <a:p>
          <a:r>
            <a:rPr lang="en-US" dirty="0"/>
            <a:t>0.0001</a:t>
          </a:r>
        </a:p>
      </dgm:t>
    </dgm:pt>
    <dgm:pt modelId="{C8390B42-A551-42A9-9868-0B47C72B10D1}" type="parTrans" cxnId="{CF6BD38E-BF49-4818-BD6D-34D5FF65D49C}">
      <dgm:prSet/>
      <dgm:spPr/>
      <dgm:t>
        <a:bodyPr/>
        <a:lstStyle/>
        <a:p>
          <a:endParaRPr lang="en-US"/>
        </a:p>
      </dgm:t>
    </dgm:pt>
    <dgm:pt modelId="{5180DA24-5F19-466A-8FFA-2EDB8AAF62E4}" type="sibTrans" cxnId="{CF6BD38E-BF49-4818-BD6D-34D5FF65D49C}">
      <dgm:prSet/>
      <dgm:spPr/>
      <dgm:t>
        <a:bodyPr/>
        <a:lstStyle/>
        <a:p>
          <a:endParaRPr lang="en-US"/>
        </a:p>
      </dgm:t>
    </dgm:pt>
    <dgm:pt modelId="{B39BDB5F-ECC4-4462-B35F-C88485D30BD5}">
      <dgm:prSet phldrT="[Text]"/>
      <dgm:spPr/>
      <dgm:t>
        <a:bodyPr/>
        <a:lstStyle/>
        <a:p>
          <a:r>
            <a:rPr lang="en-US" dirty="0"/>
            <a:t>64</a:t>
          </a:r>
        </a:p>
      </dgm:t>
    </dgm:pt>
    <dgm:pt modelId="{C77E8640-BEBD-4A36-B94B-8F5A1807AAEE}" type="parTrans" cxnId="{4B51490A-C66B-4B1D-9F4A-D601193AA447}">
      <dgm:prSet/>
      <dgm:spPr/>
      <dgm:t>
        <a:bodyPr/>
        <a:lstStyle/>
        <a:p>
          <a:endParaRPr lang="en-US"/>
        </a:p>
      </dgm:t>
    </dgm:pt>
    <dgm:pt modelId="{C2566B6E-1CD9-4F46-AA60-40C8B3850E24}" type="sibTrans" cxnId="{4B51490A-C66B-4B1D-9F4A-D601193AA447}">
      <dgm:prSet/>
      <dgm:spPr/>
      <dgm:t>
        <a:bodyPr/>
        <a:lstStyle/>
        <a:p>
          <a:endParaRPr lang="en-US"/>
        </a:p>
      </dgm:t>
    </dgm:pt>
    <dgm:pt modelId="{001EAED5-806D-4D74-B057-505DE8400629}">
      <dgm:prSet phldrT="[Text]"/>
      <dgm:spPr/>
      <dgm:t>
        <a:bodyPr/>
        <a:lstStyle/>
        <a:p>
          <a:r>
            <a:rPr lang="en-US" dirty="0"/>
            <a:t>Fixed size of epochs which is 5</a:t>
          </a:r>
        </a:p>
      </dgm:t>
    </dgm:pt>
    <dgm:pt modelId="{4C8D2403-4F6F-4439-B068-EC39748B8840}" type="parTrans" cxnId="{F9027EB5-E989-4058-9B34-D905B7C0822D}">
      <dgm:prSet/>
      <dgm:spPr/>
      <dgm:t>
        <a:bodyPr/>
        <a:lstStyle/>
        <a:p>
          <a:endParaRPr lang="en-US"/>
        </a:p>
      </dgm:t>
    </dgm:pt>
    <dgm:pt modelId="{E9E64F61-7F78-4793-B3F1-ABAD833AFA5D}" type="sibTrans" cxnId="{F9027EB5-E989-4058-9B34-D905B7C0822D}">
      <dgm:prSet/>
      <dgm:spPr/>
      <dgm:t>
        <a:bodyPr/>
        <a:lstStyle/>
        <a:p>
          <a:endParaRPr lang="en-US"/>
        </a:p>
      </dgm:t>
    </dgm:pt>
    <dgm:pt modelId="{F6CB3B8A-E288-47EC-9CC4-5122FC7C5DB0}" type="pres">
      <dgm:prSet presAssocID="{24D241FB-3F21-43A3-9322-C44CBA6EFF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B255A9-0BAE-46F6-A69D-79EB8AF195FC}" type="pres">
      <dgm:prSet presAssocID="{2E4C0700-6ACF-4152-A03B-59302C54557C}" presName="root" presStyleCnt="0"/>
      <dgm:spPr/>
    </dgm:pt>
    <dgm:pt modelId="{CB22D521-CF78-4185-8D8F-95D8CF6AB753}" type="pres">
      <dgm:prSet presAssocID="{2E4C0700-6ACF-4152-A03B-59302C54557C}" presName="rootComposite" presStyleCnt="0"/>
      <dgm:spPr/>
    </dgm:pt>
    <dgm:pt modelId="{78B90075-6A82-4D8D-A4E2-1AAFD7D1076B}" type="pres">
      <dgm:prSet presAssocID="{2E4C0700-6ACF-4152-A03B-59302C54557C}" presName="rootText" presStyleLbl="node1" presStyleIdx="0" presStyleCnt="3"/>
      <dgm:spPr/>
    </dgm:pt>
    <dgm:pt modelId="{0424E878-9D02-4A9E-9432-E598A6EAC378}" type="pres">
      <dgm:prSet presAssocID="{2E4C0700-6ACF-4152-A03B-59302C54557C}" presName="rootConnector" presStyleLbl="node1" presStyleIdx="0" presStyleCnt="3"/>
      <dgm:spPr/>
    </dgm:pt>
    <dgm:pt modelId="{4BA0C0B3-7D04-4293-9FFD-968A0C01D980}" type="pres">
      <dgm:prSet presAssocID="{2E4C0700-6ACF-4152-A03B-59302C54557C}" presName="childShape" presStyleCnt="0"/>
      <dgm:spPr/>
    </dgm:pt>
    <dgm:pt modelId="{E02D0F33-A087-4950-B279-7E7CF0764388}" type="pres">
      <dgm:prSet presAssocID="{2959FD00-88B6-45A9-954D-BF7B3394A1C4}" presName="Name13" presStyleLbl="parChTrans1D2" presStyleIdx="0" presStyleCnt="6"/>
      <dgm:spPr/>
    </dgm:pt>
    <dgm:pt modelId="{4D6B6CF2-B261-47AB-B343-6A40E507DA40}" type="pres">
      <dgm:prSet presAssocID="{D63FEBBD-8C78-4056-AA7D-19A7A9DD06D6}" presName="childText" presStyleLbl="bgAcc1" presStyleIdx="0" presStyleCnt="6">
        <dgm:presLayoutVars>
          <dgm:bulletEnabled val="1"/>
        </dgm:presLayoutVars>
      </dgm:prSet>
      <dgm:spPr/>
    </dgm:pt>
    <dgm:pt modelId="{F8FC34B0-4DEA-4F94-93EE-4073C4DC6F09}" type="pres">
      <dgm:prSet presAssocID="{C8390B42-A551-42A9-9868-0B47C72B10D1}" presName="Name13" presStyleLbl="parChTrans1D2" presStyleIdx="1" presStyleCnt="6"/>
      <dgm:spPr/>
    </dgm:pt>
    <dgm:pt modelId="{962581F3-31AB-4AED-B21F-19146DE551AD}" type="pres">
      <dgm:prSet presAssocID="{9D7679B6-9BB7-418F-A62C-E0D7966D2EFC}" presName="childText" presStyleLbl="bgAcc1" presStyleIdx="1" presStyleCnt="6">
        <dgm:presLayoutVars>
          <dgm:bulletEnabled val="1"/>
        </dgm:presLayoutVars>
      </dgm:prSet>
      <dgm:spPr/>
    </dgm:pt>
    <dgm:pt modelId="{ED3EB4F9-CC20-4561-8717-130A8187C415}" type="pres">
      <dgm:prSet presAssocID="{BDCB931A-A1BC-43B0-8B2B-E19888B21B2E}" presName="Name13" presStyleLbl="parChTrans1D2" presStyleIdx="2" presStyleCnt="6"/>
      <dgm:spPr/>
    </dgm:pt>
    <dgm:pt modelId="{5B4E51FA-1884-422E-8F40-360B96FAF43D}" type="pres">
      <dgm:prSet presAssocID="{4E5969B1-1FC5-4694-A3D3-19A81B21497E}" presName="childText" presStyleLbl="bgAcc1" presStyleIdx="2" presStyleCnt="6">
        <dgm:presLayoutVars>
          <dgm:bulletEnabled val="1"/>
        </dgm:presLayoutVars>
      </dgm:prSet>
      <dgm:spPr/>
    </dgm:pt>
    <dgm:pt modelId="{C4DD84D6-DDB6-4F5A-8273-3D55D8BD4E68}" type="pres">
      <dgm:prSet presAssocID="{595C745F-A8BC-4801-BAB7-4255CC5317A2}" presName="root" presStyleCnt="0"/>
      <dgm:spPr/>
    </dgm:pt>
    <dgm:pt modelId="{8AB3FD91-7747-4DCA-9121-931F934F008F}" type="pres">
      <dgm:prSet presAssocID="{595C745F-A8BC-4801-BAB7-4255CC5317A2}" presName="rootComposite" presStyleCnt="0"/>
      <dgm:spPr/>
    </dgm:pt>
    <dgm:pt modelId="{D9C048F8-30BB-4C6E-929A-38EF00C44CDF}" type="pres">
      <dgm:prSet presAssocID="{595C745F-A8BC-4801-BAB7-4255CC5317A2}" presName="rootText" presStyleLbl="node1" presStyleIdx="1" presStyleCnt="3"/>
      <dgm:spPr/>
    </dgm:pt>
    <dgm:pt modelId="{94C480AD-BBEC-4C10-A6E1-1FBC4AB62599}" type="pres">
      <dgm:prSet presAssocID="{595C745F-A8BC-4801-BAB7-4255CC5317A2}" presName="rootConnector" presStyleLbl="node1" presStyleIdx="1" presStyleCnt="3"/>
      <dgm:spPr/>
    </dgm:pt>
    <dgm:pt modelId="{D8702C0F-6C28-4A46-9D2E-3726C6598566}" type="pres">
      <dgm:prSet presAssocID="{595C745F-A8BC-4801-BAB7-4255CC5317A2}" presName="childShape" presStyleCnt="0"/>
      <dgm:spPr/>
    </dgm:pt>
    <dgm:pt modelId="{0A26680F-A60F-495C-9EF2-D6F5BF37992E}" type="pres">
      <dgm:prSet presAssocID="{61F37CB1-7B9B-4796-9C52-48F7CC28DC71}" presName="Name13" presStyleLbl="parChTrans1D2" presStyleIdx="3" presStyleCnt="6"/>
      <dgm:spPr/>
    </dgm:pt>
    <dgm:pt modelId="{920A27AF-8FD2-4680-91E6-329C353F4D40}" type="pres">
      <dgm:prSet presAssocID="{4A0BFD70-FC9E-469F-8253-3BAA770FFCA4}" presName="childText" presStyleLbl="bgAcc1" presStyleIdx="3" presStyleCnt="6">
        <dgm:presLayoutVars>
          <dgm:bulletEnabled val="1"/>
        </dgm:presLayoutVars>
      </dgm:prSet>
      <dgm:spPr/>
    </dgm:pt>
    <dgm:pt modelId="{0EE72EF7-3089-4738-BB90-43C23AA7C681}" type="pres">
      <dgm:prSet presAssocID="{CFD08056-8242-488D-9110-100B9A2595DD}" presName="Name13" presStyleLbl="parChTrans1D2" presStyleIdx="4" presStyleCnt="6"/>
      <dgm:spPr/>
    </dgm:pt>
    <dgm:pt modelId="{6D0ADE75-6605-4C47-AB16-FBAAD64E7465}" type="pres">
      <dgm:prSet presAssocID="{2F523413-4B53-4FF7-BC57-250FCA83855C}" presName="childText" presStyleLbl="bgAcc1" presStyleIdx="4" presStyleCnt="6">
        <dgm:presLayoutVars>
          <dgm:bulletEnabled val="1"/>
        </dgm:presLayoutVars>
      </dgm:prSet>
      <dgm:spPr/>
    </dgm:pt>
    <dgm:pt modelId="{EB34AC6B-0340-4F35-8CA8-C90BFF50A9EB}" type="pres">
      <dgm:prSet presAssocID="{C77E8640-BEBD-4A36-B94B-8F5A1807AAEE}" presName="Name13" presStyleLbl="parChTrans1D2" presStyleIdx="5" presStyleCnt="6"/>
      <dgm:spPr/>
    </dgm:pt>
    <dgm:pt modelId="{B28D84F5-EB52-43BA-A8FC-EC6D05F82F73}" type="pres">
      <dgm:prSet presAssocID="{B39BDB5F-ECC4-4462-B35F-C88485D30BD5}" presName="childText" presStyleLbl="bgAcc1" presStyleIdx="5" presStyleCnt="6">
        <dgm:presLayoutVars>
          <dgm:bulletEnabled val="1"/>
        </dgm:presLayoutVars>
      </dgm:prSet>
      <dgm:spPr/>
    </dgm:pt>
    <dgm:pt modelId="{D3A1144D-CC53-4E7C-9C78-18C014404C7E}" type="pres">
      <dgm:prSet presAssocID="{001EAED5-806D-4D74-B057-505DE8400629}" presName="root" presStyleCnt="0"/>
      <dgm:spPr/>
    </dgm:pt>
    <dgm:pt modelId="{54E70D11-C792-4A9D-9707-3E27E3A37416}" type="pres">
      <dgm:prSet presAssocID="{001EAED5-806D-4D74-B057-505DE8400629}" presName="rootComposite" presStyleCnt="0"/>
      <dgm:spPr/>
    </dgm:pt>
    <dgm:pt modelId="{EBB57A79-7FC0-4DD2-9D69-F56B2FF88519}" type="pres">
      <dgm:prSet presAssocID="{001EAED5-806D-4D74-B057-505DE8400629}" presName="rootText" presStyleLbl="node1" presStyleIdx="2" presStyleCnt="3" custLinFactX="100000" custLinFactNeighborX="100131" custLinFactNeighborY="-7887"/>
      <dgm:spPr/>
    </dgm:pt>
    <dgm:pt modelId="{B7074A79-592F-46E6-BCBB-8AB376F2E5E3}" type="pres">
      <dgm:prSet presAssocID="{001EAED5-806D-4D74-B057-505DE8400629}" presName="rootConnector" presStyleLbl="node1" presStyleIdx="2" presStyleCnt="3"/>
      <dgm:spPr/>
    </dgm:pt>
    <dgm:pt modelId="{218B5EC7-64FA-4F05-A88C-821FC1BDD764}" type="pres">
      <dgm:prSet presAssocID="{001EAED5-806D-4D74-B057-505DE8400629}" presName="childShape" presStyleCnt="0"/>
      <dgm:spPr/>
    </dgm:pt>
  </dgm:ptLst>
  <dgm:cxnLst>
    <dgm:cxn modelId="{36069600-DE34-4E94-824D-2136463AA1B6}" type="presOf" srcId="{001EAED5-806D-4D74-B057-505DE8400629}" destId="{B7074A79-592F-46E6-BCBB-8AB376F2E5E3}" srcOrd="1" destOrd="0" presId="urn:microsoft.com/office/officeart/2005/8/layout/hierarchy3"/>
    <dgm:cxn modelId="{561F4808-2062-4240-8B27-88F76CA28543}" srcId="{595C745F-A8BC-4801-BAB7-4255CC5317A2}" destId="{4A0BFD70-FC9E-469F-8253-3BAA770FFCA4}" srcOrd="0" destOrd="0" parTransId="{61F37CB1-7B9B-4796-9C52-48F7CC28DC71}" sibTransId="{388A4A5D-F892-47CF-9A0C-5DAB5D5A801F}"/>
    <dgm:cxn modelId="{4B51490A-C66B-4B1D-9F4A-D601193AA447}" srcId="{595C745F-A8BC-4801-BAB7-4255CC5317A2}" destId="{B39BDB5F-ECC4-4462-B35F-C88485D30BD5}" srcOrd="2" destOrd="0" parTransId="{C77E8640-BEBD-4A36-B94B-8F5A1807AAEE}" sibTransId="{C2566B6E-1CD9-4F46-AA60-40C8B3850E24}"/>
    <dgm:cxn modelId="{01BBF016-FF1F-4778-B6DB-BA52E63266A4}" type="presOf" srcId="{9D7679B6-9BB7-418F-A62C-E0D7966D2EFC}" destId="{962581F3-31AB-4AED-B21F-19146DE551AD}" srcOrd="0" destOrd="0" presId="urn:microsoft.com/office/officeart/2005/8/layout/hierarchy3"/>
    <dgm:cxn modelId="{30C5031B-67AA-405F-A9C3-EB9B8E4A7A59}" type="presOf" srcId="{24D241FB-3F21-43A3-9322-C44CBA6EFF2E}" destId="{F6CB3B8A-E288-47EC-9CC4-5122FC7C5DB0}" srcOrd="0" destOrd="0" presId="urn:microsoft.com/office/officeart/2005/8/layout/hierarchy3"/>
    <dgm:cxn modelId="{3355F323-A291-447E-A6EB-F8567DC81CD8}" type="presOf" srcId="{BDCB931A-A1BC-43B0-8B2B-E19888B21B2E}" destId="{ED3EB4F9-CC20-4561-8717-130A8187C415}" srcOrd="0" destOrd="0" presId="urn:microsoft.com/office/officeart/2005/8/layout/hierarchy3"/>
    <dgm:cxn modelId="{6DBC523A-5C56-4C7C-8226-0E06B7F26332}" type="presOf" srcId="{595C745F-A8BC-4801-BAB7-4255CC5317A2}" destId="{D9C048F8-30BB-4C6E-929A-38EF00C44CDF}" srcOrd="0" destOrd="0" presId="urn:microsoft.com/office/officeart/2005/8/layout/hierarchy3"/>
    <dgm:cxn modelId="{09F0BB3C-22CE-4A15-BE0F-A1490A13B542}" srcId="{24D241FB-3F21-43A3-9322-C44CBA6EFF2E}" destId="{595C745F-A8BC-4801-BAB7-4255CC5317A2}" srcOrd="1" destOrd="0" parTransId="{E1E4A9E8-9504-4B83-BA57-5833B74C2259}" sibTransId="{7F5037C9-99D9-4A57-9A16-B7BF0F40C74B}"/>
    <dgm:cxn modelId="{EF5EB33D-6102-47ED-949B-158FD7D11925}" type="presOf" srcId="{D63FEBBD-8C78-4056-AA7D-19A7A9DD06D6}" destId="{4D6B6CF2-B261-47AB-B343-6A40E507DA40}" srcOrd="0" destOrd="0" presId="urn:microsoft.com/office/officeart/2005/8/layout/hierarchy3"/>
    <dgm:cxn modelId="{1AE05762-B60A-46B4-92B5-617CBBC9A190}" type="presOf" srcId="{2F523413-4B53-4FF7-BC57-250FCA83855C}" destId="{6D0ADE75-6605-4C47-AB16-FBAAD64E7465}" srcOrd="0" destOrd="0" presId="urn:microsoft.com/office/officeart/2005/8/layout/hierarchy3"/>
    <dgm:cxn modelId="{E9456544-BE62-4B9F-9C3F-B8483FEC5B86}" type="presOf" srcId="{595C745F-A8BC-4801-BAB7-4255CC5317A2}" destId="{94C480AD-BBEC-4C10-A6E1-1FBC4AB62599}" srcOrd="1" destOrd="0" presId="urn:microsoft.com/office/officeart/2005/8/layout/hierarchy3"/>
    <dgm:cxn modelId="{2CD83A4C-AA35-49B9-8B86-DC936E4C34C7}" type="presOf" srcId="{C8390B42-A551-42A9-9868-0B47C72B10D1}" destId="{F8FC34B0-4DEA-4F94-93EE-4073C4DC6F09}" srcOrd="0" destOrd="0" presId="urn:microsoft.com/office/officeart/2005/8/layout/hierarchy3"/>
    <dgm:cxn modelId="{76039E71-FBA1-4563-901C-C8A00B89FB87}" type="presOf" srcId="{4A0BFD70-FC9E-469F-8253-3BAA770FFCA4}" destId="{920A27AF-8FD2-4680-91E6-329C353F4D40}" srcOrd="0" destOrd="0" presId="urn:microsoft.com/office/officeart/2005/8/layout/hierarchy3"/>
    <dgm:cxn modelId="{D7939555-EF59-4A5A-B6E8-F04195FB966E}" type="presOf" srcId="{B39BDB5F-ECC4-4462-B35F-C88485D30BD5}" destId="{B28D84F5-EB52-43BA-A8FC-EC6D05F82F73}" srcOrd="0" destOrd="0" presId="urn:microsoft.com/office/officeart/2005/8/layout/hierarchy3"/>
    <dgm:cxn modelId="{101CCD7E-C824-416F-AC04-148ECEE5DA1E}" type="presOf" srcId="{2E4C0700-6ACF-4152-A03B-59302C54557C}" destId="{0424E878-9D02-4A9E-9432-E598A6EAC378}" srcOrd="1" destOrd="0" presId="urn:microsoft.com/office/officeart/2005/8/layout/hierarchy3"/>
    <dgm:cxn modelId="{A6740985-0E0D-4BE7-999F-B7BE1B9A08BA}" srcId="{595C745F-A8BC-4801-BAB7-4255CC5317A2}" destId="{2F523413-4B53-4FF7-BC57-250FCA83855C}" srcOrd="1" destOrd="0" parTransId="{CFD08056-8242-488D-9110-100B9A2595DD}" sibTransId="{D9FD0982-F0C7-496B-8F0A-E8D56FC5B031}"/>
    <dgm:cxn modelId="{CF6BD38E-BF49-4818-BD6D-34D5FF65D49C}" srcId="{2E4C0700-6ACF-4152-A03B-59302C54557C}" destId="{9D7679B6-9BB7-418F-A62C-E0D7966D2EFC}" srcOrd="1" destOrd="0" parTransId="{C8390B42-A551-42A9-9868-0B47C72B10D1}" sibTransId="{5180DA24-5F19-466A-8FFA-2EDB8AAF62E4}"/>
    <dgm:cxn modelId="{7884719E-647E-495C-8CC9-07DDEC548D94}" srcId="{24D241FB-3F21-43A3-9322-C44CBA6EFF2E}" destId="{2E4C0700-6ACF-4152-A03B-59302C54557C}" srcOrd="0" destOrd="0" parTransId="{A4D4E762-6CF3-4305-BCF9-D0C1DAA5D4E7}" sibTransId="{D0AC6B65-AD94-47B2-8DF3-8BF2E5AF11B7}"/>
    <dgm:cxn modelId="{04F815A1-2C15-4126-9EA9-CC988854FB17}" type="presOf" srcId="{2959FD00-88B6-45A9-954D-BF7B3394A1C4}" destId="{E02D0F33-A087-4950-B279-7E7CF0764388}" srcOrd="0" destOrd="0" presId="urn:microsoft.com/office/officeart/2005/8/layout/hierarchy3"/>
    <dgm:cxn modelId="{FD6C19A8-6186-4EE2-AB47-86F19FB18445}" type="presOf" srcId="{C77E8640-BEBD-4A36-B94B-8F5A1807AAEE}" destId="{EB34AC6B-0340-4F35-8CA8-C90BFF50A9EB}" srcOrd="0" destOrd="0" presId="urn:microsoft.com/office/officeart/2005/8/layout/hierarchy3"/>
    <dgm:cxn modelId="{103698AB-582B-4F07-AF4A-55CDCEB47300}" type="presOf" srcId="{61F37CB1-7B9B-4796-9C52-48F7CC28DC71}" destId="{0A26680F-A60F-495C-9EF2-D6F5BF37992E}" srcOrd="0" destOrd="0" presId="urn:microsoft.com/office/officeart/2005/8/layout/hierarchy3"/>
    <dgm:cxn modelId="{825151AC-B647-4805-9BB9-3B5F70D90E2A}" type="presOf" srcId="{CFD08056-8242-488D-9110-100B9A2595DD}" destId="{0EE72EF7-3089-4738-BB90-43C23AA7C681}" srcOrd="0" destOrd="0" presId="urn:microsoft.com/office/officeart/2005/8/layout/hierarchy3"/>
    <dgm:cxn modelId="{E45F78B1-7CF0-48FB-B409-19B301C68AAF}" type="presOf" srcId="{2E4C0700-6ACF-4152-A03B-59302C54557C}" destId="{78B90075-6A82-4D8D-A4E2-1AAFD7D1076B}" srcOrd="0" destOrd="0" presId="urn:microsoft.com/office/officeart/2005/8/layout/hierarchy3"/>
    <dgm:cxn modelId="{F9027EB5-E989-4058-9B34-D905B7C0822D}" srcId="{24D241FB-3F21-43A3-9322-C44CBA6EFF2E}" destId="{001EAED5-806D-4D74-B057-505DE8400629}" srcOrd="2" destOrd="0" parTransId="{4C8D2403-4F6F-4439-B068-EC39748B8840}" sibTransId="{E9E64F61-7F78-4793-B3F1-ABAD833AFA5D}"/>
    <dgm:cxn modelId="{D75413B8-973D-4B1A-B978-092ABFB7A4CD}" srcId="{2E4C0700-6ACF-4152-A03B-59302C54557C}" destId="{D63FEBBD-8C78-4056-AA7D-19A7A9DD06D6}" srcOrd="0" destOrd="0" parTransId="{2959FD00-88B6-45A9-954D-BF7B3394A1C4}" sibTransId="{369B93DF-3897-485A-A503-3AC481BC69BF}"/>
    <dgm:cxn modelId="{C6E9E5C0-5974-4AD4-85F6-4372975C3BB5}" type="presOf" srcId="{001EAED5-806D-4D74-B057-505DE8400629}" destId="{EBB57A79-7FC0-4DD2-9D69-F56B2FF88519}" srcOrd="0" destOrd="0" presId="urn:microsoft.com/office/officeart/2005/8/layout/hierarchy3"/>
    <dgm:cxn modelId="{9005AFE0-413C-488B-B338-2440AC597672}" srcId="{2E4C0700-6ACF-4152-A03B-59302C54557C}" destId="{4E5969B1-1FC5-4694-A3D3-19A81B21497E}" srcOrd="2" destOrd="0" parTransId="{BDCB931A-A1BC-43B0-8B2B-E19888B21B2E}" sibTransId="{DAFB524E-9026-4B9A-B165-0A5FC89A3037}"/>
    <dgm:cxn modelId="{8ACF06FC-8D19-4072-B879-173DC642F77C}" type="presOf" srcId="{4E5969B1-1FC5-4694-A3D3-19A81B21497E}" destId="{5B4E51FA-1884-422E-8F40-360B96FAF43D}" srcOrd="0" destOrd="0" presId="urn:microsoft.com/office/officeart/2005/8/layout/hierarchy3"/>
    <dgm:cxn modelId="{9D21FD52-E754-4CC4-ACB2-6D971B81A9BA}" type="presParOf" srcId="{F6CB3B8A-E288-47EC-9CC4-5122FC7C5DB0}" destId="{6DB255A9-0BAE-46F6-A69D-79EB8AF195FC}" srcOrd="0" destOrd="0" presId="urn:microsoft.com/office/officeart/2005/8/layout/hierarchy3"/>
    <dgm:cxn modelId="{1A69A673-57BE-4344-83FA-AFDECD13051B}" type="presParOf" srcId="{6DB255A9-0BAE-46F6-A69D-79EB8AF195FC}" destId="{CB22D521-CF78-4185-8D8F-95D8CF6AB753}" srcOrd="0" destOrd="0" presId="urn:microsoft.com/office/officeart/2005/8/layout/hierarchy3"/>
    <dgm:cxn modelId="{91635BC1-6540-4DFE-94DA-D1BEB5687295}" type="presParOf" srcId="{CB22D521-CF78-4185-8D8F-95D8CF6AB753}" destId="{78B90075-6A82-4D8D-A4E2-1AAFD7D1076B}" srcOrd="0" destOrd="0" presId="urn:microsoft.com/office/officeart/2005/8/layout/hierarchy3"/>
    <dgm:cxn modelId="{DC2C9BDA-ECBC-45E6-8C0F-AABFAF0FF0E7}" type="presParOf" srcId="{CB22D521-CF78-4185-8D8F-95D8CF6AB753}" destId="{0424E878-9D02-4A9E-9432-E598A6EAC378}" srcOrd="1" destOrd="0" presId="urn:microsoft.com/office/officeart/2005/8/layout/hierarchy3"/>
    <dgm:cxn modelId="{6B504680-80AC-4F19-A240-BF334052982F}" type="presParOf" srcId="{6DB255A9-0BAE-46F6-A69D-79EB8AF195FC}" destId="{4BA0C0B3-7D04-4293-9FFD-968A0C01D980}" srcOrd="1" destOrd="0" presId="urn:microsoft.com/office/officeart/2005/8/layout/hierarchy3"/>
    <dgm:cxn modelId="{3BDC3724-61F1-4990-9B37-4E6F4AAA5F45}" type="presParOf" srcId="{4BA0C0B3-7D04-4293-9FFD-968A0C01D980}" destId="{E02D0F33-A087-4950-B279-7E7CF0764388}" srcOrd="0" destOrd="0" presId="urn:microsoft.com/office/officeart/2005/8/layout/hierarchy3"/>
    <dgm:cxn modelId="{9747C1A9-32B4-4DFD-BF1F-B93899E348AC}" type="presParOf" srcId="{4BA0C0B3-7D04-4293-9FFD-968A0C01D980}" destId="{4D6B6CF2-B261-47AB-B343-6A40E507DA40}" srcOrd="1" destOrd="0" presId="urn:microsoft.com/office/officeart/2005/8/layout/hierarchy3"/>
    <dgm:cxn modelId="{FE9AE755-EB9B-4999-A6AC-C001ECDEA7F7}" type="presParOf" srcId="{4BA0C0B3-7D04-4293-9FFD-968A0C01D980}" destId="{F8FC34B0-4DEA-4F94-93EE-4073C4DC6F09}" srcOrd="2" destOrd="0" presId="urn:microsoft.com/office/officeart/2005/8/layout/hierarchy3"/>
    <dgm:cxn modelId="{55B193A4-AD00-44F8-8E23-1B8F1D2C86FA}" type="presParOf" srcId="{4BA0C0B3-7D04-4293-9FFD-968A0C01D980}" destId="{962581F3-31AB-4AED-B21F-19146DE551AD}" srcOrd="3" destOrd="0" presId="urn:microsoft.com/office/officeart/2005/8/layout/hierarchy3"/>
    <dgm:cxn modelId="{36ED14FD-6704-414C-A722-3B2EC46A8073}" type="presParOf" srcId="{4BA0C0B3-7D04-4293-9FFD-968A0C01D980}" destId="{ED3EB4F9-CC20-4561-8717-130A8187C415}" srcOrd="4" destOrd="0" presId="urn:microsoft.com/office/officeart/2005/8/layout/hierarchy3"/>
    <dgm:cxn modelId="{B9EF03EC-041C-44F8-9F11-7DADDCC06723}" type="presParOf" srcId="{4BA0C0B3-7D04-4293-9FFD-968A0C01D980}" destId="{5B4E51FA-1884-422E-8F40-360B96FAF43D}" srcOrd="5" destOrd="0" presId="urn:microsoft.com/office/officeart/2005/8/layout/hierarchy3"/>
    <dgm:cxn modelId="{56741EA1-AC4A-4E5B-AC75-6263D838C9DD}" type="presParOf" srcId="{F6CB3B8A-E288-47EC-9CC4-5122FC7C5DB0}" destId="{C4DD84D6-DDB6-4F5A-8273-3D55D8BD4E68}" srcOrd="1" destOrd="0" presId="urn:microsoft.com/office/officeart/2005/8/layout/hierarchy3"/>
    <dgm:cxn modelId="{26FD97E1-41F4-4CDF-BB58-72395377E330}" type="presParOf" srcId="{C4DD84D6-DDB6-4F5A-8273-3D55D8BD4E68}" destId="{8AB3FD91-7747-4DCA-9121-931F934F008F}" srcOrd="0" destOrd="0" presId="urn:microsoft.com/office/officeart/2005/8/layout/hierarchy3"/>
    <dgm:cxn modelId="{9D072E04-061C-4ED7-A160-341E5475D760}" type="presParOf" srcId="{8AB3FD91-7747-4DCA-9121-931F934F008F}" destId="{D9C048F8-30BB-4C6E-929A-38EF00C44CDF}" srcOrd="0" destOrd="0" presId="urn:microsoft.com/office/officeart/2005/8/layout/hierarchy3"/>
    <dgm:cxn modelId="{C7AA0BD4-9C86-4C6C-AFDD-727A93781F58}" type="presParOf" srcId="{8AB3FD91-7747-4DCA-9121-931F934F008F}" destId="{94C480AD-BBEC-4C10-A6E1-1FBC4AB62599}" srcOrd="1" destOrd="0" presId="urn:microsoft.com/office/officeart/2005/8/layout/hierarchy3"/>
    <dgm:cxn modelId="{21C01D7B-0005-4EC1-8BCE-D3A605891B3E}" type="presParOf" srcId="{C4DD84D6-DDB6-4F5A-8273-3D55D8BD4E68}" destId="{D8702C0F-6C28-4A46-9D2E-3726C6598566}" srcOrd="1" destOrd="0" presId="urn:microsoft.com/office/officeart/2005/8/layout/hierarchy3"/>
    <dgm:cxn modelId="{3358FF6C-9E07-483E-A932-39B1BC6A48B1}" type="presParOf" srcId="{D8702C0F-6C28-4A46-9D2E-3726C6598566}" destId="{0A26680F-A60F-495C-9EF2-D6F5BF37992E}" srcOrd="0" destOrd="0" presId="urn:microsoft.com/office/officeart/2005/8/layout/hierarchy3"/>
    <dgm:cxn modelId="{D57CE316-5911-4027-8552-3F24E512B50F}" type="presParOf" srcId="{D8702C0F-6C28-4A46-9D2E-3726C6598566}" destId="{920A27AF-8FD2-4680-91E6-329C353F4D40}" srcOrd="1" destOrd="0" presId="urn:microsoft.com/office/officeart/2005/8/layout/hierarchy3"/>
    <dgm:cxn modelId="{4DFDBD7B-D020-4B9B-BE63-0716D8B184DF}" type="presParOf" srcId="{D8702C0F-6C28-4A46-9D2E-3726C6598566}" destId="{0EE72EF7-3089-4738-BB90-43C23AA7C681}" srcOrd="2" destOrd="0" presId="urn:microsoft.com/office/officeart/2005/8/layout/hierarchy3"/>
    <dgm:cxn modelId="{EAACD36A-D96A-4F00-AD8E-78DBCC13B1EF}" type="presParOf" srcId="{D8702C0F-6C28-4A46-9D2E-3726C6598566}" destId="{6D0ADE75-6605-4C47-AB16-FBAAD64E7465}" srcOrd="3" destOrd="0" presId="urn:microsoft.com/office/officeart/2005/8/layout/hierarchy3"/>
    <dgm:cxn modelId="{996B0466-F7FB-456B-8BA7-CE15EDF64F22}" type="presParOf" srcId="{D8702C0F-6C28-4A46-9D2E-3726C6598566}" destId="{EB34AC6B-0340-4F35-8CA8-C90BFF50A9EB}" srcOrd="4" destOrd="0" presId="urn:microsoft.com/office/officeart/2005/8/layout/hierarchy3"/>
    <dgm:cxn modelId="{BB2AF42A-9256-4A1B-A160-22D558519A59}" type="presParOf" srcId="{D8702C0F-6C28-4A46-9D2E-3726C6598566}" destId="{B28D84F5-EB52-43BA-A8FC-EC6D05F82F73}" srcOrd="5" destOrd="0" presId="urn:microsoft.com/office/officeart/2005/8/layout/hierarchy3"/>
    <dgm:cxn modelId="{9363005E-A2AD-4391-B00B-0AD29974D626}" type="presParOf" srcId="{F6CB3B8A-E288-47EC-9CC4-5122FC7C5DB0}" destId="{D3A1144D-CC53-4E7C-9C78-18C014404C7E}" srcOrd="2" destOrd="0" presId="urn:microsoft.com/office/officeart/2005/8/layout/hierarchy3"/>
    <dgm:cxn modelId="{ED0F3863-0A09-4F69-91F7-C0718D6EDF61}" type="presParOf" srcId="{D3A1144D-CC53-4E7C-9C78-18C014404C7E}" destId="{54E70D11-C792-4A9D-9707-3E27E3A37416}" srcOrd="0" destOrd="0" presId="urn:microsoft.com/office/officeart/2005/8/layout/hierarchy3"/>
    <dgm:cxn modelId="{370D2C71-9F8D-4E07-BC79-D50D72EA36C6}" type="presParOf" srcId="{54E70D11-C792-4A9D-9707-3E27E3A37416}" destId="{EBB57A79-7FC0-4DD2-9D69-F56B2FF88519}" srcOrd="0" destOrd="0" presId="urn:microsoft.com/office/officeart/2005/8/layout/hierarchy3"/>
    <dgm:cxn modelId="{EE6CDED1-C958-4301-BA46-4AB5F0817217}" type="presParOf" srcId="{54E70D11-C792-4A9D-9707-3E27E3A37416}" destId="{B7074A79-592F-46E6-BCBB-8AB376F2E5E3}" srcOrd="1" destOrd="0" presId="urn:microsoft.com/office/officeart/2005/8/layout/hierarchy3"/>
    <dgm:cxn modelId="{C1F9B44E-1F84-4016-A186-AAD84C6BCC5D}" type="presParOf" srcId="{D3A1144D-CC53-4E7C-9C78-18C014404C7E}" destId="{218B5EC7-64FA-4F05-A88C-821FC1BDD76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90075-6A82-4D8D-A4E2-1AAFD7D1076B}">
      <dsp:nvSpPr>
        <dsp:cNvPr id="0" name=""/>
        <dsp:cNvSpPr/>
      </dsp:nvSpPr>
      <dsp:spPr>
        <a:xfrm>
          <a:off x="790332" y="1049"/>
          <a:ext cx="1833532" cy="91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 rates</a:t>
          </a:r>
        </a:p>
      </dsp:txBody>
      <dsp:txXfrm>
        <a:off x="817183" y="27900"/>
        <a:ext cx="1779830" cy="863064"/>
      </dsp:txXfrm>
    </dsp:sp>
    <dsp:sp modelId="{E02D0F33-A087-4950-B279-7E7CF0764388}">
      <dsp:nvSpPr>
        <dsp:cNvPr id="0" name=""/>
        <dsp:cNvSpPr/>
      </dsp:nvSpPr>
      <dsp:spPr>
        <a:xfrm>
          <a:off x="973686" y="917816"/>
          <a:ext cx="183353" cy="687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574"/>
              </a:lnTo>
              <a:lnTo>
                <a:pt x="183353" y="687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B6CF2-B261-47AB-B343-6A40E507DA40}">
      <dsp:nvSpPr>
        <dsp:cNvPr id="0" name=""/>
        <dsp:cNvSpPr/>
      </dsp:nvSpPr>
      <dsp:spPr>
        <a:xfrm>
          <a:off x="1157039" y="1147007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1e-05</a:t>
          </a:r>
        </a:p>
      </dsp:txBody>
      <dsp:txXfrm>
        <a:off x="1183890" y="1173858"/>
        <a:ext cx="1413124" cy="863064"/>
      </dsp:txXfrm>
    </dsp:sp>
    <dsp:sp modelId="{F8FC34B0-4DEA-4F94-93EE-4073C4DC6F09}">
      <dsp:nvSpPr>
        <dsp:cNvPr id="0" name=""/>
        <dsp:cNvSpPr/>
      </dsp:nvSpPr>
      <dsp:spPr>
        <a:xfrm>
          <a:off x="973686" y="917816"/>
          <a:ext cx="183353" cy="183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532"/>
              </a:lnTo>
              <a:lnTo>
                <a:pt x="183353" y="1833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81F3-31AB-4AED-B21F-19146DE551AD}">
      <dsp:nvSpPr>
        <dsp:cNvPr id="0" name=""/>
        <dsp:cNvSpPr/>
      </dsp:nvSpPr>
      <dsp:spPr>
        <a:xfrm>
          <a:off x="1157039" y="2292965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0.0001</a:t>
          </a:r>
        </a:p>
      </dsp:txBody>
      <dsp:txXfrm>
        <a:off x="1183890" y="2319816"/>
        <a:ext cx="1413124" cy="863064"/>
      </dsp:txXfrm>
    </dsp:sp>
    <dsp:sp modelId="{ED3EB4F9-CC20-4561-8717-130A8187C415}">
      <dsp:nvSpPr>
        <dsp:cNvPr id="0" name=""/>
        <dsp:cNvSpPr/>
      </dsp:nvSpPr>
      <dsp:spPr>
        <a:xfrm>
          <a:off x="973686" y="917816"/>
          <a:ext cx="183353" cy="2979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491"/>
              </a:lnTo>
              <a:lnTo>
                <a:pt x="183353" y="2979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E51FA-1884-422E-8F40-360B96FAF43D}">
      <dsp:nvSpPr>
        <dsp:cNvPr id="0" name=""/>
        <dsp:cNvSpPr/>
      </dsp:nvSpPr>
      <dsp:spPr>
        <a:xfrm>
          <a:off x="1157039" y="3438923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0.001</a:t>
          </a:r>
        </a:p>
      </dsp:txBody>
      <dsp:txXfrm>
        <a:off x="1183890" y="3465774"/>
        <a:ext cx="1413124" cy="863064"/>
      </dsp:txXfrm>
    </dsp:sp>
    <dsp:sp modelId="{D9C048F8-30BB-4C6E-929A-38EF00C44CDF}">
      <dsp:nvSpPr>
        <dsp:cNvPr id="0" name=""/>
        <dsp:cNvSpPr/>
      </dsp:nvSpPr>
      <dsp:spPr>
        <a:xfrm>
          <a:off x="3082249" y="1049"/>
          <a:ext cx="1833532" cy="91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Batch size </a:t>
          </a:r>
        </a:p>
      </dsp:txBody>
      <dsp:txXfrm>
        <a:off x="3109100" y="27900"/>
        <a:ext cx="1779830" cy="863064"/>
      </dsp:txXfrm>
    </dsp:sp>
    <dsp:sp modelId="{0A26680F-A60F-495C-9EF2-D6F5BF37992E}">
      <dsp:nvSpPr>
        <dsp:cNvPr id="0" name=""/>
        <dsp:cNvSpPr/>
      </dsp:nvSpPr>
      <dsp:spPr>
        <a:xfrm>
          <a:off x="3265602" y="917816"/>
          <a:ext cx="183353" cy="687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574"/>
              </a:lnTo>
              <a:lnTo>
                <a:pt x="183353" y="687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A27AF-8FD2-4680-91E6-329C353F4D40}">
      <dsp:nvSpPr>
        <dsp:cNvPr id="0" name=""/>
        <dsp:cNvSpPr/>
      </dsp:nvSpPr>
      <dsp:spPr>
        <a:xfrm>
          <a:off x="3448955" y="1147007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8</a:t>
          </a:r>
        </a:p>
      </dsp:txBody>
      <dsp:txXfrm>
        <a:off x="3475806" y="1173858"/>
        <a:ext cx="1413124" cy="863064"/>
      </dsp:txXfrm>
    </dsp:sp>
    <dsp:sp modelId="{0EE72EF7-3089-4738-BB90-43C23AA7C681}">
      <dsp:nvSpPr>
        <dsp:cNvPr id="0" name=""/>
        <dsp:cNvSpPr/>
      </dsp:nvSpPr>
      <dsp:spPr>
        <a:xfrm>
          <a:off x="3265602" y="917816"/>
          <a:ext cx="183353" cy="183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532"/>
              </a:lnTo>
              <a:lnTo>
                <a:pt x="183353" y="1833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ADE75-6605-4C47-AB16-FBAAD64E7465}">
      <dsp:nvSpPr>
        <dsp:cNvPr id="0" name=""/>
        <dsp:cNvSpPr/>
      </dsp:nvSpPr>
      <dsp:spPr>
        <a:xfrm>
          <a:off x="3448955" y="2292965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32</a:t>
          </a:r>
        </a:p>
      </dsp:txBody>
      <dsp:txXfrm>
        <a:off x="3475806" y="2319816"/>
        <a:ext cx="1413124" cy="863064"/>
      </dsp:txXfrm>
    </dsp:sp>
    <dsp:sp modelId="{EB34AC6B-0340-4F35-8CA8-C90BFF50A9EB}">
      <dsp:nvSpPr>
        <dsp:cNvPr id="0" name=""/>
        <dsp:cNvSpPr/>
      </dsp:nvSpPr>
      <dsp:spPr>
        <a:xfrm>
          <a:off x="3265602" y="917816"/>
          <a:ext cx="183353" cy="2979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491"/>
              </a:lnTo>
              <a:lnTo>
                <a:pt x="183353" y="2979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84F5-EB52-43BA-A8FC-EC6D05F82F73}">
      <dsp:nvSpPr>
        <dsp:cNvPr id="0" name=""/>
        <dsp:cNvSpPr/>
      </dsp:nvSpPr>
      <dsp:spPr>
        <a:xfrm>
          <a:off x="3448955" y="3438923"/>
          <a:ext cx="1466826" cy="916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64</a:t>
          </a:r>
        </a:p>
      </dsp:txBody>
      <dsp:txXfrm>
        <a:off x="3475806" y="3465774"/>
        <a:ext cx="1413124" cy="863064"/>
      </dsp:txXfrm>
    </dsp:sp>
    <dsp:sp modelId="{EBB57A79-7FC0-4DD2-9D69-F56B2FF88519}">
      <dsp:nvSpPr>
        <dsp:cNvPr id="0" name=""/>
        <dsp:cNvSpPr/>
      </dsp:nvSpPr>
      <dsp:spPr>
        <a:xfrm>
          <a:off x="6164498" y="0"/>
          <a:ext cx="1833532" cy="91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Fixed size of epochs which is 5</a:t>
          </a:r>
        </a:p>
      </dsp:txBody>
      <dsp:txXfrm>
        <a:off x="6191349" y="26851"/>
        <a:ext cx="1779830" cy="863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AFAFA-15CC-4D34-87CD-179D5350958E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DF6E4-5B6B-4697-8BDF-82A2295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DF6E4-5B6B-4697-8BDF-82A2295D8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DF6E4-5B6B-4697-8BDF-82A2295D8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performed better but it takes longer time +30 minutes when the epochs is more than 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DF6E4-5B6B-4697-8BDF-82A2295D8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was working on 500 sample the 5star rating which is positive was dominant …. So its kind of imbalanced so I increase the number of samples to 1000 then 2000 then 5000 until it was balanced.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DF6E4-5B6B-4697-8BDF-82A2295D8F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DF6E4-5B6B-4697-8BDF-82A2295D8F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Reviews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Abdalrahman </a:t>
            </a:r>
            <a:r>
              <a:rPr lang="en-US" dirty="0" err="1"/>
              <a:t>alshamaileh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9B4AD0-D1BF-438A-80FC-0B6D26723F06}"/>
              </a:ext>
            </a:extLst>
          </p:cNvPr>
          <p:cNvSpPr txBox="1"/>
          <p:nvPr/>
        </p:nvSpPr>
        <p:spPr>
          <a:xfrm>
            <a:off x="2327563" y="502629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loss over time on Roberta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4B68A-4B41-41DF-8B2A-5E909C227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899" y="1724519"/>
            <a:ext cx="7267698" cy="5028037"/>
          </a:xfrm>
        </p:spPr>
      </p:pic>
    </p:spTree>
    <p:extLst>
      <p:ext uri="{BB962C8B-B14F-4D97-AF65-F5344CB8AC3E}">
        <p14:creationId xmlns:p14="http://schemas.microsoft.com/office/powerpoint/2010/main" val="1617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Challenges:</a:t>
            </a:r>
          </a:p>
          <a:p>
            <a:pPr marL="0" indent="0">
              <a:buNone/>
            </a:pPr>
            <a:r>
              <a:rPr dirty="0"/>
              <a:t>- VADER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Struggles with sarcasm, irony, or ambiguous text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</a:t>
            </a:r>
            <a:r>
              <a:rPr lang="en-US" dirty="0"/>
              <a:t>Limited understanding of context or nuances in language</a:t>
            </a:r>
            <a:r>
              <a:rPr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RoBERTa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its computationally expensive, requires more resources 		   	compared to VADER.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-Data </a:t>
            </a:r>
            <a:r>
              <a:rPr lang="en-US" dirty="0" err="1"/>
              <a:t>imbalancing</a:t>
            </a:r>
            <a:r>
              <a:rPr lang="en-US" dirty="0"/>
              <a:t> </a:t>
            </a:r>
            <a:endParaRPr dirty="0"/>
          </a:p>
          <a:p>
            <a:r>
              <a:rPr dirty="0"/>
              <a:t>Future Work: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Scale the project with a larger dataset.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dirty="0"/>
              <a:t> Develop a platform for integration with e-commerce businesses.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Collaborate with data engineers for optimized data pipelines.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FF876D-30AF-4795-8062-6D7AA466E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0848" y="1489615"/>
            <a:ext cx="6231042" cy="42892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F585F8-AFFA-45D9-9B9E-4562FFABD84A}"/>
              </a:ext>
            </a:extLst>
          </p:cNvPr>
          <p:cNvSpPr txBox="1"/>
          <p:nvPr/>
        </p:nvSpPr>
        <p:spPr>
          <a:xfrm>
            <a:off x="688769" y="47354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8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0" y="24940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?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Kaggle (</a:t>
            </a:r>
            <a:r>
              <a:rPr lang="en-US" dirty="0"/>
              <a:t>https://www.kaggle.com/datasets/snap/amazon-fine-food-reviews</a:t>
            </a:r>
            <a:r>
              <a:rPr dirty="0"/>
              <a:t>)</a:t>
            </a:r>
          </a:p>
          <a:p>
            <a:r>
              <a:rPr dirty="0"/>
              <a:t>Models: VADER, </a:t>
            </a:r>
            <a:r>
              <a:rPr dirty="0" err="1"/>
              <a:t>RoBERTa</a:t>
            </a:r>
            <a:endParaRPr dirty="0"/>
          </a:p>
          <a:p>
            <a:r>
              <a:rPr lang="en-US" dirty="0"/>
              <a:t>libraries</a:t>
            </a:r>
            <a:r>
              <a:rPr dirty="0"/>
              <a:t> Used: [ </a:t>
            </a:r>
            <a:r>
              <a:rPr lang="en-US" dirty="0"/>
              <a:t>Transformers, </a:t>
            </a:r>
            <a:r>
              <a:rPr lang="en-US" dirty="0" err="1"/>
              <a:t>nltk.sentiment</a:t>
            </a:r>
            <a:r>
              <a:rPr lang="en-US" dirty="0"/>
              <a:t>, </a:t>
            </a:r>
            <a:r>
              <a:rPr lang="en-US" dirty="0" err="1"/>
              <a:t>pandas,Numpy</a:t>
            </a:r>
            <a:r>
              <a:rPr lang="en-US" dirty="0"/>
              <a:t>, NLTK , </a:t>
            </a:r>
            <a:r>
              <a:rPr lang="en-US" dirty="0" err="1"/>
              <a:t>matplotlip</a:t>
            </a:r>
            <a:r>
              <a:rPr lang="en-US" dirty="0"/>
              <a:t>…</a:t>
            </a:r>
            <a:r>
              <a:rPr lang="en-US" dirty="0" err="1"/>
              <a:t>etc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Problem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Automated sentiment analysis of text data, specifically </a:t>
            </a:r>
            <a:r>
              <a:rPr lang="en-US" dirty="0"/>
              <a:t>food quality</a:t>
            </a:r>
            <a:r>
              <a:rPr dirty="0"/>
              <a:t> </a:t>
            </a:r>
            <a:r>
              <a:rPr lang="en-US" dirty="0"/>
              <a:t>		</a:t>
            </a:r>
            <a:r>
              <a:rPr dirty="0"/>
              <a:t>reviews.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dirty="0"/>
              <a:t> Understanding client opinions at scale to improve customer experience.</a:t>
            </a:r>
          </a:p>
          <a:p>
            <a:endParaRPr dirty="0"/>
          </a:p>
          <a:p>
            <a:r>
              <a:rPr dirty="0"/>
              <a:t>Importance: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Helps businesses enhance product quality and customer satisfaction.</a:t>
            </a:r>
          </a:p>
          <a:p>
            <a:pPr marL="457200" lvl="1" indent="0">
              <a:buNone/>
            </a:pPr>
            <a:r>
              <a:rPr dirty="0"/>
              <a:t>- Saves time and effort compared to manual analysis.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pPr marL="457200" lvl="1" indent="0">
              <a:buNone/>
            </a:pPr>
            <a:r>
              <a:rPr dirty="0"/>
              <a:t>- Analyzing reviews for thousands of products manually is </a:t>
            </a:r>
            <a:r>
              <a:rPr lang="en-US" dirty="0"/>
              <a:t>time &amp; effort consuming </a:t>
            </a:r>
            <a:r>
              <a:rPr dirty="0"/>
              <a:t>.</a:t>
            </a:r>
          </a:p>
          <a:p>
            <a:pPr marL="457200" lvl="1" indent="0">
              <a:buNone/>
            </a:pPr>
            <a:r>
              <a:rPr dirty="0"/>
              <a:t>- Solution: Use NLP techniques to classify reviews as Positive, Negative, or Neutral.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Dataset Details:</a:t>
            </a:r>
          </a:p>
          <a:p>
            <a:r>
              <a:rPr dirty="0"/>
              <a:t>- Total reviews: 500,000 (subset of </a:t>
            </a:r>
            <a:r>
              <a:rPr lang="en-US" dirty="0"/>
              <a:t>5000</a:t>
            </a:r>
            <a:r>
              <a:rPr dirty="0"/>
              <a:t> used for demonstration).</a:t>
            </a:r>
          </a:p>
          <a:p>
            <a:r>
              <a:rPr dirty="0"/>
              <a:t>- Source: Kaggle (link </a:t>
            </a:r>
            <a:r>
              <a:rPr lang="en-US" dirty="0"/>
              <a:t>will be </a:t>
            </a:r>
            <a:r>
              <a:rPr dirty="0"/>
              <a:t>provided).</a:t>
            </a:r>
          </a:p>
          <a:p>
            <a:endParaRPr dirty="0"/>
          </a:p>
          <a:p>
            <a:r>
              <a:rPr lang="en-US" dirty="0"/>
              <a:t>Data splitting on </a:t>
            </a:r>
            <a:r>
              <a:rPr lang="en-US" dirty="0" err="1"/>
              <a:t>RoBERTa</a:t>
            </a:r>
            <a:r>
              <a:rPr lang="en-US" dirty="0"/>
              <a:t> Model : </a:t>
            </a:r>
          </a:p>
          <a:p>
            <a:pPr lvl="1"/>
            <a:r>
              <a:rPr lang="en-US" dirty="0"/>
              <a:t>60% train,</a:t>
            </a:r>
          </a:p>
          <a:p>
            <a:pPr lvl="1"/>
            <a:r>
              <a:rPr lang="en-US" dirty="0"/>
              <a:t> 20% validation, </a:t>
            </a:r>
          </a:p>
          <a:p>
            <a:pPr lvl="1"/>
            <a:r>
              <a:rPr lang="en-US" dirty="0"/>
              <a:t>20%test.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Models Used:</a:t>
            </a:r>
          </a:p>
          <a:p>
            <a:pPr marL="0" indent="0">
              <a:buNone/>
            </a:pPr>
            <a:r>
              <a:rPr lang="en-US" dirty="0"/>
              <a:t>1. VADER:</a:t>
            </a:r>
          </a:p>
          <a:p>
            <a:pPr marL="0" indent="0">
              <a:buNone/>
            </a:pPr>
            <a:r>
              <a:rPr lang="en-US" dirty="0"/>
              <a:t>	   - Lexicon-based approach.</a:t>
            </a:r>
          </a:p>
          <a:p>
            <a:pPr marL="0" indent="0">
              <a:buNone/>
            </a:pPr>
            <a:r>
              <a:rPr lang="en-US" dirty="0"/>
              <a:t>   	   - Scores sentiment using predefined rules.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RoBERTa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- Transformer-based deep learning model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- Pretrained on large datasets for contextual </a:t>
            </a:r>
            <a:r>
              <a:rPr lang="en-US" dirty="0"/>
              <a:t>				     </a:t>
            </a:r>
            <a:r>
              <a:rPr dirty="0"/>
              <a:t>understanding</a:t>
            </a:r>
            <a:r>
              <a:rPr lang="ar-JO" dirty="0"/>
              <a:t> </a:t>
            </a:r>
            <a:r>
              <a:rPr lang="en-US" dirty="0"/>
              <a:t>and trained specifically on this task 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Purpose: Classify reviews as Positive, Negative, or Neutral.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137-3102-45A5-9986-6A678BA7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the models on real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5EE59-6A9C-416A-88EE-DB64F7B40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6" y="1417638"/>
            <a:ext cx="7398327" cy="5346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94D16-3791-45CC-B963-98D26B0D64DE}"/>
              </a:ext>
            </a:extLst>
          </p:cNvPr>
          <p:cNvSpPr txBox="1"/>
          <p:nvPr/>
        </p:nvSpPr>
        <p:spPr>
          <a:xfrm>
            <a:off x="155513" y="6394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43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220C-EC6F-43EE-AC2B-87954AB50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50" y="1371600"/>
            <a:ext cx="7540831" cy="4114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360F5-7BD2-4B34-89CC-7120DB35BCC4}"/>
              </a:ext>
            </a:extLst>
          </p:cNvPr>
          <p:cNvSpPr txBox="1"/>
          <p:nvPr/>
        </p:nvSpPr>
        <p:spPr>
          <a:xfrm>
            <a:off x="285008" y="6068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13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D093BB-4AAA-4CBD-AB1A-0099A0CD0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1724"/>
              </p:ext>
            </p:extLst>
          </p:nvPr>
        </p:nvGraphicFramePr>
        <p:xfrm>
          <a:off x="572984" y="1902998"/>
          <a:ext cx="7998031" cy="435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EEF6ED-C670-45BB-9D8F-00B32C291364}"/>
              </a:ext>
            </a:extLst>
          </p:cNvPr>
          <p:cNvSpPr txBox="1"/>
          <p:nvPr/>
        </p:nvSpPr>
        <p:spPr>
          <a:xfrm>
            <a:off x="1601627" y="645763"/>
            <a:ext cx="4705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Hyper parameters applied </a:t>
            </a:r>
          </a:p>
        </p:txBody>
      </p:sp>
    </p:spTree>
    <p:extLst>
      <p:ext uri="{BB962C8B-B14F-4D97-AF65-F5344CB8AC3E}">
        <p14:creationId xmlns:p14="http://schemas.microsoft.com/office/powerpoint/2010/main" val="272855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E7A5EF5-0AA9-48FA-BE6F-947919F01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75361"/>
              </p:ext>
            </p:extLst>
          </p:nvPr>
        </p:nvGraphicFramePr>
        <p:xfrm>
          <a:off x="0" y="-35626"/>
          <a:ext cx="9464635" cy="9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27">
                  <a:extLst>
                    <a:ext uri="{9D8B030D-6E8A-4147-A177-3AD203B41FA5}">
                      <a16:colId xmlns:a16="http://schemas.microsoft.com/office/drawing/2014/main" val="1691906264"/>
                    </a:ext>
                  </a:extLst>
                </a:gridCol>
                <a:gridCol w="1892927">
                  <a:extLst>
                    <a:ext uri="{9D8B030D-6E8A-4147-A177-3AD203B41FA5}">
                      <a16:colId xmlns:a16="http://schemas.microsoft.com/office/drawing/2014/main" val="3959587038"/>
                    </a:ext>
                  </a:extLst>
                </a:gridCol>
                <a:gridCol w="1892927">
                  <a:extLst>
                    <a:ext uri="{9D8B030D-6E8A-4147-A177-3AD203B41FA5}">
                      <a16:colId xmlns:a16="http://schemas.microsoft.com/office/drawing/2014/main" val="2441512156"/>
                    </a:ext>
                  </a:extLst>
                </a:gridCol>
                <a:gridCol w="1892927">
                  <a:extLst>
                    <a:ext uri="{9D8B030D-6E8A-4147-A177-3AD203B41FA5}">
                      <a16:colId xmlns:a16="http://schemas.microsoft.com/office/drawing/2014/main" val="4171740311"/>
                    </a:ext>
                  </a:extLst>
                </a:gridCol>
                <a:gridCol w="1892927">
                  <a:extLst>
                    <a:ext uri="{9D8B030D-6E8A-4147-A177-3AD203B41FA5}">
                      <a16:colId xmlns:a16="http://schemas.microsoft.com/office/drawing/2014/main" val="3775130527"/>
                    </a:ext>
                  </a:extLst>
                </a:gridCol>
              </a:tblGrid>
              <a:tr h="672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 =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rate=0.001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5010"/>
                  </a:ext>
                </a:extLst>
              </a:tr>
              <a:tr h="2893407">
                <a:tc>
                  <a:txBody>
                    <a:bodyPr/>
                    <a:lstStyle/>
                    <a:p>
                      <a:r>
                        <a:rPr lang="en-US" dirty="0"/>
                        <a:t>Batch size=8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0.8950</a:t>
                      </a:r>
                    </a:p>
                    <a:p>
                      <a:r>
                        <a:rPr lang="en-US" dirty="0"/>
                        <a:t>F1 score = 0.8695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0.8176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0.7640</a:t>
                      </a:r>
                    </a:p>
                    <a:p>
                      <a:r>
                        <a:rPr lang="en-US" dirty="0"/>
                        <a:t>F1 score = 0.6618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0.5837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0.7640</a:t>
                      </a:r>
                    </a:p>
                    <a:p>
                      <a:r>
                        <a:rPr lang="en-US" dirty="0"/>
                        <a:t>F1 score = 0.6618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0.5837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=1e-05</a:t>
                      </a:r>
                    </a:p>
                    <a:p>
                      <a:r>
                        <a:rPr lang="en-US" dirty="0"/>
                        <a:t>Loss=0.3866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=0.0001</a:t>
                      </a:r>
                    </a:p>
                    <a:p>
                      <a:r>
                        <a:rPr lang="en-US" dirty="0"/>
                        <a:t>Loss= 0.7205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 =0.001</a:t>
                      </a:r>
                    </a:p>
                    <a:p>
                      <a:r>
                        <a:rPr lang="en-US" dirty="0"/>
                        <a:t>Loss =0.7396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09928"/>
                  </a:ext>
                </a:extLst>
              </a:tr>
              <a:tr h="3095273">
                <a:tc>
                  <a:txBody>
                    <a:bodyPr/>
                    <a:lstStyle/>
                    <a:p>
                      <a:r>
                        <a:rPr lang="en-US" dirty="0"/>
                        <a:t>Batch size=32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0.8720</a:t>
                      </a:r>
                    </a:p>
                    <a:p>
                      <a:r>
                        <a:rPr lang="en-US" dirty="0"/>
                        <a:t>F1 score = 0.8700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0.8683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0.7770</a:t>
                      </a:r>
                    </a:p>
                    <a:p>
                      <a:r>
                        <a:rPr lang="en-US" dirty="0"/>
                        <a:t>F1 score = 0.6795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0.6037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 0.7740</a:t>
                      </a:r>
                    </a:p>
                    <a:p>
                      <a:r>
                        <a:rPr lang="en-US" dirty="0"/>
                        <a:t>F1 score = 0.6518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0.5837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=1e-05</a:t>
                      </a:r>
                    </a:p>
                    <a:p>
                      <a:r>
                        <a:rPr lang="en-US" dirty="0"/>
                        <a:t>Loss=0.0133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=0.0001</a:t>
                      </a:r>
                    </a:p>
                    <a:p>
                      <a:r>
                        <a:rPr lang="en-US" dirty="0"/>
                        <a:t>Loss=0.7002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 =0.001</a:t>
                      </a:r>
                    </a:p>
                    <a:p>
                      <a:r>
                        <a:rPr lang="en-US" dirty="0"/>
                        <a:t>Loss =0.7023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56394"/>
                  </a:ext>
                </a:extLst>
              </a:tr>
              <a:tr h="2893407">
                <a:tc>
                  <a:txBody>
                    <a:bodyPr/>
                    <a:lstStyle/>
                    <a:p>
                      <a:r>
                        <a:rPr lang="en-US" dirty="0"/>
                        <a:t>Batch size=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</a:t>
                      </a:r>
                    </a:p>
                    <a:p>
                      <a:r>
                        <a:rPr lang="en-US" dirty="0"/>
                        <a:t>0.8217</a:t>
                      </a:r>
                    </a:p>
                    <a:p>
                      <a:r>
                        <a:rPr lang="en-US" dirty="0"/>
                        <a:t>F1 score = 0.8200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0.8100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</a:t>
                      </a:r>
                    </a:p>
                    <a:p>
                      <a:r>
                        <a:rPr lang="en-US" dirty="0"/>
                        <a:t>0.7640</a:t>
                      </a:r>
                    </a:p>
                    <a:p>
                      <a:r>
                        <a:rPr lang="en-US" dirty="0"/>
                        <a:t>F1 score = 0.6618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0.5837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Accuracy=</a:t>
                      </a:r>
                    </a:p>
                    <a:p>
                      <a:r>
                        <a:rPr lang="en-US" dirty="0"/>
                        <a:t>0.7640</a:t>
                      </a:r>
                    </a:p>
                    <a:p>
                      <a:r>
                        <a:rPr lang="en-US" dirty="0"/>
                        <a:t>F1 score = 0.6618</a:t>
                      </a:r>
                    </a:p>
                    <a:p>
                      <a:r>
                        <a:rPr lang="en-US" dirty="0"/>
                        <a:t>Precision=</a:t>
                      </a:r>
                    </a:p>
                    <a:p>
                      <a:r>
                        <a:rPr lang="en-US" dirty="0"/>
                        <a:t>0.5837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=1e-05</a:t>
                      </a:r>
                    </a:p>
                    <a:p>
                      <a:r>
                        <a:rPr lang="en-US" dirty="0"/>
                        <a:t>Loss=0.0166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=0.0001</a:t>
                      </a:r>
                    </a:p>
                    <a:p>
                      <a:r>
                        <a:rPr lang="en-US" dirty="0"/>
                        <a:t>Loss=0.7040</a:t>
                      </a:r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lr</a:t>
                      </a:r>
                      <a:r>
                        <a:rPr lang="en-US" dirty="0"/>
                        <a:t> =0.001</a:t>
                      </a:r>
                    </a:p>
                    <a:p>
                      <a:r>
                        <a:rPr lang="en-US" dirty="0"/>
                        <a:t>Loss = 0.6971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21451"/>
                  </a:ext>
                </a:extLst>
              </a:tr>
              <a:tr h="322248">
                <a:tc>
                  <a:txBody>
                    <a:bodyPr/>
                    <a:lstStyle/>
                    <a:p>
                      <a:r>
                        <a:rPr lang="en-US" dirty="0"/>
                        <a:t>Epochs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7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45315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Model </a:t>
            </a:r>
            <a:r>
              <a:rPr lang="en-US" dirty="0"/>
              <a:t>Best </a:t>
            </a:r>
            <a:r>
              <a:rPr dirty="0"/>
              <a:t>Performance Comparison:</a:t>
            </a:r>
          </a:p>
          <a:p>
            <a:pPr marL="0" indent="0">
              <a:buNone/>
            </a:pPr>
            <a:r>
              <a:rPr dirty="0"/>
              <a:t>| Metric      | VADER  | </a:t>
            </a:r>
            <a:r>
              <a:rPr dirty="0" err="1"/>
              <a:t>RoBERTa</a:t>
            </a:r>
            <a:r>
              <a:rPr dirty="0"/>
              <a:t> |</a:t>
            </a:r>
          </a:p>
          <a:p>
            <a:pPr marL="0" indent="0">
              <a:buNone/>
            </a:pPr>
            <a:r>
              <a:rPr dirty="0"/>
              <a:t>| Accuracy  |   </a:t>
            </a:r>
            <a:r>
              <a:rPr lang="en-US" dirty="0"/>
              <a:t>0.8070</a:t>
            </a:r>
            <a:r>
              <a:rPr dirty="0"/>
              <a:t>  | </a:t>
            </a:r>
            <a:r>
              <a:rPr lang="en-US" dirty="0"/>
              <a:t>   0.8950</a:t>
            </a:r>
            <a:r>
              <a:rPr dirty="0"/>
              <a:t>     </a:t>
            </a:r>
            <a:r>
              <a:rPr lang="en-US" dirty="0"/>
              <a:t>   </a:t>
            </a:r>
            <a:r>
              <a:rPr dirty="0"/>
              <a:t>|</a:t>
            </a:r>
          </a:p>
          <a:p>
            <a:pPr marL="0" indent="0">
              <a:buNone/>
            </a:pPr>
            <a:r>
              <a:rPr dirty="0"/>
              <a:t>| Precision  |   </a:t>
            </a:r>
            <a:r>
              <a:rPr lang="en-US" dirty="0"/>
              <a:t>0.7641</a:t>
            </a:r>
            <a:r>
              <a:rPr dirty="0"/>
              <a:t>  | </a:t>
            </a:r>
            <a:r>
              <a:rPr lang="en-US" dirty="0"/>
              <a:t>   0.8683        </a:t>
            </a:r>
            <a:r>
              <a:rPr dirty="0"/>
              <a:t>|</a:t>
            </a:r>
          </a:p>
          <a:p>
            <a:pPr marL="0" indent="0">
              <a:buNone/>
            </a:pPr>
            <a:r>
              <a:rPr dirty="0"/>
              <a:t>| F1-Score   | </a:t>
            </a:r>
            <a:r>
              <a:rPr lang="en-US" dirty="0"/>
              <a:t>  0.7767  </a:t>
            </a:r>
            <a:r>
              <a:rPr dirty="0"/>
              <a:t>| </a:t>
            </a:r>
            <a:r>
              <a:rPr lang="en-US" dirty="0"/>
              <a:t>  0.8695</a:t>
            </a:r>
            <a:r>
              <a:rPr dirty="0"/>
              <a:t>   </a:t>
            </a:r>
            <a:r>
              <a:rPr lang="en-US" dirty="0"/>
              <a:t> </a:t>
            </a:r>
            <a:r>
              <a:rPr dirty="0"/>
              <a:t> </a:t>
            </a:r>
            <a:r>
              <a:rPr lang="en-US" dirty="0"/>
              <a:t>    | </a:t>
            </a:r>
            <a:endParaRPr dirty="0"/>
          </a:p>
          <a:p>
            <a:endParaRPr lang="en-US" dirty="0"/>
          </a:p>
          <a:p>
            <a:r>
              <a:rPr dirty="0"/>
              <a:t>Key 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RoBERTa</a:t>
            </a:r>
            <a:r>
              <a:rPr dirty="0"/>
              <a:t> outperforms VADER in </a:t>
            </a:r>
            <a:r>
              <a:rPr lang="en-US" dirty="0"/>
              <a:t>all</a:t>
            </a:r>
            <a:r>
              <a:rPr dirty="0"/>
              <a:t> metrics.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VADER struggles with ambiguous or complex </a:t>
            </a:r>
            <a:r>
              <a:rPr lang="en-US" dirty="0"/>
              <a:t>		    </a:t>
            </a:r>
            <a:r>
              <a:rPr dirty="0"/>
              <a:t>sentences.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43ED2A-A914-47B3-8C95-22AECF5E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A05575-166C-434E-A0FD-E2121AEF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48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5724AF-0707-4433-BA15-48B2FA61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E51E5-3C0F-4BAF-ABDE-E65A42C49865}"/>
              </a:ext>
            </a:extLst>
          </p:cNvPr>
          <p:cNvSpPr txBox="1"/>
          <p:nvPr/>
        </p:nvSpPr>
        <p:spPr>
          <a:xfrm>
            <a:off x="374072" y="5481517"/>
            <a:ext cx="7400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accuracy and f1-score for Roberta model :</a:t>
            </a:r>
          </a:p>
          <a:p>
            <a:r>
              <a:rPr lang="en-US" dirty="0"/>
              <a:t>When </a:t>
            </a:r>
            <a:r>
              <a:rPr lang="en-US" dirty="0" err="1"/>
              <a:t>lr</a:t>
            </a:r>
            <a:r>
              <a:rPr lang="en-US" dirty="0"/>
              <a:t>=1e-05 and batch size =8 and epochs=5</a:t>
            </a:r>
          </a:p>
          <a:p>
            <a:r>
              <a:rPr lang="en-US" dirty="0"/>
              <a:t>And the best </a:t>
            </a:r>
            <a:r>
              <a:rPr lang="en-US" dirty="0" err="1"/>
              <a:t>precesion</a:t>
            </a:r>
            <a:r>
              <a:rPr lang="en-US" dirty="0"/>
              <a:t> When </a:t>
            </a:r>
            <a:r>
              <a:rPr lang="en-US" dirty="0" err="1"/>
              <a:t>lr</a:t>
            </a:r>
            <a:r>
              <a:rPr lang="en-US" dirty="0"/>
              <a:t>=1e-05 and batch size=32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488</Words>
  <Application>Microsoft Office PowerPoint</Application>
  <PresentationFormat>On-screen Show (4:3)</PresentationFormat>
  <Paragraphs>163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Amazon Reviews Sentiment Analysis</vt:lpstr>
      <vt:lpstr>Introduction</vt:lpstr>
      <vt:lpstr>Dataset Overview</vt:lpstr>
      <vt:lpstr>Deep Learning Approach</vt:lpstr>
      <vt:lpstr>Applying the models on real reviews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Future Work</vt:lpstr>
      <vt:lpstr>PowerPoint Presentation</vt:lpstr>
      <vt:lpstr>Questions ?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Sentiment Analysis</dc:title>
  <dc:subject/>
  <dc:creator/>
  <cp:keywords/>
  <dc:description>generated using python-pptx</dc:description>
  <cp:lastModifiedBy>shamailh M77</cp:lastModifiedBy>
  <cp:revision>31</cp:revision>
  <dcterms:created xsi:type="dcterms:W3CDTF">2013-01-27T09:14:16Z</dcterms:created>
  <dcterms:modified xsi:type="dcterms:W3CDTF">2025-01-05T03:05:58Z</dcterms:modified>
  <cp:category/>
</cp:coreProperties>
</file>