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17" r:id="rId3"/>
    <p:sldId id="421" r:id="rId4"/>
    <p:sldId id="422" r:id="rId5"/>
    <p:sldId id="423" r:id="rId6"/>
    <p:sldId id="424" r:id="rId7"/>
    <p:sldId id="425" r:id="rId8"/>
    <p:sldId id="42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EB6"/>
    <a:srgbClr val="2C2C2C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E143F-7CCD-49AE-82C2-4F9768A31729}" v="341" dt="2023-08-31T13:28:32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1477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EC5CF-4FBB-45AD-9D6C-D1531860BC5D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14E40-8234-47F0-A683-9329990CE4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639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LM Roman 10" panose="00000500000000000000" pitchFamily="50" charset="0"/>
              </a:rPr>
              <a:t>Contohnya</a:t>
            </a:r>
            <a:r>
              <a:rPr lang="en-US" sz="1200" dirty="0">
                <a:latin typeface="LM Roman 10" panose="00000500000000000000" pitchFamily="50" charset="0"/>
              </a:rPr>
              <a:t> Bahasa Indonesia </a:t>
            </a:r>
            <a:r>
              <a:rPr lang="en-US" sz="1200" dirty="0" err="1">
                <a:latin typeface="LM Roman 10" panose="00000500000000000000" pitchFamily="50" charset="0"/>
              </a:rPr>
              <a:t>lebih</a:t>
            </a:r>
            <a:r>
              <a:rPr lang="en-US" sz="1200" dirty="0">
                <a:latin typeface="LM Roman 10" panose="00000500000000000000" pitchFamily="50" charset="0"/>
              </a:rPr>
              <a:t> </a:t>
            </a:r>
            <a:r>
              <a:rPr lang="en-US" sz="1200" dirty="0" err="1">
                <a:latin typeface="LM Roman 10" panose="00000500000000000000" pitchFamily="50" charset="0"/>
              </a:rPr>
              <a:t>singkat</a:t>
            </a:r>
            <a:r>
              <a:rPr lang="en-US" sz="1200" dirty="0">
                <a:latin typeface="LM Roman 10" panose="00000500000000000000" pitchFamily="50" charset="0"/>
              </a:rPr>
              <a:t> disbanding Bahasa </a:t>
            </a:r>
            <a:r>
              <a:rPr lang="en-US" sz="1200" dirty="0" err="1">
                <a:latin typeface="LM Roman 10" panose="00000500000000000000" pitchFamily="50" charset="0"/>
              </a:rPr>
              <a:t>Inggris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14E40-8234-47F0-A683-9329990CE463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863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LM Roman 10" panose="00000500000000000000" pitchFamily="50" charset="0"/>
              </a:rPr>
              <a:t>Contohnya</a:t>
            </a:r>
            <a:r>
              <a:rPr lang="en-US" sz="1200" dirty="0">
                <a:latin typeface="LM Roman 10" panose="00000500000000000000" pitchFamily="50" charset="0"/>
              </a:rPr>
              <a:t> Bahasa Indonesia </a:t>
            </a:r>
            <a:r>
              <a:rPr lang="en-US" sz="1200" dirty="0" err="1">
                <a:latin typeface="LM Roman 10" panose="00000500000000000000" pitchFamily="50" charset="0"/>
              </a:rPr>
              <a:t>lebih</a:t>
            </a:r>
            <a:r>
              <a:rPr lang="en-US" sz="1200" dirty="0">
                <a:latin typeface="LM Roman 10" panose="00000500000000000000" pitchFamily="50" charset="0"/>
              </a:rPr>
              <a:t> </a:t>
            </a:r>
            <a:r>
              <a:rPr lang="en-US" sz="1200" dirty="0" err="1">
                <a:latin typeface="LM Roman 10" panose="00000500000000000000" pitchFamily="50" charset="0"/>
              </a:rPr>
              <a:t>singkat</a:t>
            </a:r>
            <a:r>
              <a:rPr lang="en-US" sz="1200" dirty="0">
                <a:latin typeface="LM Roman 10" panose="00000500000000000000" pitchFamily="50" charset="0"/>
              </a:rPr>
              <a:t> disbanding Bahasa </a:t>
            </a:r>
            <a:r>
              <a:rPr lang="en-US" sz="1200" dirty="0" err="1">
                <a:latin typeface="LM Roman 10" panose="00000500000000000000" pitchFamily="50" charset="0"/>
              </a:rPr>
              <a:t>Inggris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14E40-8234-47F0-A683-9329990CE463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331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LM Roman 10" panose="00000500000000000000" pitchFamily="50" charset="0"/>
              </a:rPr>
              <a:t>Contohnya</a:t>
            </a:r>
            <a:r>
              <a:rPr lang="en-US" sz="1200" dirty="0">
                <a:latin typeface="LM Roman 10" panose="00000500000000000000" pitchFamily="50" charset="0"/>
              </a:rPr>
              <a:t> Bahasa Indonesia </a:t>
            </a:r>
            <a:r>
              <a:rPr lang="en-US" sz="1200" dirty="0" err="1">
                <a:latin typeface="LM Roman 10" panose="00000500000000000000" pitchFamily="50" charset="0"/>
              </a:rPr>
              <a:t>lebih</a:t>
            </a:r>
            <a:r>
              <a:rPr lang="en-US" sz="1200" dirty="0">
                <a:latin typeface="LM Roman 10" panose="00000500000000000000" pitchFamily="50" charset="0"/>
              </a:rPr>
              <a:t> </a:t>
            </a:r>
            <a:r>
              <a:rPr lang="en-US" sz="1200" dirty="0" err="1">
                <a:latin typeface="LM Roman 10" panose="00000500000000000000" pitchFamily="50" charset="0"/>
              </a:rPr>
              <a:t>singkat</a:t>
            </a:r>
            <a:r>
              <a:rPr lang="en-US" sz="1200" dirty="0">
                <a:latin typeface="LM Roman 10" panose="00000500000000000000" pitchFamily="50" charset="0"/>
              </a:rPr>
              <a:t> disbanding Bahasa </a:t>
            </a:r>
            <a:r>
              <a:rPr lang="en-US" sz="1200" dirty="0" err="1">
                <a:latin typeface="LM Roman 10" panose="00000500000000000000" pitchFamily="50" charset="0"/>
              </a:rPr>
              <a:t>Inggris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14E40-8234-47F0-A683-9329990CE463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738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LM Roman 10" panose="00000500000000000000" pitchFamily="50" charset="0"/>
              </a:rPr>
              <a:t>Contohnya</a:t>
            </a:r>
            <a:r>
              <a:rPr lang="en-US" sz="1200" dirty="0">
                <a:latin typeface="LM Roman 10" panose="00000500000000000000" pitchFamily="50" charset="0"/>
              </a:rPr>
              <a:t> Bahasa Indonesia </a:t>
            </a:r>
            <a:r>
              <a:rPr lang="en-US" sz="1200" dirty="0" err="1">
                <a:latin typeface="LM Roman 10" panose="00000500000000000000" pitchFamily="50" charset="0"/>
              </a:rPr>
              <a:t>lebih</a:t>
            </a:r>
            <a:r>
              <a:rPr lang="en-US" sz="1200" dirty="0">
                <a:latin typeface="LM Roman 10" panose="00000500000000000000" pitchFamily="50" charset="0"/>
              </a:rPr>
              <a:t> </a:t>
            </a:r>
            <a:r>
              <a:rPr lang="en-US" sz="1200" dirty="0" err="1">
                <a:latin typeface="LM Roman 10" panose="00000500000000000000" pitchFamily="50" charset="0"/>
              </a:rPr>
              <a:t>singkat</a:t>
            </a:r>
            <a:r>
              <a:rPr lang="en-US" sz="1200" dirty="0">
                <a:latin typeface="LM Roman 10" panose="00000500000000000000" pitchFamily="50" charset="0"/>
              </a:rPr>
              <a:t> disbanding Bahasa </a:t>
            </a:r>
            <a:r>
              <a:rPr lang="en-US" sz="1200" dirty="0" err="1">
                <a:latin typeface="LM Roman 10" panose="00000500000000000000" pitchFamily="50" charset="0"/>
              </a:rPr>
              <a:t>Inggris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14E40-8234-47F0-A683-9329990CE463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1988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LM Roman 10" panose="00000500000000000000" pitchFamily="50" charset="0"/>
              </a:rPr>
              <a:t>Contohnya</a:t>
            </a:r>
            <a:r>
              <a:rPr lang="en-US" sz="1200" dirty="0">
                <a:latin typeface="LM Roman 10" panose="00000500000000000000" pitchFamily="50" charset="0"/>
              </a:rPr>
              <a:t> Bahasa Indonesia </a:t>
            </a:r>
            <a:r>
              <a:rPr lang="en-US" sz="1200" dirty="0" err="1">
                <a:latin typeface="LM Roman 10" panose="00000500000000000000" pitchFamily="50" charset="0"/>
              </a:rPr>
              <a:t>lebih</a:t>
            </a:r>
            <a:r>
              <a:rPr lang="en-US" sz="1200" dirty="0">
                <a:latin typeface="LM Roman 10" panose="00000500000000000000" pitchFamily="50" charset="0"/>
              </a:rPr>
              <a:t> </a:t>
            </a:r>
            <a:r>
              <a:rPr lang="en-US" sz="1200" dirty="0" err="1">
                <a:latin typeface="LM Roman 10" panose="00000500000000000000" pitchFamily="50" charset="0"/>
              </a:rPr>
              <a:t>singkat</a:t>
            </a:r>
            <a:r>
              <a:rPr lang="en-US" sz="1200" dirty="0">
                <a:latin typeface="LM Roman 10" panose="00000500000000000000" pitchFamily="50" charset="0"/>
              </a:rPr>
              <a:t> disbanding Bahasa </a:t>
            </a:r>
            <a:r>
              <a:rPr lang="en-US" sz="1200" dirty="0" err="1">
                <a:latin typeface="LM Roman 10" panose="00000500000000000000" pitchFamily="50" charset="0"/>
              </a:rPr>
              <a:t>Inggris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14E40-8234-47F0-A683-9329990CE463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602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LM Roman 10" panose="00000500000000000000" pitchFamily="50" charset="0"/>
              </a:rPr>
              <a:t>Contohnya</a:t>
            </a:r>
            <a:r>
              <a:rPr lang="en-US" sz="1200" dirty="0">
                <a:latin typeface="LM Roman 10" panose="00000500000000000000" pitchFamily="50" charset="0"/>
              </a:rPr>
              <a:t> Bahasa Indonesia </a:t>
            </a:r>
            <a:r>
              <a:rPr lang="en-US" sz="1200" dirty="0" err="1">
                <a:latin typeface="LM Roman 10" panose="00000500000000000000" pitchFamily="50" charset="0"/>
              </a:rPr>
              <a:t>lebih</a:t>
            </a:r>
            <a:r>
              <a:rPr lang="en-US" sz="1200" dirty="0">
                <a:latin typeface="LM Roman 10" panose="00000500000000000000" pitchFamily="50" charset="0"/>
              </a:rPr>
              <a:t> </a:t>
            </a:r>
            <a:r>
              <a:rPr lang="en-US" sz="1200" dirty="0" err="1">
                <a:latin typeface="LM Roman 10" panose="00000500000000000000" pitchFamily="50" charset="0"/>
              </a:rPr>
              <a:t>singkat</a:t>
            </a:r>
            <a:r>
              <a:rPr lang="en-US" sz="1200" dirty="0">
                <a:latin typeface="LM Roman 10" panose="00000500000000000000" pitchFamily="50" charset="0"/>
              </a:rPr>
              <a:t> disbanding Bahasa </a:t>
            </a:r>
            <a:r>
              <a:rPr lang="en-US" sz="1200" dirty="0" err="1">
                <a:latin typeface="LM Roman 10" panose="00000500000000000000" pitchFamily="50" charset="0"/>
              </a:rPr>
              <a:t>Inggris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14E40-8234-47F0-A683-9329990CE463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243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030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518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4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275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550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42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550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05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86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407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73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6929-1C8A-4E0B-B8B6-FA66BC03C74D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7671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137" y="2313432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latin typeface="LM Roman 10" panose="00000500000000000000" pitchFamily="50" charset="0"/>
              </a:rPr>
              <a:t>Tugas</a:t>
            </a:r>
            <a:r>
              <a:rPr lang="en-US" sz="4000" b="1" dirty="0">
                <a:latin typeface="LM Roman 10" panose="00000500000000000000" pitchFamily="50" charset="0"/>
              </a:rPr>
              <a:t> Basis Data</a:t>
            </a:r>
            <a:endParaRPr lang="en-ID" sz="4000" b="1" dirty="0"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4665F-25E4-EDAE-CE13-A09C41658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137" y="3355150"/>
            <a:ext cx="9144000" cy="469030"/>
          </a:xfrm>
        </p:spPr>
        <p:txBody>
          <a:bodyPr/>
          <a:lstStyle/>
          <a:p>
            <a:pPr algn="l"/>
            <a:r>
              <a:rPr lang="en-US" b="1" i="1" dirty="0">
                <a:solidFill>
                  <a:srgbClr val="00B0F0"/>
                </a:solidFill>
                <a:latin typeface="LM Roman 10" panose="00000500000000000000" pitchFamily="50" charset="0"/>
              </a:rPr>
              <a:t>Abdan Hafidz - 5054231021</a:t>
            </a:r>
            <a:endParaRPr lang="en-ID" b="1" i="1" dirty="0">
              <a:solidFill>
                <a:srgbClr val="00B0F0"/>
              </a:solidFill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No.1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326A42-B603-E8AC-3FD8-A7F205E0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93" y="1860664"/>
            <a:ext cx="10355706" cy="45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4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No.2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B8181-6640-0B49-2E0E-C28877249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73" y="1776578"/>
            <a:ext cx="8370073" cy="48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6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No.3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BBC38-3863-7F6B-CD4D-972B497FA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356" y="1776578"/>
            <a:ext cx="7961308" cy="467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2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No.4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A2D78-AE4B-6FCE-D873-46C55FAE4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73" y="1947607"/>
            <a:ext cx="10262056" cy="446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7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No.5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075AB-4066-5F19-EF72-8373CEC42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98" y="1914230"/>
            <a:ext cx="8473911" cy="43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3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No.6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113E8-9746-7306-EA3D-09E1805A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30" y="1776578"/>
            <a:ext cx="9797939" cy="476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3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24665F-25E4-EDAE-CE13-A09C41658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873" y="2504757"/>
            <a:ext cx="10387054" cy="3387160"/>
          </a:xfrm>
        </p:spPr>
        <p:txBody>
          <a:bodyPr>
            <a:normAutofit/>
          </a:bodyPr>
          <a:lstStyle/>
          <a:p>
            <a:r>
              <a:rPr lang="en-US" sz="5400" b="1" i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Terima</a:t>
            </a:r>
            <a:r>
              <a:rPr lang="en-US" sz="5400" b="1" i="1" dirty="0">
                <a:solidFill>
                  <a:srgbClr val="FFFF00"/>
                </a:solidFill>
                <a:latin typeface="LM Roman 10" panose="00000500000000000000" pitchFamily="50" charset="0"/>
              </a:rPr>
              <a:t> Kasih </a:t>
            </a:r>
            <a:r>
              <a:rPr lang="en-US" sz="5400" b="1" i="1" dirty="0">
                <a:solidFill>
                  <a:srgbClr val="FFFF00"/>
                </a:solidFill>
                <a:latin typeface="LM Roman 10" panose="00000500000000000000" pitchFamily="50" charset="0"/>
                <a:sym typeface="Wingdings" panose="05000000000000000000" pitchFamily="2" charset="2"/>
              </a:rPr>
              <a:t> </a:t>
            </a:r>
            <a:endParaRPr lang="en-ID" sz="5400" b="1" i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1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2407</TotalTime>
  <Words>82</Words>
  <Application>Microsoft Office PowerPoint</Application>
  <PresentationFormat>Widescreen</PresentationFormat>
  <Paragraphs>21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LM Roman 10</vt:lpstr>
      <vt:lpstr>Office Theme</vt:lpstr>
      <vt:lpstr>Tugas Basis Data</vt:lpstr>
      <vt:lpstr>No.1</vt:lpstr>
      <vt:lpstr>No.2</vt:lpstr>
      <vt:lpstr>No.3</vt:lpstr>
      <vt:lpstr>No.4</vt:lpstr>
      <vt:lpstr>No.5</vt:lpstr>
      <vt:lpstr>No.6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Pasti Lolos UTBK 2024</dc:title>
  <dc:creator>fa506ihrb.r5@outlook.co.id</dc:creator>
  <cp:lastModifiedBy>Abdan Hafidz</cp:lastModifiedBy>
  <cp:revision>6</cp:revision>
  <dcterms:created xsi:type="dcterms:W3CDTF">2023-08-28T06:58:09Z</dcterms:created>
  <dcterms:modified xsi:type="dcterms:W3CDTF">2023-12-06T13:14:45Z</dcterms:modified>
</cp:coreProperties>
</file>