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629FC-CB09-4DF1-B6C0-B230C29AA6D2}" type="datetimeFigureOut">
              <a:rPr lang="en-ID" smtClean="0"/>
              <a:t>26/08/2024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2AE7-9CC4-4248-AA07-CC1E7AF49AD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46725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629FC-CB09-4DF1-B6C0-B230C29AA6D2}" type="datetimeFigureOut">
              <a:rPr lang="en-ID" smtClean="0"/>
              <a:t>26/08/2024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2AE7-9CC4-4248-AA07-CC1E7AF49AD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30438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629FC-CB09-4DF1-B6C0-B230C29AA6D2}" type="datetimeFigureOut">
              <a:rPr lang="en-ID" smtClean="0"/>
              <a:t>26/08/2024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2AE7-9CC4-4248-AA07-CC1E7AF49AD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78770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629FC-CB09-4DF1-B6C0-B230C29AA6D2}" type="datetimeFigureOut">
              <a:rPr lang="en-ID" smtClean="0"/>
              <a:t>26/08/2024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2AE7-9CC4-4248-AA07-CC1E7AF49AD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50683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629FC-CB09-4DF1-B6C0-B230C29AA6D2}" type="datetimeFigureOut">
              <a:rPr lang="en-ID" smtClean="0"/>
              <a:t>26/08/2024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2AE7-9CC4-4248-AA07-CC1E7AF49AD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8388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629FC-CB09-4DF1-B6C0-B230C29AA6D2}" type="datetimeFigureOut">
              <a:rPr lang="en-ID" smtClean="0"/>
              <a:t>26/08/2024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2AE7-9CC4-4248-AA07-CC1E7AF49AD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57439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629FC-CB09-4DF1-B6C0-B230C29AA6D2}" type="datetimeFigureOut">
              <a:rPr lang="en-ID" smtClean="0"/>
              <a:t>26/08/2024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2AE7-9CC4-4248-AA07-CC1E7AF49AD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94174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629FC-CB09-4DF1-B6C0-B230C29AA6D2}" type="datetimeFigureOut">
              <a:rPr lang="en-ID" smtClean="0"/>
              <a:t>26/08/2024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2AE7-9CC4-4248-AA07-CC1E7AF49AD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12170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629FC-CB09-4DF1-B6C0-B230C29AA6D2}" type="datetimeFigureOut">
              <a:rPr lang="en-ID" smtClean="0"/>
              <a:t>26/08/2024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2AE7-9CC4-4248-AA07-CC1E7AF49AD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5733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629FC-CB09-4DF1-B6C0-B230C29AA6D2}" type="datetimeFigureOut">
              <a:rPr lang="en-ID" smtClean="0"/>
              <a:t>26/08/2024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2AE7-9CC4-4248-AA07-CC1E7AF49AD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28015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629FC-CB09-4DF1-B6C0-B230C29AA6D2}" type="datetimeFigureOut">
              <a:rPr lang="en-ID" smtClean="0"/>
              <a:t>26/08/2024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2AE7-9CC4-4248-AA07-CC1E7AF49AD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85103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629FC-CB09-4DF1-B6C0-B230C29AA6D2}" type="datetimeFigureOut">
              <a:rPr lang="en-ID" smtClean="0"/>
              <a:t>26/08/2024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62AE7-9CC4-4248-AA07-CC1E7AF49AD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07930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49E4F-9597-100B-8F35-8C5CE4BA5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6492"/>
            <a:ext cx="9144000" cy="2387600"/>
          </a:xfrm>
        </p:spPr>
        <p:txBody>
          <a:bodyPr/>
          <a:lstStyle/>
          <a:p>
            <a:r>
              <a:rPr lang="en-US" dirty="0" err="1">
                <a:latin typeface="LM Roman 10" panose="00000500000000000000" pitchFamily="50" charset="0"/>
              </a:rPr>
              <a:t>POV</a:t>
            </a:r>
            <a:r>
              <a:rPr lang="en-US" dirty="0">
                <a:latin typeface="LM Roman 10" panose="00000500000000000000" pitchFamily="50" charset="0"/>
              </a:rPr>
              <a:t> As Data Scientist / Analyst at </a:t>
            </a:r>
            <a:r>
              <a:rPr lang="en-US" dirty="0" err="1">
                <a:latin typeface="LM Roman 10" panose="00000500000000000000" pitchFamily="50" charset="0"/>
              </a:rPr>
              <a:t>Gojek</a:t>
            </a:r>
            <a:endParaRPr lang="en-ID" dirty="0">
              <a:latin typeface="LM Roman 10" panose="00000500000000000000" pitchFamily="50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319C45-64BF-F193-454C-022EF8F5B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US" dirty="0">
                <a:latin typeface="LM Roman 10" panose="00000500000000000000" pitchFamily="50" charset="0"/>
              </a:rPr>
              <a:t>By :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rgbClr val="FFFF00"/>
                </a:solidFill>
                <a:latin typeface="LM Roman 10" panose="00000500000000000000" pitchFamily="50" charset="0"/>
              </a:rPr>
              <a:t>Abdan Hafidz (5054231 021)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rgbClr val="FFFF00"/>
                </a:solidFill>
                <a:latin typeface="LM Roman 10" panose="00000500000000000000" pitchFamily="50" charset="0"/>
              </a:rPr>
              <a:t>Farhan Arya </a:t>
            </a:r>
            <a:r>
              <a:rPr lang="en-US" dirty="0" err="1">
                <a:solidFill>
                  <a:srgbClr val="FFFF00"/>
                </a:solidFill>
                <a:latin typeface="LM Roman 10" panose="00000500000000000000" pitchFamily="50" charset="0"/>
              </a:rPr>
              <a:t>Wicaksono</a:t>
            </a:r>
            <a:r>
              <a:rPr lang="en-US" dirty="0">
                <a:solidFill>
                  <a:srgbClr val="FFFF00"/>
                </a:solidFill>
                <a:latin typeface="LM Roman 10" panose="00000500000000000000" pitchFamily="50" charset="0"/>
              </a:rPr>
              <a:t> (5054231 011)</a:t>
            </a:r>
            <a:endParaRPr lang="en-ID" dirty="0">
              <a:solidFill>
                <a:srgbClr val="FFFF00"/>
              </a:solidFill>
              <a:latin typeface="LM Roman 10" panose="00000500000000000000" pitchFamily="50" charset="0"/>
            </a:endParaRPr>
          </a:p>
        </p:txBody>
      </p:sp>
      <p:pic>
        <p:nvPicPr>
          <p:cNvPr id="1026" name="Picture 2" descr="Dari A-Z, Ini Info Gojek yang Wajib Kamu Tahu">
            <a:extLst>
              <a:ext uri="{FF2B5EF4-FFF2-40B4-BE49-F238E27FC236}">
                <a16:creationId xmlns:a16="http://schemas.microsoft.com/office/drawing/2014/main" id="{4300E1DF-2C6B-CE7D-697A-921E81205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006" y="514322"/>
            <a:ext cx="1641987" cy="1452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3567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BA0E294-1D25-E742-E790-0E75F5592A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5342" y="1908944"/>
            <a:ext cx="9144000" cy="2387600"/>
          </a:xfrm>
        </p:spPr>
        <p:txBody>
          <a:bodyPr>
            <a:normAutofit fontScale="90000"/>
          </a:bodyPr>
          <a:lstStyle/>
          <a:p>
            <a:pPr algn="l" fontAlgn="base"/>
            <a:r>
              <a:rPr lang="en-US" b="1" i="0" dirty="0">
                <a:solidFill>
                  <a:srgbClr val="0A0B0C"/>
                </a:solidFill>
                <a:effectLst/>
                <a:highlight>
                  <a:srgbClr val="FFFFFF"/>
                </a:highlight>
                <a:latin typeface="LM Roman 10" panose="00000500000000000000" pitchFamily="50" charset="0"/>
              </a:rPr>
              <a:t>How We Estimate Food Debarkation Time With '</a:t>
            </a:r>
            <a:r>
              <a:rPr lang="en-US" b="1" i="0" dirty="0" err="1">
                <a:solidFill>
                  <a:srgbClr val="0A0B0C"/>
                </a:solidFill>
                <a:effectLst/>
                <a:highlight>
                  <a:srgbClr val="FFFFFF"/>
                </a:highlight>
                <a:latin typeface="LM Roman 10" panose="00000500000000000000" pitchFamily="50" charset="0"/>
              </a:rPr>
              <a:t>Tensoba</a:t>
            </a:r>
            <a:r>
              <a:rPr lang="en-US" b="1" i="0" dirty="0">
                <a:solidFill>
                  <a:srgbClr val="0A0B0C"/>
                </a:solidFill>
                <a:effectLst/>
                <a:highlight>
                  <a:srgbClr val="FFFFFF"/>
                </a:highlight>
                <a:latin typeface="LM Roman 10" panose="00000500000000000000" pitchFamily="50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3362235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163419D-85DD-EDB8-6F83-8680989797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00281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</TotalTime>
  <Words>32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LM Roman 10</vt:lpstr>
      <vt:lpstr>Office Theme</vt:lpstr>
      <vt:lpstr>POV As Data Scientist / Analyst at Gojek</vt:lpstr>
      <vt:lpstr>How We Estimate Food Debarkation Time With 'Tensoba'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Abdan Hafidz</dc:creator>
  <cp:lastModifiedBy>Abdan Hafidz</cp:lastModifiedBy>
  <cp:revision>1</cp:revision>
  <dcterms:created xsi:type="dcterms:W3CDTF">2024-08-26T09:33:39Z</dcterms:created>
  <dcterms:modified xsi:type="dcterms:W3CDTF">2024-08-26T09:54:57Z</dcterms:modified>
</cp:coreProperties>
</file>