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8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7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1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79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33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4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8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9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6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9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F24C-2892-47D1-9B7A-7F168C5B01A2}" type="datetimeFigureOut">
              <a:rPr lang="en-ID" smtClean="0"/>
              <a:t>02/11/2024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45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2444-0EB0-05EA-FFAC-7EDFF0610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532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88E58-9076-7B66-FEB4-FCD64AF0C8EB}"/>
              </a:ext>
            </a:extLst>
          </p:cNvPr>
          <p:cNvSpPr txBox="1"/>
          <p:nvPr/>
        </p:nvSpPr>
        <p:spPr>
          <a:xfrm>
            <a:off x="468630" y="35081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LABIRIN</a:t>
            </a:r>
            <a:r>
              <a:rPr lang="en-ID" dirty="0"/>
              <a:t> </a:t>
            </a:r>
          </a:p>
          <a:p>
            <a:r>
              <a:rPr lang="en-ID" dirty="0"/>
              <a:t>Yola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" y="1683754"/>
            <a:ext cx="3515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D0DEF-202A-5BE6-E2DE-3F30F475167B}"/>
              </a:ext>
            </a:extLst>
          </p:cNvPr>
          <p:cNvSpPr txBox="1"/>
          <p:nvPr/>
        </p:nvSpPr>
        <p:spPr>
          <a:xfrm>
            <a:off x="468630" y="28928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Yola </a:t>
            </a:r>
            <a:r>
              <a:rPr lang="en-ID" dirty="0" err="1"/>
              <a:t>adalah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4D2F1-8DD0-A085-F4D2-AFAEFD20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3264409"/>
            <a:ext cx="1752845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C260B-06D0-B885-02F8-59559BA71EFF}"/>
              </a:ext>
            </a:extLst>
          </p:cNvPr>
          <p:cNvSpPr txBox="1"/>
          <p:nvPr/>
        </p:nvSpPr>
        <p:spPr>
          <a:xfrm>
            <a:off x="484632" y="386521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8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.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Yola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4 kali. Bola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.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‘x’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16064-19BD-232C-755E-CAE9CC67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38" y="202529"/>
            <a:ext cx="2563798" cy="1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165850"/>
            <a:ext cx="6515536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88632-23B8-7B9D-064F-AAF8C68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" y="224744"/>
            <a:ext cx="685895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BC4AC-41C9-3C8B-01A4-B6136B4290E8}"/>
              </a:ext>
            </a:extLst>
          </p:cNvPr>
          <p:cNvSpPr txBox="1"/>
          <p:nvPr/>
        </p:nvSpPr>
        <p:spPr>
          <a:xfrm>
            <a:off x="377190" y="196471"/>
            <a:ext cx="10623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MENYULAM</a:t>
            </a:r>
            <a:r>
              <a:rPr lang="en-ID" b="1" dirty="0"/>
              <a:t> </a:t>
            </a:r>
          </a:p>
          <a:p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neneknya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robotika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M(cc) dan K(dd). 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“Masuk”, 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Keluar</a:t>
            </a:r>
            <a:r>
              <a:rPr lang="en-ID" dirty="0"/>
              <a:t>”. cc dan dd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pada </a:t>
            </a:r>
            <a:r>
              <a:rPr lang="en-ID" dirty="0" err="1"/>
              <a:t>kain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B2</a:t>
            </a:r>
            <a:r>
              <a:rPr lang="en-ID" dirty="0"/>
              <a:t>) dan M(</a:t>
            </a:r>
            <a:r>
              <a:rPr lang="en-ID" dirty="0" err="1"/>
              <a:t>A3</a:t>
            </a:r>
            <a:r>
              <a:rPr lang="en-ID" dirty="0"/>
              <a:t>),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B2</a:t>
            </a:r>
            <a:r>
              <a:rPr lang="en-ID" dirty="0"/>
              <a:t> dan </a:t>
            </a:r>
            <a:r>
              <a:rPr lang="en-ID" dirty="0" err="1"/>
              <a:t>menusukkan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A3</a:t>
            </a:r>
            <a:r>
              <a:rPr lang="en-ID" dirty="0"/>
              <a:t>. Jika </a:t>
            </a:r>
            <a:r>
              <a:rPr lang="en-ID" dirty="0" err="1"/>
              <a:t>diberikan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E6</a:t>
            </a:r>
            <a:r>
              <a:rPr lang="en-ID" dirty="0"/>
              <a:t>)-M(</a:t>
            </a:r>
            <a:r>
              <a:rPr lang="en-ID" dirty="0" err="1"/>
              <a:t>G8</a:t>
            </a:r>
            <a:r>
              <a:rPr lang="en-ID" dirty="0"/>
              <a:t>); K(</a:t>
            </a:r>
            <a:r>
              <a:rPr lang="en-ID" dirty="0" err="1"/>
              <a:t>E2</a:t>
            </a:r>
            <a:r>
              <a:rPr lang="en-ID" dirty="0"/>
              <a:t>)-M(</a:t>
            </a:r>
            <a:r>
              <a:rPr lang="en-ID" dirty="0" err="1"/>
              <a:t>E4</a:t>
            </a:r>
            <a:r>
              <a:rPr lang="en-ID" dirty="0"/>
              <a:t>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sulamannya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C75B-4FD6-BECA-18EB-026E717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5" y="2054421"/>
            <a:ext cx="1543265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91A3-209F-EAD0-9942-0687F22C9E7F}"/>
              </a:ext>
            </a:extLst>
          </p:cNvPr>
          <p:cNvSpPr txBox="1"/>
          <p:nvPr/>
        </p:nvSpPr>
        <p:spPr>
          <a:xfrm>
            <a:off x="2498598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sulaman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42D5D-D4F4-9E58-2AB1-9E5AB2A3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52" y="2593853"/>
            <a:ext cx="4382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68AE-8348-D968-89AF-6537D48E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D4F9-AF4D-091A-7795-9E43A57F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" y="237379"/>
            <a:ext cx="70685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6019-B9BE-151C-26D4-91AA0D65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9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30BC-3C5F-3B94-755F-61057295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AD69-2989-05E6-FAFD-1EDCDB26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" y="206012"/>
            <a:ext cx="71447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 descr="Apa itu Computational Thinking? Pengertian dan contoh 2024 | RevoU">
            <a:extLst>
              <a:ext uri="{FF2B5EF4-FFF2-40B4-BE49-F238E27FC236}">
                <a16:creationId xmlns:a16="http://schemas.microsoft.com/office/drawing/2014/main" id="{4D0B4BDB-ED95-045C-68C1-00FDEB9FE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8BC53E5-97DC-F255-E829-129E17EE1CD3}"/>
              </a:ext>
            </a:extLst>
          </p:cNvPr>
          <p:cNvSpPr txBox="1">
            <a:spLocks/>
          </p:cNvSpPr>
          <p:nvPr/>
        </p:nvSpPr>
        <p:spPr>
          <a:xfrm>
            <a:off x="460343" y="455057"/>
            <a:ext cx="9144000" cy="50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Intro CT</a:t>
            </a:r>
            <a:endParaRPr lang="en-ID" dirty="0"/>
          </a:p>
        </p:txBody>
      </p:sp>
      <p:pic>
        <p:nvPicPr>
          <p:cNvPr id="1026" name="Picture 2" descr="Computational Thinking – Biro Bebras UC">
            <a:extLst>
              <a:ext uri="{FF2B5EF4-FFF2-40B4-BE49-F238E27FC236}">
                <a16:creationId xmlns:a16="http://schemas.microsoft.com/office/drawing/2014/main" id="{97B0A898-EA4E-B4C9-C4E7-94065819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0" y="1016699"/>
            <a:ext cx="71437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12BB1478-F055-7929-8E8D-61AF133A88DD}"/>
              </a:ext>
            </a:extLst>
          </p:cNvPr>
          <p:cNvSpPr txBox="1">
            <a:spLocks/>
          </p:cNvSpPr>
          <p:nvPr/>
        </p:nvSpPr>
        <p:spPr>
          <a:xfrm>
            <a:off x="545183" y="511617"/>
            <a:ext cx="9144000" cy="50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Decomposition – Pattern Recognition – Abstraction –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3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8DFC-CE37-CE72-67ED-6ED40B989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4FB3EB2-324D-66EE-1429-6E76555B29D8}"/>
              </a:ext>
            </a:extLst>
          </p:cNvPr>
          <p:cNvSpPr txBox="1">
            <a:spLocks/>
          </p:cNvSpPr>
          <p:nvPr/>
        </p:nvSpPr>
        <p:spPr>
          <a:xfrm>
            <a:off x="545183" y="511617"/>
            <a:ext cx="9144000" cy="50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Decomposition – Pattern Recognition – Abstraction –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99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E3FF-1436-4B44-D0E1-4D2FCB63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2" y="628031"/>
            <a:ext cx="4467849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AA48-9506-8D2B-6E86-545D64FDFCB4}"/>
              </a:ext>
            </a:extLst>
          </p:cNvPr>
          <p:cNvSpPr txBox="1"/>
          <p:nvPr/>
        </p:nvSpPr>
        <p:spPr>
          <a:xfrm>
            <a:off x="360576" y="1841378"/>
            <a:ext cx="553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Arya </a:t>
            </a:r>
            <a:r>
              <a:rPr lang="en-ID" dirty="0" err="1"/>
              <a:t>memiliki</a:t>
            </a:r>
            <a:r>
              <a:rPr lang="en-ID" dirty="0"/>
              <a:t> grid A dan grid B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grid C.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grid D dan E </a:t>
            </a:r>
            <a:r>
              <a:rPr lang="en-ID" dirty="0" err="1"/>
              <a:t>menghasilkan</a:t>
            </a:r>
            <a:r>
              <a:rPr lang="en-ID" dirty="0"/>
              <a:t> grid F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9957-3229-1C4A-72B0-CECDF3B7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9"/>
          <a:stretch/>
        </p:blipFill>
        <p:spPr>
          <a:xfrm>
            <a:off x="481208" y="3073240"/>
            <a:ext cx="2202288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1A91-40D2-8354-28B2-2AF1BCD9E9CE}"/>
              </a:ext>
            </a:extLst>
          </p:cNvPr>
          <p:cNvSpPr txBox="1"/>
          <p:nvPr/>
        </p:nvSpPr>
        <p:spPr>
          <a:xfrm>
            <a:off x="360576" y="4660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grid D dan E yang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8031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" y="250959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E72-6024-A79B-6D56-E3E74B5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2" y="360455"/>
            <a:ext cx="3829584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D17B-81BD-A50C-7102-9742058932F9}"/>
              </a:ext>
            </a:extLst>
          </p:cNvPr>
          <p:cNvSpPr txBox="1"/>
          <p:nvPr/>
        </p:nvSpPr>
        <p:spPr>
          <a:xfrm>
            <a:off x="4382262" y="360455"/>
            <a:ext cx="696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yang </a:t>
            </a:r>
            <a:r>
              <a:rPr lang="en-ID" dirty="0" err="1"/>
              <a:t>bertuliskan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3 digit dan pada 2 </a:t>
            </a:r>
            <a:r>
              <a:rPr lang="en-ID" dirty="0" err="1"/>
              <a:t>kartu</a:t>
            </a:r>
            <a:r>
              <a:rPr lang="en-ID" dirty="0"/>
              <a:t> 1 digit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tertutupi</a:t>
            </a:r>
            <a:r>
              <a:rPr lang="en-ID" dirty="0"/>
              <a:t>. Hasil </a:t>
            </a:r>
            <a:r>
              <a:rPr lang="en-ID" dirty="0" err="1"/>
              <a:t>penjumlahan</a:t>
            </a:r>
            <a:r>
              <a:rPr lang="en-ID" dirty="0"/>
              <a:t> Angka Pada Kartu (A) + Angka Pada Kartu (B) + Angka Pada Kartu (C) </a:t>
            </a:r>
            <a:r>
              <a:rPr lang="en-ID" dirty="0" err="1"/>
              <a:t>adalah</a:t>
            </a:r>
            <a:r>
              <a:rPr lang="en-ID" dirty="0"/>
              <a:t> 687. Hasil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ditutupi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... {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926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C6C9-2518-65F2-753E-1F5F261D12BD}"/>
              </a:ext>
            </a:extLst>
          </p:cNvPr>
          <p:cNvSpPr txBox="1"/>
          <p:nvPr/>
        </p:nvSpPr>
        <p:spPr>
          <a:xfrm>
            <a:off x="365760" y="261819"/>
            <a:ext cx="6492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LAMPU</a:t>
            </a:r>
            <a:r>
              <a:rPr lang="en-ID" b="1" dirty="0"/>
              <a:t> KANTOR [</a:t>
            </a:r>
            <a:r>
              <a:rPr lang="en-ID" b="1" dirty="0" err="1"/>
              <a:t>Bebras</a:t>
            </a:r>
            <a:r>
              <a:rPr lang="en-ID" b="1" dirty="0"/>
              <a:t> Indonesia </a:t>
            </a:r>
            <a:r>
              <a:rPr lang="en-ID" b="1" dirty="0" err="1"/>
              <a:t>SMA</a:t>
            </a:r>
            <a:r>
              <a:rPr lang="en-ID" b="1" dirty="0"/>
              <a:t> 2017]</a:t>
            </a:r>
          </a:p>
          <a:p>
            <a:pPr algn="just"/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masing-masing di </a:t>
            </a:r>
            <a:r>
              <a:rPr lang="en-ID" dirty="0" err="1"/>
              <a:t>kantor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, para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, dan </a:t>
            </a:r>
            <a:r>
              <a:rPr lang="en-ID" dirty="0" err="1"/>
              <a:t>mematikannya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.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. Gambar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Sang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simbol-simbol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menyala</a:t>
            </a:r>
            <a:r>
              <a:rPr lang="en-ID" dirty="0"/>
              <a:t> dan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mana </a:t>
            </a:r>
            <a:r>
              <a:rPr lang="en-ID" dirty="0" err="1"/>
              <a:t>awal</a:t>
            </a:r>
            <a:r>
              <a:rPr lang="en-ID" dirty="0"/>
              <a:t> dan mana yang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AD2EB-F66A-C6BC-4B19-4189288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2947888"/>
            <a:ext cx="1524213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3967C-F4CC-8886-0F7D-07F0C017E62B}"/>
              </a:ext>
            </a:extLst>
          </p:cNvPr>
          <p:cNvSpPr txBox="1"/>
          <p:nvPr/>
        </p:nvSpPr>
        <p:spPr>
          <a:xfrm>
            <a:off x="365760" y="461459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Catatan</a:t>
            </a:r>
            <a:r>
              <a:rPr lang="en-ID" dirty="0"/>
              <a:t> mana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? </a:t>
            </a:r>
          </a:p>
          <a:p>
            <a:pPr marL="342900" indent="-342900">
              <a:buAutoNum type="alphaLcPeriod"/>
            </a:pPr>
            <a:r>
              <a:rPr lang="en-ID" dirty="0"/>
              <a:t># &amp; &amp; &amp; # # &amp; # </a:t>
            </a:r>
          </a:p>
          <a:p>
            <a:pPr marL="342900" indent="-342900">
              <a:buAutoNum type="alphaLcPeriod"/>
            </a:pPr>
            <a:r>
              <a:rPr lang="en-ID" dirty="0"/>
              <a:t>&amp; # &amp; &amp; &amp; # &amp; # </a:t>
            </a:r>
          </a:p>
          <a:p>
            <a:pPr marL="342900" indent="-342900">
              <a:buAutoNum type="alphaLcPeriod"/>
            </a:pPr>
            <a:r>
              <a:rPr lang="en-ID" dirty="0"/>
              <a:t># &amp; # # &amp; &amp; &amp; &amp; </a:t>
            </a:r>
          </a:p>
          <a:p>
            <a:pPr marL="342900" indent="-342900">
              <a:buAutoNum type="alphaLcPeriod"/>
            </a:pPr>
            <a:r>
              <a:rPr lang="en-ID" dirty="0"/>
              <a:t>&amp; &amp; # &amp; &amp; # # &amp;</a:t>
            </a:r>
          </a:p>
        </p:txBody>
      </p:sp>
    </p:spTree>
    <p:extLst>
      <p:ext uri="{BB962C8B-B14F-4D97-AF65-F5344CB8AC3E}">
        <p14:creationId xmlns:p14="http://schemas.microsoft.com/office/powerpoint/2010/main" val="9919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19C704-BB2A-3CFD-3A4A-02453FC19AC3}"/>
              </a:ext>
            </a:extLst>
          </p:cNvPr>
          <p:cNvSpPr txBox="1"/>
          <p:nvPr/>
        </p:nvSpPr>
        <p:spPr>
          <a:xfrm>
            <a:off x="569214" y="30643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BAHASA </a:t>
            </a:r>
            <a:r>
              <a:rPr lang="en-ID" b="1" dirty="0" err="1"/>
              <a:t>BEBEK</a:t>
            </a:r>
            <a:endParaRPr lang="en-ID" b="1" dirty="0"/>
          </a:p>
          <a:p>
            <a:r>
              <a:rPr lang="en-ID" dirty="0"/>
              <a:t>Di negeri </a:t>
            </a:r>
            <a:r>
              <a:rPr lang="en-ID" dirty="0" err="1"/>
              <a:t>Feez</a:t>
            </a:r>
            <a:r>
              <a:rPr lang="en-ID" dirty="0"/>
              <a:t> nan </a:t>
            </a:r>
            <a:r>
              <a:rPr lang="en-ID" dirty="0" err="1"/>
              <a:t>indah</a:t>
            </a:r>
            <a:r>
              <a:rPr lang="en-ID" dirty="0"/>
              <a:t> </a:t>
            </a:r>
            <a:r>
              <a:rPr lang="en-ID" dirty="0" err="1"/>
              <a:t>berlakulah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rakyatnya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1EF3-6520-49AE-84C3-5280D9C16ACB}"/>
              </a:ext>
            </a:extLst>
          </p:cNvPr>
          <p:cNvSpPr txBox="1"/>
          <p:nvPr/>
        </p:nvSpPr>
        <p:spPr>
          <a:xfrm>
            <a:off x="569214" y="150676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b="1" dirty="0"/>
          </a:p>
          <a:p>
            <a:r>
              <a:rPr lang="en-ID" b="1" dirty="0" err="1"/>
              <a:t>FAJEENIKETWAZAALMPSI</a:t>
            </a:r>
            <a:r>
              <a:rPr lang="en-ID" b="1" dirty="0"/>
              <a:t> , </a:t>
            </a:r>
            <a:r>
              <a:rPr lang="en-ID" b="1" dirty="0" err="1"/>
              <a:t>m</a:t>
            </a:r>
            <a:r>
              <a:rPr lang="en-ID" dirty="0" err="1"/>
              <a:t>emiliki</a:t>
            </a:r>
            <a:r>
              <a:rPr lang="en-ID" dirty="0"/>
              <a:t> arti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b="1" dirty="0" err="1"/>
              <a:t>FEEZMANTAPJIWASEKALI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Sekarang</a:t>
            </a:r>
            <a:r>
              <a:rPr lang="en-ID" dirty="0"/>
              <a:t> Arya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kalimatnya</a:t>
            </a:r>
            <a:r>
              <a:rPr lang="en-ID" dirty="0"/>
              <a:t> : </a:t>
            </a:r>
            <a:r>
              <a:rPr lang="en-ID" b="1" dirty="0" err="1"/>
              <a:t>ANIMKTMAUAENCARCINOE</a:t>
            </a:r>
            <a:r>
              <a:rPr lang="en-ID" b="1" dirty="0"/>
              <a:t> </a:t>
            </a:r>
          </a:p>
          <a:p>
            <a:endParaRPr lang="en-ID" b="1" dirty="0"/>
          </a:p>
          <a:p>
            <a:r>
              <a:rPr lang="en-ID" dirty="0" err="1"/>
              <a:t>Tuliskan</a:t>
            </a:r>
            <a:r>
              <a:rPr lang="en-ID" dirty="0"/>
              <a:t> arti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!{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1418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526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Berpikir Komputasional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2</cp:revision>
  <dcterms:created xsi:type="dcterms:W3CDTF">2024-07-22T06:45:35Z</dcterms:created>
  <dcterms:modified xsi:type="dcterms:W3CDTF">2024-11-02T01:05:10Z</dcterms:modified>
</cp:coreProperties>
</file>