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74" r:id="rId25"/>
    <p:sldId id="275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69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22/07/2024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883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22/07/2024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3777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22/07/2024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219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22/07/2024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7797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22/07/2024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33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22/07/2024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9240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22/07/2024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068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22/07/2024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582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22/07/2024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199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22/07/2024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862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F24C-2892-47D1-9B7A-7F168C5B01A2}" type="datetimeFigureOut">
              <a:rPr lang="en-ID" smtClean="0"/>
              <a:t>22/07/2024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096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F24C-2892-47D1-9B7A-7F168C5B01A2}" type="datetimeFigureOut">
              <a:rPr lang="en-ID" smtClean="0"/>
              <a:t>22/07/2024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3775A-90A8-477B-93DF-63C66912E8A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8450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2444-0EB0-05EA-FFAC-7EDFF0610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Berpikir</a:t>
            </a:r>
            <a:r>
              <a:rPr lang="en-US" dirty="0"/>
              <a:t> </a:t>
            </a:r>
            <a:r>
              <a:rPr lang="en-US" dirty="0" err="1"/>
              <a:t>Komputasional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7532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B6B18D-4B56-9364-8CDE-E70CF479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16" y="165850"/>
            <a:ext cx="6515536" cy="19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73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88632-23B8-7B9D-064F-AAF8C68C3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13" y="224744"/>
            <a:ext cx="6858957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75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ABC4AC-41C9-3C8B-01A4-B6136B4290E8}"/>
              </a:ext>
            </a:extLst>
          </p:cNvPr>
          <p:cNvSpPr txBox="1"/>
          <p:nvPr/>
        </p:nvSpPr>
        <p:spPr>
          <a:xfrm>
            <a:off x="377190" y="196471"/>
            <a:ext cx="106230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BELAJAR</a:t>
            </a:r>
            <a:r>
              <a:rPr lang="en-ID" b="1" dirty="0"/>
              <a:t> </a:t>
            </a:r>
            <a:r>
              <a:rPr lang="en-ID" b="1" dirty="0" err="1"/>
              <a:t>MENYULAM</a:t>
            </a:r>
            <a:r>
              <a:rPr lang="en-ID" b="1" dirty="0"/>
              <a:t> </a:t>
            </a:r>
          </a:p>
          <a:p>
            <a:r>
              <a:rPr lang="en-ID" dirty="0" err="1"/>
              <a:t>Ciko</a:t>
            </a:r>
            <a:r>
              <a:rPr lang="en-ID" dirty="0"/>
              <a:t>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menyulam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neneknya</a:t>
            </a:r>
            <a:r>
              <a:rPr lang="en-ID" dirty="0"/>
              <a:t>, </a:t>
            </a:r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ahli</a:t>
            </a:r>
            <a:r>
              <a:rPr lang="en-ID" dirty="0"/>
              <a:t> </a:t>
            </a:r>
            <a:r>
              <a:rPr lang="en-ID" dirty="0" err="1"/>
              <a:t>robotika</a:t>
            </a:r>
            <a:r>
              <a:rPr lang="en-ID" dirty="0"/>
              <a:t> </a:t>
            </a:r>
            <a:r>
              <a:rPr lang="en-ID" dirty="0" err="1"/>
              <a:t>pencipta</a:t>
            </a:r>
            <a:r>
              <a:rPr lang="en-ID" dirty="0"/>
              <a:t> </a:t>
            </a:r>
            <a:r>
              <a:rPr lang="en-ID" dirty="0" err="1"/>
              <a:t>mesin</a:t>
            </a:r>
            <a:r>
              <a:rPr lang="en-ID" dirty="0"/>
              <a:t> </a:t>
            </a:r>
            <a:r>
              <a:rPr lang="en-ID" dirty="0" err="1"/>
              <a:t>sulam</a:t>
            </a:r>
            <a:r>
              <a:rPr lang="en-ID" dirty="0"/>
              <a:t>. </a:t>
            </a:r>
            <a:r>
              <a:rPr lang="en-ID" dirty="0" err="1"/>
              <a:t>Nenek</a:t>
            </a:r>
            <a:r>
              <a:rPr lang="en-ID" dirty="0"/>
              <a:t> </a:t>
            </a:r>
            <a:r>
              <a:rPr lang="en-ID" dirty="0" err="1"/>
              <a:t>mengatakan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inti 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menyulam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dua </a:t>
            </a:r>
            <a:r>
              <a:rPr lang="en-ID" dirty="0" err="1"/>
              <a:t>perintah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 M(cc) dan K(dd). M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“Masuk”, K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singkatan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“</a:t>
            </a:r>
            <a:r>
              <a:rPr lang="en-ID" dirty="0" err="1"/>
              <a:t>Keluar</a:t>
            </a:r>
            <a:r>
              <a:rPr lang="en-ID" dirty="0"/>
              <a:t>”. cc dan dd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pada </a:t>
            </a:r>
            <a:r>
              <a:rPr lang="en-ID" dirty="0" err="1"/>
              <a:t>kain</a:t>
            </a:r>
            <a:r>
              <a:rPr lang="en-ID" dirty="0"/>
              <a:t> </a:t>
            </a:r>
            <a:r>
              <a:rPr lang="en-ID" dirty="0" err="1"/>
              <a:t>sulam</a:t>
            </a:r>
            <a:r>
              <a:rPr lang="en-ID" dirty="0"/>
              <a:t>.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K(</a:t>
            </a:r>
            <a:r>
              <a:rPr lang="en-ID" dirty="0" err="1"/>
              <a:t>B2</a:t>
            </a:r>
            <a:r>
              <a:rPr lang="en-ID" dirty="0"/>
              <a:t>) dan M(</a:t>
            </a:r>
            <a:r>
              <a:rPr lang="en-ID" dirty="0" err="1"/>
              <a:t>A3</a:t>
            </a:r>
            <a:r>
              <a:rPr lang="en-ID" dirty="0"/>
              <a:t>),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Ciko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mengeluarkan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B2</a:t>
            </a:r>
            <a:r>
              <a:rPr lang="en-ID" dirty="0"/>
              <a:t> dan </a:t>
            </a:r>
            <a:r>
              <a:rPr lang="en-ID" dirty="0" err="1"/>
              <a:t>menusukkan</a:t>
            </a:r>
            <a:r>
              <a:rPr lang="en-ID" dirty="0"/>
              <a:t> </a:t>
            </a:r>
            <a:r>
              <a:rPr lang="en-ID" dirty="0" err="1"/>
              <a:t>jarum</a:t>
            </a:r>
            <a:r>
              <a:rPr lang="en-ID" dirty="0"/>
              <a:t> di </a:t>
            </a:r>
            <a:r>
              <a:rPr lang="en-ID" dirty="0" err="1"/>
              <a:t>posisi</a:t>
            </a:r>
            <a:r>
              <a:rPr lang="en-ID" dirty="0"/>
              <a:t> </a:t>
            </a:r>
            <a:r>
              <a:rPr lang="en-ID" dirty="0" err="1"/>
              <a:t>A3</a:t>
            </a:r>
            <a:r>
              <a:rPr lang="en-ID" dirty="0"/>
              <a:t>. Jika </a:t>
            </a:r>
            <a:r>
              <a:rPr lang="en-ID" dirty="0" err="1"/>
              <a:t>diberikan</a:t>
            </a:r>
            <a:r>
              <a:rPr lang="en-ID" dirty="0"/>
              <a:t> dua </a:t>
            </a:r>
            <a:r>
              <a:rPr lang="en-ID" dirty="0" err="1"/>
              <a:t>perintah</a:t>
            </a:r>
            <a:r>
              <a:rPr lang="en-ID" dirty="0"/>
              <a:t> K(</a:t>
            </a:r>
            <a:r>
              <a:rPr lang="en-ID" dirty="0" err="1"/>
              <a:t>E6</a:t>
            </a:r>
            <a:r>
              <a:rPr lang="en-ID" dirty="0"/>
              <a:t>)-M(</a:t>
            </a:r>
            <a:r>
              <a:rPr lang="en-ID" dirty="0" err="1"/>
              <a:t>G8</a:t>
            </a:r>
            <a:r>
              <a:rPr lang="en-ID" dirty="0"/>
              <a:t>); K(</a:t>
            </a:r>
            <a:r>
              <a:rPr lang="en-ID" dirty="0" err="1"/>
              <a:t>E2</a:t>
            </a:r>
            <a:r>
              <a:rPr lang="en-ID" dirty="0"/>
              <a:t>)-M(</a:t>
            </a:r>
            <a:r>
              <a:rPr lang="en-ID" dirty="0" err="1"/>
              <a:t>E4</a:t>
            </a:r>
            <a:r>
              <a:rPr lang="en-ID" dirty="0"/>
              <a:t>),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sulamannya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6C75B-4FD6-BECA-18EB-026E717C8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15" y="2054421"/>
            <a:ext cx="1543265" cy="17433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9191A3-209F-EAD0-9942-0687F22C9E7F}"/>
              </a:ext>
            </a:extLst>
          </p:cNvPr>
          <p:cNvSpPr txBox="1"/>
          <p:nvPr/>
        </p:nvSpPr>
        <p:spPr>
          <a:xfrm>
            <a:off x="2498598" y="188053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Perintah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dituliskan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</a:t>
            </a:r>
            <a:r>
              <a:rPr lang="en-ID" dirty="0" err="1"/>
              <a:t>sulaman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42D5D-D4F4-9E58-2AB1-9E5AB2A3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352" y="2593853"/>
            <a:ext cx="4382112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00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2444-0EB0-05EA-FFAC-7EDFF0610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Aljabar</a:t>
            </a:r>
            <a:r>
              <a:rPr lang="en-US" dirty="0"/>
              <a:t> Boolean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Logika</a:t>
            </a:r>
            <a:r>
              <a:rPr lang="en-US" dirty="0"/>
              <a:t> </a:t>
            </a:r>
            <a:r>
              <a:rPr lang="en-US" dirty="0" err="1"/>
              <a:t>Matematika</a:t>
            </a:r>
            <a:r>
              <a:rPr lang="en-US" dirty="0"/>
              <a:t>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362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8216EF-8A12-6D95-16EF-1B77E069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897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8216EF-8A12-6D95-16EF-1B77E069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337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8216EF-8A12-6D95-16EF-1B77E069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0719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8216EF-8A12-6D95-16EF-1B77E069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728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8216EF-8A12-6D95-16EF-1B77E069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0763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8216EF-8A12-6D95-16EF-1B77E069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23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6" descr="Apa itu Computational Thinking? Pengertian dan contoh 2024 | RevoU">
            <a:extLst>
              <a:ext uri="{FF2B5EF4-FFF2-40B4-BE49-F238E27FC236}">
                <a16:creationId xmlns:a16="http://schemas.microsoft.com/office/drawing/2014/main" id="{4D0B4BDB-ED95-045C-68C1-00FDEB9FEA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8BC53E5-97DC-F255-E829-129E17EE1CD3}"/>
              </a:ext>
            </a:extLst>
          </p:cNvPr>
          <p:cNvSpPr txBox="1">
            <a:spLocks/>
          </p:cNvSpPr>
          <p:nvPr/>
        </p:nvSpPr>
        <p:spPr>
          <a:xfrm>
            <a:off x="460343" y="455057"/>
            <a:ext cx="9144000" cy="50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Intro 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3943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8216EF-8A12-6D95-16EF-1B77E069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0594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8216EF-8A12-6D95-16EF-1B77E069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373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8216EF-8A12-6D95-16EF-1B77E069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6912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8216EF-8A12-6D95-16EF-1B77E069A5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2794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9A116-90F9-D7D5-CCE1-4C24A928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11" y="210312"/>
            <a:ext cx="5456106" cy="6272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599059-F6FA-113D-7835-350155DD0031}"/>
              </a:ext>
            </a:extLst>
          </p:cNvPr>
          <p:cNvSpPr txBox="1"/>
          <p:nvPr/>
        </p:nvSpPr>
        <p:spPr>
          <a:xfrm>
            <a:off x="6096000" y="210312"/>
            <a:ext cx="391134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Dari </a:t>
            </a:r>
            <a:r>
              <a:rPr lang="en-US" dirty="0" err="1"/>
              <a:t>permasalahan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penekanan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1 – 2 – 3 – 4 – 5 – 6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berurutan</a:t>
            </a:r>
            <a:r>
              <a:rPr lang="en-US" dirty="0"/>
              <a:t> yang </a:t>
            </a:r>
            <a:r>
              <a:rPr lang="en-US" dirty="0" err="1"/>
              <a:t>benar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menyala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… </a:t>
            </a:r>
          </a:p>
          <a:p>
            <a:pPr marL="342900" indent="-342900">
              <a:buAutoNum type="alphaLcPeriod"/>
            </a:pPr>
            <a:r>
              <a:rPr lang="en-US" dirty="0"/>
              <a:t>ON – OFF – OFF – ON – ON – ON </a:t>
            </a:r>
          </a:p>
          <a:p>
            <a:pPr marL="342900" indent="-342900">
              <a:buAutoNum type="alphaLcPeriod"/>
            </a:pPr>
            <a:r>
              <a:rPr lang="en-US" dirty="0"/>
              <a:t>ON – OFF – OFF – OFF – ON – ON </a:t>
            </a:r>
          </a:p>
          <a:p>
            <a:pPr marL="342900" indent="-342900">
              <a:buAutoNum type="alphaLcPeriod"/>
            </a:pPr>
            <a:r>
              <a:rPr lang="en-US" dirty="0"/>
              <a:t>ON – ON – OFF – ON – OFF – ON </a:t>
            </a:r>
          </a:p>
          <a:p>
            <a:pPr marL="342900" indent="-342900">
              <a:buAutoNum type="alphaLcPeriod"/>
            </a:pPr>
            <a:r>
              <a:rPr lang="en-US" dirty="0"/>
              <a:t>ON – ON – ON – OFF – OFF – OFF </a:t>
            </a:r>
          </a:p>
          <a:p>
            <a:pPr marL="342900" indent="-342900">
              <a:buAutoNum type="alphaLcPeriod"/>
            </a:pPr>
            <a:r>
              <a:rPr lang="en-US" dirty="0"/>
              <a:t>OFF – ON – OFF – OFF – OFF – OFF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81905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4FFDB-6F31-11D8-15ED-DE1C21494D35}"/>
              </a:ext>
            </a:extLst>
          </p:cNvPr>
          <p:cNvSpPr txBox="1"/>
          <p:nvPr/>
        </p:nvSpPr>
        <p:spPr>
          <a:xfrm>
            <a:off x="368046" y="0"/>
            <a:ext cx="600532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Di dunia </a:t>
            </a:r>
            <a:r>
              <a:rPr lang="en-ID" dirty="0" err="1"/>
              <a:t>Dengklekers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orang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kepribadian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– </a:t>
            </a:r>
            <a:r>
              <a:rPr lang="en-ID" dirty="0" err="1"/>
              <a:t>beda</a:t>
            </a:r>
            <a:r>
              <a:rPr lang="en-ID" dirty="0"/>
              <a:t>. </a:t>
            </a: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– </a:t>
            </a:r>
            <a:r>
              <a:rPr lang="en-ID" dirty="0" err="1"/>
              <a:t>pernyataan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! </a:t>
            </a:r>
            <a:r>
              <a:rPr lang="en-ID" dirty="0" err="1"/>
              <a:t>Semua</a:t>
            </a:r>
            <a:r>
              <a:rPr lang="en-ID" dirty="0"/>
              <a:t> orang yang </a:t>
            </a:r>
            <a:r>
              <a:rPr lang="en-ID" dirty="0" err="1"/>
              <a:t>penyendiri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orang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pandai</a:t>
            </a:r>
            <a:r>
              <a:rPr lang="en-ID" dirty="0"/>
              <a:t> </a:t>
            </a:r>
            <a:r>
              <a:rPr lang="en-ID" dirty="0" err="1"/>
              <a:t>bergaul</a:t>
            </a:r>
            <a:r>
              <a:rPr lang="en-ID" dirty="0"/>
              <a:t> Orang </a:t>
            </a:r>
            <a:r>
              <a:rPr lang="en-ID" dirty="0" err="1"/>
              <a:t>suka</a:t>
            </a:r>
            <a:r>
              <a:rPr lang="en-ID" dirty="0"/>
              <a:t> </a:t>
            </a:r>
            <a:r>
              <a:rPr lang="en-ID" dirty="0" err="1"/>
              <a:t>bercanda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pandai</a:t>
            </a:r>
            <a:r>
              <a:rPr lang="en-ID" dirty="0"/>
              <a:t> </a:t>
            </a:r>
            <a:r>
              <a:rPr lang="en-ID" dirty="0" err="1"/>
              <a:t>bergaul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orang </a:t>
            </a:r>
            <a:r>
              <a:rPr lang="en-ID" dirty="0" err="1"/>
              <a:t>pandai</a:t>
            </a:r>
            <a:r>
              <a:rPr lang="en-ID" dirty="0"/>
              <a:t> </a:t>
            </a:r>
            <a:r>
              <a:rPr lang="en-ID" dirty="0" err="1"/>
              <a:t>bergaul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menyendiri</a:t>
            </a:r>
            <a:r>
              <a:rPr lang="en-ID" dirty="0"/>
              <a:t> Jika </a:t>
            </a:r>
            <a:r>
              <a:rPr lang="en-ID" dirty="0" err="1"/>
              <a:t>seseorang</a:t>
            </a:r>
            <a:r>
              <a:rPr lang="en-ID" dirty="0"/>
              <a:t> </a:t>
            </a:r>
            <a:r>
              <a:rPr lang="en-ID" dirty="0" err="1"/>
              <a:t>pandai</a:t>
            </a:r>
            <a:r>
              <a:rPr lang="en-ID" dirty="0"/>
              <a:t> </a:t>
            </a:r>
            <a:r>
              <a:rPr lang="en-ID" dirty="0" err="1"/>
              <a:t>bergaul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disenangi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orang Orang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sukses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disenangi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orang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– </a:t>
            </a:r>
            <a:r>
              <a:rPr lang="en-ID" dirty="0" err="1"/>
              <a:t>pernyataan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orang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pandai</a:t>
            </a:r>
            <a:r>
              <a:rPr lang="en-ID" dirty="0"/>
              <a:t> </a:t>
            </a:r>
            <a:r>
              <a:rPr lang="en-ID" dirty="0" err="1"/>
              <a:t>bergaul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manakah</a:t>
            </a:r>
            <a:r>
              <a:rPr lang="en-ID" dirty="0"/>
              <a:t> </a:t>
            </a:r>
            <a:r>
              <a:rPr lang="en-ID" dirty="0" err="1"/>
              <a:t>simpulan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yang </a:t>
            </a:r>
            <a:r>
              <a:rPr lang="en-ID" dirty="0" err="1"/>
              <a:t>pasti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? </a:t>
            </a:r>
          </a:p>
          <a:p>
            <a:pPr marL="342900" indent="-342900">
              <a:buAutoNum type="arabicParenR"/>
            </a:pPr>
            <a:r>
              <a:rPr lang="en-ID" dirty="0"/>
              <a:t>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suka</a:t>
            </a:r>
            <a:r>
              <a:rPr lang="en-ID" dirty="0"/>
              <a:t> </a:t>
            </a:r>
            <a:r>
              <a:rPr lang="en-ID" dirty="0" err="1"/>
              <a:t>bercanda</a:t>
            </a:r>
            <a:r>
              <a:rPr lang="en-ID" dirty="0"/>
              <a:t> </a:t>
            </a:r>
          </a:p>
          <a:p>
            <a:pPr marL="342900" indent="-342900">
              <a:buAutoNum type="arabicParenR"/>
            </a:pPr>
            <a:r>
              <a:rPr lang="en-ID" dirty="0"/>
              <a:t>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sukses</a:t>
            </a:r>
            <a:r>
              <a:rPr lang="en-ID" dirty="0"/>
              <a:t> </a:t>
            </a:r>
          </a:p>
          <a:p>
            <a:pPr marL="342900" indent="-342900">
              <a:buAutoNum type="arabicParenR"/>
            </a:pPr>
            <a:r>
              <a:rPr lang="en-ID" dirty="0"/>
              <a:t>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disenangi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orang </a:t>
            </a:r>
          </a:p>
          <a:p>
            <a:pPr marL="342900" indent="-342900">
              <a:buAutoNum type="arabicParenR"/>
            </a:pPr>
            <a:r>
              <a:rPr lang="en-ID" dirty="0"/>
              <a:t>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orang yang </a:t>
            </a:r>
            <a:r>
              <a:rPr lang="en-ID" dirty="0" err="1"/>
              <a:t>suka</a:t>
            </a:r>
            <a:r>
              <a:rPr lang="en-ID" dirty="0"/>
              <a:t> </a:t>
            </a:r>
            <a:r>
              <a:rPr lang="en-ID" dirty="0" err="1"/>
              <a:t>menyendiri</a:t>
            </a:r>
            <a:r>
              <a:rPr lang="en-ID" dirty="0"/>
              <a:t> </a:t>
            </a:r>
          </a:p>
          <a:p>
            <a:pPr marL="342900" indent="-342900">
              <a:buAutoNum type="alphaLcPeriod"/>
            </a:pPr>
            <a:r>
              <a:rPr lang="en-ID" dirty="0"/>
              <a:t>1,2,3 </a:t>
            </a:r>
          </a:p>
          <a:p>
            <a:pPr marL="342900" indent="-342900">
              <a:buAutoNum type="alphaLcPeriod"/>
            </a:pPr>
            <a:r>
              <a:rPr lang="en-ID" dirty="0"/>
              <a:t>1,3 </a:t>
            </a:r>
          </a:p>
          <a:p>
            <a:pPr marL="342900" indent="-342900">
              <a:buAutoNum type="alphaLcPeriod"/>
            </a:pPr>
            <a:r>
              <a:rPr lang="en-ID" dirty="0"/>
              <a:t>2,4 </a:t>
            </a:r>
          </a:p>
          <a:p>
            <a:pPr marL="342900" indent="-342900">
              <a:buAutoNum type="alphaLcPeriod"/>
            </a:pPr>
            <a:r>
              <a:rPr lang="en-ID" dirty="0"/>
              <a:t>4 </a:t>
            </a:r>
          </a:p>
          <a:p>
            <a:pPr marL="342900" indent="-342900">
              <a:buAutoNum type="alphaLcPeriod"/>
            </a:pP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kesimpulan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33252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1EAD08-3771-9B32-9E7E-7163CCFBE39C}"/>
              </a:ext>
            </a:extLst>
          </p:cNvPr>
          <p:cNvSpPr txBox="1"/>
          <p:nvPr/>
        </p:nvSpPr>
        <p:spPr>
          <a:xfrm>
            <a:off x="258318" y="77599"/>
            <a:ext cx="60944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– </a:t>
            </a:r>
            <a:r>
              <a:rPr lang="en-ID" dirty="0" err="1"/>
              <a:t>pernyataan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! - Jika </a:t>
            </a:r>
            <a:r>
              <a:rPr lang="en-ID" dirty="0" err="1"/>
              <a:t>kwak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kwek</a:t>
            </a:r>
            <a:r>
              <a:rPr lang="en-ID" dirty="0"/>
              <a:t> - Jika </a:t>
            </a:r>
            <a:r>
              <a:rPr lang="en-ID" dirty="0" err="1"/>
              <a:t>kwok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kwek</a:t>
            </a:r>
            <a:r>
              <a:rPr lang="en-ID" dirty="0"/>
              <a:t> - Jika </a:t>
            </a:r>
            <a:r>
              <a:rPr lang="en-ID" dirty="0" err="1"/>
              <a:t>kwek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kwik</a:t>
            </a:r>
            <a:r>
              <a:rPr lang="en-ID" dirty="0"/>
              <a:t> - Jika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kwik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kwak</a:t>
            </a:r>
            <a:r>
              <a:rPr lang="en-ID" dirty="0"/>
              <a:t> - </a:t>
            </a:r>
            <a:r>
              <a:rPr lang="en-ID" dirty="0" err="1"/>
              <a:t>Bebek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kwok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kwik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pernyataan</a:t>
            </a:r>
            <a:r>
              <a:rPr lang="en-ID" dirty="0"/>
              <a:t> yang </a:t>
            </a:r>
            <a:r>
              <a:rPr lang="en-ID" dirty="0" err="1"/>
              <a:t>pasti</a:t>
            </a:r>
            <a:r>
              <a:rPr lang="en-ID" dirty="0"/>
              <a:t> </a:t>
            </a:r>
            <a:r>
              <a:rPr lang="en-ID" dirty="0" err="1"/>
              <a:t>benar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… </a:t>
            </a:r>
          </a:p>
          <a:p>
            <a:pPr marL="342900" indent="-342900">
              <a:buAutoNum type="arabicParenR"/>
            </a:pPr>
            <a:r>
              <a:rPr lang="en-ID" dirty="0"/>
              <a:t>Jika </a:t>
            </a:r>
            <a:r>
              <a:rPr lang="en-ID" dirty="0" err="1"/>
              <a:t>Bebek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kwak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juga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kwik</a:t>
            </a:r>
            <a:endParaRPr lang="en-ID" dirty="0"/>
          </a:p>
          <a:p>
            <a:pPr marL="342900" indent="-342900">
              <a:buAutoNum type="arabicParenR"/>
            </a:pPr>
            <a:r>
              <a:rPr lang="en-ID" dirty="0"/>
              <a:t> </a:t>
            </a:r>
            <a:r>
              <a:rPr lang="en-ID" dirty="0" err="1"/>
              <a:t>Bebek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kwak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kwik</a:t>
            </a:r>
            <a:r>
              <a:rPr lang="en-ID" dirty="0"/>
              <a:t> </a:t>
            </a:r>
          </a:p>
          <a:p>
            <a:pPr marL="342900" indent="-342900">
              <a:buAutoNum type="arabicParenR"/>
            </a:pPr>
            <a:r>
              <a:rPr lang="en-ID" dirty="0"/>
              <a:t>Jika </a:t>
            </a:r>
            <a:r>
              <a:rPr lang="en-ID" dirty="0" err="1"/>
              <a:t>Bebek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kwik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kwok</a:t>
            </a:r>
            <a:r>
              <a:rPr lang="en-ID" dirty="0"/>
              <a:t> </a:t>
            </a:r>
          </a:p>
          <a:p>
            <a:pPr marL="342900" indent="-342900">
              <a:buAutoNum type="arabicParenR"/>
            </a:pPr>
            <a:r>
              <a:rPr lang="en-ID" dirty="0"/>
              <a:t>Jika </a:t>
            </a:r>
            <a:r>
              <a:rPr lang="en-ID" dirty="0" err="1"/>
              <a:t>Bebek</a:t>
            </a:r>
            <a:r>
              <a:rPr lang="en-ID" dirty="0"/>
              <a:t> Pak </a:t>
            </a:r>
            <a:r>
              <a:rPr lang="en-ID" dirty="0" err="1"/>
              <a:t>Dengklek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kwik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ia</a:t>
            </a:r>
            <a:r>
              <a:rPr lang="en-ID" dirty="0"/>
              <a:t> juga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kwak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kwok</a:t>
            </a:r>
            <a:r>
              <a:rPr lang="en-ID" dirty="0"/>
              <a:t> </a:t>
            </a:r>
          </a:p>
          <a:p>
            <a:pPr marL="342900" indent="-342900">
              <a:buAutoNum type="arabicParenR"/>
            </a:pPr>
            <a:r>
              <a:rPr lang="en-ID" dirty="0" err="1"/>
              <a:t>Pernyataan</a:t>
            </a:r>
            <a:r>
              <a:rPr lang="en-ID" dirty="0"/>
              <a:t> 2 dan 3 </a:t>
            </a:r>
            <a:r>
              <a:rPr lang="en-ID" dirty="0" err="1"/>
              <a:t>benar</a:t>
            </a:r>
            <a:r>
              <a:rPr lang="en-ID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57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A832C2-467C-8B88-CCDE-A2A5DC263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67" y="136236"/>
            <a:ext cx="550621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23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9CD8DC-A706-892C-DEB8-593B53F9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57" y="193409"/>
            <a:ext cx="581106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97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FE9BB-B4B2-D1C3-F218-3A413444E841}"/>
              </a:ext>
            </a:extLst>
          </p:cNvPr>
          <p:cNvSpPr txBox="1"/>
          <p:nvPr/>
        </p:nvSpPr>
        <p:spPr>
          <a:xfrm>
            <a:off x="475488" y="256032"/>
            <a:ext cx="5541264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A,B;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 = 5;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B = 3;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int C = A + 2 * B – A;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F04310-C50F-E391-0FF8-53152B1F7E4B}"/>
              </a:ext>
            </a:extLst>
          </p:cNvPr>
          <p:cNvSpPr txBox="1"/>
          <p:nvPr/>
        </p:nvSpPr>
        <p:spPr>
          <a:xfrm>
            <a:off x="386334" y="1587931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Tentukan berapa nilai akhir C {tuliskan jawaban dalam bentuk ANGKA saja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3965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12BB1478-F055-7929-8E8D-61AF133A88DD}"/>
              </a:ext>
            </a:extLst>
          </p:cNvPr>
          <p:cNvSpPr txBox="1">
            <a:spLocks/>
          </p:cNvSpPr>
          <p:nvPr/>
        </p:nvSpPr>
        <p:spPr>
          <a:xfrm>
            <a:off x="545183" y="511617"/>
            <a:ext cx="9144000" cy="503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Decomposition – Pattern Recognition – Abstraction – Algorithm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49343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F04310-C50F-E391-0FF8-53152B1F7E4B}"/>
              </a:ext>
            </a:extLst>
          </p:cNvPr>
          <p:cNvSpPr txBox="1"/>
          <p:nvPr/>
        </p:nvSpPr>
        <p:spPr>
          <a:xfrm>
            <a:off x="203454" y="566615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Tentukan Keluaran program di atas!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8BF6-DAB9-3112-337D-C75CA0913733}"/>
              </a:ext>
            </a:extLst>
          </p:cNvPr>
          <p:cNvSpPr txBox="1"/>
          <p:nvPr/>
        </p:nvSpPr>
        <p:spPr>
          <a:xfrm>
            <a:off x="386334" y="451182"/>
            <a:ext cx="4709160" cy="507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 = 3*9 – 2 / 5;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int B = A;</a:t>
            </a:r>
          </a:p>
          <a:p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B = B + 1;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C = A &gt;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D = A * 2 &gt; B / 2;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if(C){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if(D &amp;&amp; !C){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&lt;&lt;1;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}else{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&lt;&lt;2;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}else{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if(D || C){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&lt;&lt;3;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}else{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&lt;&lt;4;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0815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F04310-C50F-E391-0FF8-53152B1F7E4B}"/>
              </a:ext>
            </a:extLst>
          </p:cNvPr>
          <p:cNvSpPr txBox="1"/>
          <p:nvPr/>
        </p:nvSpPr>
        <p:spPr>
          <a:xfrm>
            <a:off x="276606" y="5529495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Jika nilai C diganti manakah di bawah ini yang menyebabkan keluaran bernilai 2?</a:t>
            </a:r>
          </a:p>
          <a:p>
            <a:pPr marL="342900" indent="-342900">
              <a:buAutoNum type="alphaLcPeriod"/>
            </a:pPr>
            <a:r>
              <a:rPr lang="sv-SE" dirty="0"/>
              <a:t>C = A &lt; B		c. C = 2*A*A &lt; B + 1</a:t>
            </a:r>
          </a:p>
          <a:p>
            <a:pPr marL="342900" indent="-342900">
              <a:buAutoNum type="alphaLcPeriod"/>
            </a:pPr>
            <a:r>
              <a:rPr lang="sv-SE" dirty="0"/>
              <a:t>C = (A == B)        d. Tidak ada yang memenuhi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28BF6-DAB9-3112-337D-C75CA0913733}"/>
              </a:ext>
            </a:extLst>
          </p:cNvPr>
          <p:cNvSpPr txBox="1"/>
          <p:nvPr/>
        </p:nvSpPr>
        <p:spPr>
          <a:xfrm>
            <a:off x="386334" y="451182"/>
            <a:ext cx="4709160" cy="50783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 = 3*9 – 2 / 5;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int B = A;</a:t>
            </a:r>
          </a:p>
          <a:p>
            <a:r>
              <a:rPr lang="en-ID" dirty="0">
                <a:latin typeface="Courier New" panose="02070309020205020404" pitchFamily="49" charset="0"/>
                <a:cs typeface="Courier New" panose="02070309020205020404" pitchFamily="49" charset="0"/>
              </a:rPr>
              <a:t>B = B + 1;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C = A &gt; B;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D = A * 2 &gt; B / 2;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if(C){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if(D &amp;&amp; !C){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&lt;&lt;1;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}else{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&lt;&lt;2;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}else{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if(D || C){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&lt;&lt;3;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}else{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&lt;&lt;4;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D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33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CE3FF-1436-4B44-D0E1-4D2FCB63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2" y="628031"/>
            <a:ext cx="4467849" cy="1133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1AAA48-9506-8D2B-6E86-545D64FDFCB4}"/>
              </a:ext>
            </a:extLst>
          </p:cNvPr>
          <p:cNvSpPr txBox="1"/>
          <p:nvPr/>
        </p:nvSpPr>
        <p:spPr>
          <a:xfrm>
            <a:off x="360576" y="1841378"/>
            <a:ext cx="55311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Arya </a:t>
            </a:r>
            <a:r>
              <a:rPr lang="en-ID" dirty="0" err="1"/>
              <a:t>memiliki</a:t>
            </a:r>
            <a:r>
              <a:rPr lang="en-ID" dirty="0"/>
              <a:t> grid A dan grid B yang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dikombinasikan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grid C.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menyadari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Jika </a:t>
            </a: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Kombinasi</a:t>
            </a:r>
            <a:r>
              <a:rPr lang="en-ID" dirty="0"/>
              <a:t> grid D dan E </a:t>
            </a:r>
            <a:r>
              <a:rPr lang="en-ID" dirty="0" err="1"/>
              <a:t>menghasilkan</a:t>
            </a:r>
            <a:r>
              <a:rPr lang="en-ID" dirty="0"/>
              <a:t> grid F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C59957-3229-1C4A-72B0-CECDF3B7A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19"/>
          <a:stretch/>
        </p:blipFill>
        <p:spPr>
          <a:xfrm>
            <a:off x="481208" y="3073240"/>
            <a:ext cx="2202288" cy="14861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E1A91-40D2-8354-28B2-2AF1BCD9E9CE}"/>
              </a:ext>
            </a:extLst>
          </p:cNvPr>
          <p:cNvSpPr txBox="1"/>
          <p:nvPr/>
        </p:nvSpPr>
        <p:spPr>
          <a:xfrm>
            <a:off x="360576" y="466071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Manakah</a:t>
            </a:r>
            <a:r>
              <a:rPr lang="en-ID" dirty="0"/>
              <a:t> </a:t>
            </a:r>
            <a:r>
              <a:rPr lang="en-ID" dirty="0" err="1"/>
              <a:t>pasangan</a:t>
            </a:r>
            <a:r>
              <a:rPr lang="en-ID" dirty="0"/>
              <a:t> grid D dan E yang </a:t>
            </a:r>
            <a:r>
              <a:rPr lang="en-ID" dirty="0" err="1"/>
              <a:t>mungkin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88F7D7-0E6B-173F-E5CC-7D7C7BB59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28031"/>
            <a:ext cx="217200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54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88F7D7-0E6B-173F-E5CC-7D7C7BB59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37" y="250959"/>
            <a:ext cx="217200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3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E8E72-6024-A79B-6D56-E3E74B525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32" y="360455"/>
            <a:ext cx="3829584" cy="2314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3D17B-81BD-A50C-7102-9742058932F9}"/>
              </a:ext>
            </a:extLst>
          </p:cNvPr>
          <p:cNvSpPr txBox="1"/>
          <p:nvPr/>
        </p:nvSpPr>
        <p:spPr>
          <a:xfrm>
            <a:off x="4382262" y="360455"/>
            <a:ext cx="6965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Terdapat</a:t>
            </a:r>
            <a:r>
              <a:rPr lang="en-ID" dirty="0"/>
              <a:t> 3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kartu</a:t>
            </a:r>
            <a:r>
              <a:rPr lang="en-ID" dirty="0"/>
              <a:t> yang </a:t>
            </a:r>
            <a:r>
              <a:rPr lang="en-ID" dirty="0" err="1"/>
              <a:t>bertuliskan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3 digit dan pada 2 </a:t>
            </a:r>
            <a:r>
              <a:rPr lang="en-ID" dirty="0" err="1"/>
              <a:t>kartu</a:t>
            </a:r>
            <a:r>
              <a:rPr lang="en-ID" dirty="0"/>
              <a:t> 1 digit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tertutupi</a:t>
            </a:r>
            <a:r>
              <a:rPr lang="en-ID" dirty="0"/>
              <a:t>. Hasil </a:t>
            </a:r>
            <a:r>
              <a:rPr lang="en-ID" dirty="0" err="1"/>
              <a:t>penjumlahan</a:t>
            </a:r>
            <a:r>
              <a:rPr lang="en-ID" dirty="0"/>
              <a:t> Angka Pada Kartu (A) + Angka Pada Kartu (B) + Angka Pada Kartu (C) </a:t>
            </a:r>
            <a:r>
              <a:rPr lang="en-ID" dirty="0" err="1"/>
              <a:t>adalah</a:t>
            </a:r>
            <a:r>
              <a:rPr lang="en-ID" dirty="0"/>
              <a:t> 687. Hasil </a:t>
            </a:r>
            <a:r>
              <a:rPr lang="en-ID" dirty="0" err="1"/>
              <a:t>Penjumlahan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yang </a:t>
            </a:r>
            <a:r>
              <a:rPr lang="en-ID" dirty="0" err="1"/>
              <a:t>ditutupi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... {</a:t>
            </a:r>
            <a:r>
              <a:rPr lang="en-ID" dirty="0" err="1"/>
              <a:t>jawaban</a:t>
            </a:r>
            <a:r>
              <a:rPr lang="en-ID" dirty="0"/>
              <a:t> </a:t>
            </a:r>
            <a:r>
              <a:rPr lang="en-ID" dirty="0" err="1"/>
              <a:t>berupa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</a:t>
            </a:r>
            <a:r>
              <a:rPr lang="en-ID" dirty="0" err="1"/>
              <a:t>bulat</a:t>
            </a:r>
            <a:r>
              <a:rPr lang="en-ID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45926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69C6C9-2518-65F2-753E-1F5F261D12BD}"/>
              </a:ext>
            </a:extLst>
          </p:cNvPr>
          <p:cNvSpPr txBox="1"/>
          <p:nvPr/>
        </p:nvSpPr>
        <p:spPr>
          <a:xfrm>
            <a:off x="365760" y="261819"/>
            <a:ext cx="64922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b="1" dirty="0" err="1"/>
              <a:t>LAMPU</a:t>
            </a:r>
            <a:r>
              <a:rPr lang="en-ID" b="1" dirty="0"/>
              <a:t> KANTOR [</a:t>
            </a:r>
            <a:r>
              <a:rPr lang="en-ID" b="1" dirty="0" err="1"/>
              <a:t>Bebras</a:t>
            </a:r>
            <a:r>
              <a:rPr lang="en-ID" b="1" dirty="0"/>
              <a:t> Indonesia </a:t>
            </a:r>
            <a:r>
              <a:rPr lang="en-ID" b="1" dirty="0" err="1"/>
              <a:t>SMA</a:t>
            </a:r>
            <a:r>
              <a:rPr lang="en-ID" b="1" dirty="0"/>
              <a:t> 2017]</a:t>
            </a:r>
          </a:p>
          <a:p>
            <a:pPr algn="just"/>
            <a:r>
              <a:rPr lang="en-ID" dirty="0" err="1"/>
              <a:t>Delapan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menempati</a:t>
            </a:r>
            <a:r>
              <a:rPr lang="en-ID" dirty="0"/>
              <a:t> </a:t>
            </a:r>
            <a:r>
              <a:rPr lang="en-ID" dirty="0" err="1"/>
              <a:t>ruang</a:t>
            </a:r>
            <a:r>
              <a:rPr lang="en-ID" dirty="0"/>
              <a:t> masing-masing di </a:t>
            </a:r>
            <a:r>
              <a:rPr lang="en-ID" dirty="0" err="1"/>
              <a:t>kantor</a:t>
            </a:r>
            <a:r>
              <a:rPr lang="en-ID" dirty="0"/>
              <a:t>. </a:t>
            </a:r>
            <a:r>
              <a:rPr lang="en-ID" dirty="0" err="1"/>
              <a:t>Saat</a:t>
            </a:r>
            <a:r>
              <a:rPr lang="en-ID" dirty="0"/>
              <a:t> di </a:t>
            </a:r>
            <a:r>
              <a:rPr lang="en-ID" dirty="0" err="1"/>
              <a:t>kantor</a:t>
            </a:r>
            <a:r>
              <a:rPr lang="en-ID" dirty="0"/>
              <a:t>, para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menyalakan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, dan </a:t>
            </a:r>
            <a:r>
              <a:rPr lang="en-ID" dirty="0" err="1"/>
              <a:t>mematikannya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pergi</a:t>
            </a:r>
            <a:r>
              <a:rPr lang="en-ID" dirty="0"/>
              <a:t>. </a:t>
            </a:r>
            <a:r>
              <a:rPr lang="en-ID" dirty="0" err="1"/>
              <a:t>Atasan</a:t>
            </a:r>
            <a:r>
              <a:rPr lang="en-ID" dirty="0"/>
              <a:t>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yang </a:t>
            </a:r>
            <a:r>
              <a:rPr lang="en-ID" dirty="0" err="1"/>
              <a:t>hadir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. Gambar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 Sang </a:t>
            </a:r>
            <a:r>
              <a:rPr lang="en-ID" dirty="0" err="1"/>
              <a:t>atasan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catatan</a:t>
            </a:r>
            <a:r>
              <a:rPr lang="en-ID" dirty="0"/>
              <a:t> </a:t>
            </a:r>
            <a:r>
              <a:rPr lang="en-ID" dirty="0" err="1"/>
              <a:t>bebras</a:t>
            </a:r>
            <a:r>
              <a:rPr lang="en-ID" dirty="0"/>
              <a:t> yang </a:t>
            </a:r>
            <a:r>
              <a:rPr lang="en-ID" dirty="0" err="1"/>
              <a:t>bekerja</a:t>
            </a:r>
            <a:r>
              <a:rPr lang="en-ID" dirty="0"/>
              <a:t> dan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simbol-simbol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menyala</a:t>
            </a:r>
            <a:r>
              <a:rPr lang="en-ID" dirty="0"/>
              <a:t> dan </a:t>
            </a:r>
            <a:r>
              <a:rPr lang="en-ID" dirty="0" err="1"/>
              <a:t>lampu</a:t>
            </a:r>
            <a:r>
              <a:rPr lang="en-ID" dirty="0"/>
              <a:t> </a:t>
            </a:r>
            <a:r>
              <a:rPr lang="en-ID" dirty="0" err="1"/>
              <a:t>mati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,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tahu</a:t>
            </a:r>
            <a:r>
              <a:rPr lang="en-ID" dirty="0"/>
              <a:t> mana </a:t>
            </a:r>
            <a:r>
              <a:rPr lang="en-ID" dirty="0" err="1"/>
              <a:t>awal</a:t>
            </a:r>
            <a:r>
              <a:rPr lang="en-ID" dirty="0"/>
              <a:t> dan mana yang </a:t>
            </a:r>
            <a:r>
              <a:rPr lang="en-ID" dirty="0" err="1"/>
              <a:t>terakhir</a:t>
            </a:r>
            <a:r>
              <a:rPr lang="en-ID" dirty="0"/>
              <a:t>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5AD2EB-F66A-C6BC-4B19-418928859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1" y="2947888"/>
            <a:ext cx="1524213" cy="14194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F3967C-F4CC-8886-0F7D-07F0C017E62B}"/>
              </a:ext>
            </a:extLst>
          </p:cNvPr>
          <p:cNvSpPr txBox="1"/>
          <p:nvPr/>
        </p:nvSpPr>
        <p:spPr>
          <a:xfrm>
            <a:off x="365760" y="4614595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Catatan</a:t>
            </a:r>
            <a:r>
              <a:rPr lang="en-ID" dirty="0"/>
              <a:t> mana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? </a:t>
            </a:r>
          </a:p>
          <a:p>
            <a:pPr marL="342900" indent="-342900">
              <a:buAutoNum type="alphaLcPeriod"/>
            </a:pPr>
            <a:r>
              <a:rPr lang="en-ID" dirty="0"/>
              <a:t># &amp; &amp; &amp; # # &amp; # </a:t>
            </a:r>
          </a:p>
          <a:p>
            <a:pPr marL="342900" indent="-342900">
              <a:buAutoNum type="alphaLcPeriod"/>
            </a:pPr>
            <a:r>
              <a:rPr lang="en-ID" dirty="0"/>
              <a:t>&amp; # &amp; &amp; &amp; # &amp; # </a:t>
            </a:r>
          </a:p>
          <a:p>
            <a:pPr marL="342900" indent="-342900">
              <a:buAutoNum type="alphaLcPeriod"/>
            </a:pPr>
            <a:r>
              <a:rPr lang="en-ID" dirty="0"/>
              <a:t># &amp; # # &amp; &amp; &amp; &amp; </a:t>
            </a:r>
          </a:p>
          <a:p>
            <a:pPr marL="342900" indent="-342900">
              <a:buAutoNum type="alphaLcPeriod"/>
            </a:pPr>
            <a:r>
              <a:rPr lang="en-ID" dirty="0"/>
              <a:t>&amp; &amp; # &amp; &amp; # # &amp;</a:t>
            </a:r>
          </a:p>
        </p:txBody>
      </p:sp>
    </p:spTree>
    <p:extLst>
      <p:ext uri="{BB962C8B-B14F-4D97-AF65-F5344CB8AC3E}">
        <p14:creationId xmlns:p14="http://schemas.microsoft.com/office/powerpoint/2010/main" val="99195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19C704-BB2A-3CFD-3A4A-02453FC19AC3}"/>
              </a:ext>
            </a:extLst>
          </p:cNvPr>
          <p:cNvSpPr txBox="1"/>
          <p:nvPr/>
        </p:nvSpPr>
        <p:spPr>
          <a:xfrm>
            <a:off x="569214" y="306431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/>
              <a:t>BAHASA </a:t>
            </a:r>
            <a:r>
              <a:rPr lang="en-ID" b="1" dirty="0" err="1"/>
              <a:t>BEBEK</a:t>
            </a:r>
            <a:endParaRPr lang="en-ID" b="1" dirty="0"/>
          </a:p>
          <a:p>
            <a:r>
              <a:rPr lang="en-ID" dirty="0"/>
              <a:t>Di negeri </a:t>
            </a:r>
            <a:r>
              <a:rPr lang="en-ID" dirty="0" err="1"/>
              <a:t>Feez</a:t>
            </a:r>
            <a:r>
              <a:rPr lang="en-ID" dirty="0"/>
              <a:t> nan </a:t>
            </a:r>
            <a:r>
              <a:rPr lang="en-ID" dirty="0" err="1"/>
              <a:t>indah</a:t>
            </a:r>
            <a:r>
              <a:rPr lang="en-ID" dirty="0"/>
              <a:t> </a:t>
            </a:r>
            <a:r>
              <a:rPr lang="en-ID" dirty="0" err="1"/>
              <a:t>berlakulah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rakyatnya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berkomunikasi</a:t>
            </a:r>
            <a:r>
              <a:rPr lang="en-ID" dirty="0"/>
              <a:t>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4B1EF3-6520-49AE-84C3-5280D9C16ACB}"/>
              </a:ext>
            </a:extLst>
          </p:cNvPr>
          <p:cNvSpPr txBox="1"/>
          <p:nvPr/>
        </p:nvSpPr>
        <p:spPr>
          <a:xfrm>
            <a:off x="569214" y="1506760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D" b="1" dirty="0"/>
          </a:p>
          <a:p>
            <a:r>
              <a:rPr lang="en-ID" b="1" dirty="0" err="1"/>
              <a:t>FAJEENIKETWAZAALMPSI</a:t>
            </a:r>
            <a:r>
              <a:rPr lang="en-ID" b="1" dirty="0"/>
              <a:t> , </a:t>
            </a:r>
            <a:r>
              <a:rPr lang="en-ID" b="1" dirty="0" err="1"/>
              <a:t>m</a:t>
            </a:r>
            <a:r>
              <a:rPr lang="en-ID" dirty="0" err="1"/>
              <a:t>emiliki</a:t>
            </a:r>
            <a:r>
              <a:rPr lang="en-ID" dirty="0"/>
              <a:t> arti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Indonesia </a:t>
            </a:r>
            <a:r>
              <a:rPr lang="en-ID" dirty="0" err="1"/>
              <a:t>yaitu</a:t>
            </a:r>
            <a:r>
              <a:rPr lang="en-ID" dirty="0"/>
              <a:t> : </a:t>
            </a:r>
            <a:r>
              <a:rPr lang="en-ID" b="1" dirty="0" err="1"/>
              <a:t>FEEZMANTAPJIWASEKALI</a:t>
            </a:r>
            <a:r>
              <a:rPr lang="en-ID" dirty="0"/>
              <a:t> </a:t>
            </a:r>
          </a:p>
          <a:p>
            <a:endParaRPr lang="en-ID" dirty="0"/>
          </a:p>
          <a:p>
            <a:r>
              <a:rPr lang="en-ID" dirty="0" err="1"/>
              <a:t>Sekarang</a:t>
            </a:r>
            <a:r>
              <a:rPr lang="en-ID" dirty="0"/>
              <a:t> Arya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mencari</a:t>
            </a:r>
            <a:r>
              <a:rPr lang="en-ID" dirty="0"/>
              <a:t> arti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kehidupan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dan arti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yang </a:t>
            </a:r>
            <a:r>
              <a:rPr lang="en-ID" dirty="0" err="1"/>
              <a:t>kalimatnya</a:t>
            </a:r>
            <a:r>
              <a:rPr lang="en-ID" dirty="0"/>
              <a:t> : </a:t>
            </a:r>
            <a:r>
              <a:rPr lang="en-ID" b="1" dirty="0" err="1"/>
              <a:t>ANIMKTMAUAENCARCINOE</a:t>
            </a:r>
            <a:r>
              <a:rPr lang="en-ID" b="1" dirty="0"/>
              <a:t> </a:t>
            </a:r>
          </a:p>
          <a:p>
            <a:endParaRPr lang="en-ID" b="1" dirty="0"/>
          </a:p>
          <a:p>
            <a:r>
              <a:rPr lang="en-ID" dirty="0" err="1"/>
              <a:t>Tuliskan</a:t>
            </a:r>
            <a:r>
              <a:rPr lang="en-ID" dirty="0"/>
              <a:t> arti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Feez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!{</a:t>
            </a:r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kalimat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huruf</a:t>
            </a:r>
            <a:r>
              <a:rPr lang="en-ID" dirty="0"/>
              <a:t> </a:t>
            </a:r>
            <a:r>
              <a:rPr lang="en-ID" dirty="0" err="1"/>
              <a:t>kapital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spasi</a:t>
            </a:r>
            <a:r>
              <a:rPr lang="en-ID" dirty="0"/>
              <a:t>!}</a:t>
            </a:r>
          </a:p>
        </p:txBody>
      </p:sp>
    </p:spTree>
    <p:extLst>
      <p:ext uri="{BB962C8B-B14F-4D97-AF65-F5344CB8AC3E}">
        <p14:creationId xmlns:p14="http://schemas.microsoft.com/office/powerpoint/2010/main" val="141832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88E58-9076-7B66-FEB4-FCD64AF0C8EB}"/>
              </a:ext>
            </a:extLst>
          </p:cNvPr>
          <p:cNvSpPr txBox="1"/>
          <p:nvPr/>
        </p:nvSpPr>
        <p:spPr>
          <a:xfrm>
            <a:off x="468630" y="350812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LABIRIN</a:t>
            </a:r>
            <a:r>
              <a:rPr lang="en-ID" dirty="0"/>
              <a:t> </a:t>
            </a:r>
          </a:p>
          <a:p>
            <a:r>
              <a:rPr lang="en-ID" dirty="0"/>
              <a:t>Yola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menyusun</a:t>
            </a:r>
            <a:r>
              <a:rPr lang="en-ID" dirty="0"/>
              <a:t>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bola </a:t>
            </a:r>
            <a:r>
              <a:rPr lang="en-ID" dirty="0" err="1"/>
              <a:t>hijau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pintu</a:t>
            </a:r>
            <a:r>
              <a:rPr lang="en-ID" dirty="0"/>
              <a:t> </a:t>
            </a:r>
            <a:r>
              <a:rPr lang="en-ID" dirty="0" err="1"/>
              <a:t>keluar</a:t>
            </a:r>
            <a:r>
              <a:rPr lang="en-ID" dirty="0"/>
              <a:t> yang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6B18D-4B56-9364-8CDE-E70CF4799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52" y="1683754"/>
            <a:ext cx="3515216" cy="1076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0D0DEF-202A-5BE6-E2DE-3F30F475167B}"/>
              </a:ext>
            </a:extLst>
          </p:cNvPr>
          <p:cNvSpPr txBox="1"/>
          <p:nvPr/>
        </p:nvSpPr>
        <p:spPr>
          <a:xfrm>
            <a:off x="468630" y="289284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dimiliki</a:t>
            </a:r>
            <a:r>
              <a:rPr lang="en-ID" dirty="0"/>
              <a:t> oleh Yola </a:t>
            </a:r>
            <a:r>
              <a:rPr lang="en-ID" dirty="0" err="1"/>
              <a:t>adalah</a:t>
            </a:r>
            <a:endParaRPr lang="en-ID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C4D2F1-8DD0-A085-F4D2-AFAEFD20E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52" y="3264409"/>
            <a:ext cx="1752845" cy="428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DC260B-06D0-B885-02F8-59559BA71EFF}"/>
              </a:ext>
            </a:extLst>
          </p:cNvPr>
          <p:cNvSpPr txBox="1"/>
          <p:nvPr/>
        </p:nvSpPr>
        <p:spPr>
          <a:xfrm>
            <a:off x="484632" y="3865211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Yola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diperbolehkan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8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. </a:t>
            </a:r>
            <a:r>
              <a:rPr lang="en-ID" dirty="0" err="1"/>
              <a:t>Sekumpulan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disusun</a:t>
            </a:r>
            <a:r>
              <a:rPr lang="en-ID" dirty="0"/>
              <a:t> oleh Yola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diulang</a:t>
            </a:r>
            <a:r>
              <a:rPr lang="en-ID" dirty="0"/>
              <a:t> </a:t>
            </a:r>
            <a:r>
              <a:rPr lang="en-ID" dirty="0" err="1"/>
              <a:t>sebanyak</a:t>
            </a:r>
            <a:r>
              <a:rPr lang="en-ID" dirty="0"/>
              <a:t> 4 kali. Bola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 di </a:t>
            </a:r>
            <a:r>
              <a:rPr lang="en-ID" dirty="0" err="1"/>
              <a:t>kotak</a:t>
            </a:r>
            <a:r>
              <a:rPr lang="en-ID" dirty="0"/>
              <a:t> yang </a:t>
            </a:r>
            <a:r>
              <a:rPr lang="en-ID" dirty="0" err="1"/>
              <a:t>berwarna</a:t>
            </a:r>
            <a:r>
              <a:rPr lang="en-ID" dirty="0"/>
              <a:t> </a:t>
            </a:r>
            <a:r>
              <a:rPr lang="en-ID" dirty="0" err="1"/>
              <a:t>putih</a:t>
            </a:r>
            <a:r>
              <a:rPr lang="en-ID" dirty="0"/>
              <a:t>.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panah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mengarahkan</a:t>
            </a:r>
            <a:r>
              <a:rPr lang="en-ID" dirty="0"/>
              <a:t> bola </a:t>
            </a:r>
            <a:r>
              <a:rPr lang="en-ID" dirty="0" err="1"/>
              <a:t>hijau</a:t>
            </a:r>
            <a:r>
              <a:rPr lang="en-ID" dirty="0"/>
              <a:t> </a:t>
            </a:r>
            <a:r>
              <a:rPr lang="en-ID" dirty="0" err="1"/>
              <a:t>menuju</a:t>
            </a:r>
            <a:r>
              <a:rPr lang="en-ID" dirty="0"/>
              <a:t> </a:t>
            </a:r>
            <a:r>
              <a:rPr lang="en-ID" dirty="0" err="1"/>
              <a:t>kotak</a:t>
            </a:r>
            <a:r>
              <a:rPr lang="en-ID" dirty="0"/>
              <a:t> yang </a:t>
            </a:r>
            <a:r>
              <a:rPr lang="en-ID" dirty="0" err="1"/>
              <a:t>ditandai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‘x’ </a:t>
            </a:r>
            <a:r>
              <a:rPr lang="en-ID" dirty="0" err="1"/>
              <a:t>adalah</a:t>
            </a:r>
            <a:r>
              <a:rPr lang="en-ID" dirty="0"/>
              <a:t> 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C16064-19BD-232C-755E-CAE9CC670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938" y="202529"/>
            <a:ext cx="2563798" cy="12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623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</TotalTime>
  <Words>1096</Words>
  <Application>Microsoft Office PowerPoint</Application>
  <PresentationFormat>Widescreen</PresentationFormat>
  <Paragraphs>96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Office Theme</vt:lpstr>
      <vt:lpstr>Berpikir Komputasional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Aljabar Boolean (Logika Matematika)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Abdan Hafidz</dc:creator>
  <cp:lastModifiedBy>Abdan Hafidz</cp:lastModifiedBy>
  <cp:revision>1</cp:revision>
  <dcterms:created xsi:type="dcterms:W3CDTF">2024-07-22T06:45:35Z</dcterms:created>
  <dcterms:modified xsi:type="dcterms:W3CDTF">2024-07-22T09:18:36Z</dcterms:modified>
</cp:coreProperties>
</file>