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0" r:id="rId2"/>
    <p:sldId id="321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39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363" r:id="rId45"/>
    <p:sldId id="364" r:id="rId46"/>
    <p:sldId id="365" r:id="rId47"/>
    <p:sldId id="366" r:id="rId48"/>
    <p:sldId id="367" r:id="rId49"/>
    <p:sldId id="368" r:id="rId50"/>
    <p:sldId id="369" r:id="rId51"/>
    <p:sldId id="370" r:id="rId52"/>
    <p:sldId id="371" r:id="rId53"/>
    <p:sldId id="372" r:id="rId54"/>
    <p:sldId id="373" r:id="rId55"/>
    <p:sldId id="374" r:id="rId56"/>
    <p:sldId id="375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83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4660"/>
  </p:normalViewPr>
  <p:slideViewPr>
    <p:cSldViewPr snapToGrid="0">
      <p:cViewPr>
        <p:scale>
          <a:sx n="80" d="100"/>
          <a:sy n="80" d="100"/>
        </p:scale>
        <p:origin x="99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665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16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80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7180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78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4975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6681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8366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5340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7804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728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1B1AB-1393-4215-AA50-0554A410ED9D}" type="datetimeFigureOut">
              <a:rPr lang="en-ID" smtClean="0"/>
              <a:t>06/05/2024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92E56-8BC8-4F5C-B0F4-132EB9C5E19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5006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644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872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516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260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8462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7374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4968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2065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2963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0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321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8838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621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89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587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3175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3667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163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084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634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975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065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2714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5732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667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883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4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80623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61673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5224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3436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8268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4584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57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49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6351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6779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9264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1875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963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04697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2101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44823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11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5290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88046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813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69253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1223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79288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0881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80421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3480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9084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73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8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8547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59146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60912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15855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255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28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9166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3271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Calibri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Abdan Hafidz</dc:creator>
  <cp:lastModifiedBy>Abdan Hafidz</cp:lastModifiedBy>
  <cp:revision>1</cp:revision>
  <dcterms:created xsi:type="dcterms:W3CDTF">2024-05-06T06:46:22Z</dcterms:created>
  <dcterms:modified xsi:type="dcterms:W3CDTF">2024-05-06T06:47:30Z</dcterms:modified>
</cp:coreProperties>
</file>