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0727-13D7-4365-8146-B6034F866F97}" type="datetimeFigureOut">
              <a:rPr lang="en-ID" smtClean="0"/>
              <a:t>16/03/2024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0FA2-8999-4B3D-9EC0-94D75A4174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64807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0727-13D7-4365-8146-B6034F866F97}" type="datetimeFigureOut">
              <a:rPr lang="en-ID" smtClean="0"/>
              <a:t>16/03/2024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0FA2-8999-4B3D-9EC0-94D75A4174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3286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0727-13D7-4365-8146-B6034F866F97}" type="datetimeFigureOut">
              <a:rPr lang="en-ID" smtClean="0"/>
              <a:t>16/03/2024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0FA2-8999-4B3D-9EC0-94D75A4174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59375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0727-13D7-4365-8146-B6034F866F97}" type="datetimeFigureOut">
              <a:rPr lang="en-ID" smtClean="0"/>
              <a:t>16/03/2024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0FA2-8999-4B3D-9EC0-94D75A4174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31990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0727-13D7-4365-8146-B6034F866F97}" type="datetimeFigureOut">
              <a:rPr lang="en-ID" smtClean="0"/>
              <a:t>16/03/2024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0FA2-8999-4B3D-9EC0-94D75A4174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5670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0727-13D7-4365-8146-B6034F866F97}" type="datetimeFigureOut">
              <a:rPr lang="en-ID" smtClean="0"/>
              <a:t>16/03/2024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0FA2-8999-4B3D-9EC0-94D75A4174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11812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0727-13D7-4365-8146-B6034F866F97}" type="datetimeFigureOut">
              <a:rPr lang="en-ID" smtClean="0"/>
              <a:t>16/03/2024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0FA2-8999-4B3D-9EC0-94D75A4174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78866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0727-13D7-4365-8146-B6034F866F97}" type="datetimeFigureOut">
              <a:rPr lang="en-ID" smtClean="0"/>
              <a:t>16/03/2024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0FA2-8999-4B3D-9EC0-94D75A4174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92665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0727-13D7-4365-8146-B6034F866F97}" type="datetimeFigureOut">
              <a:rPr lang="en-ID" smtClean="0"/>
              <a:t>16/03/2024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0FA2-8999-4B3D-9EC0-94D75A4174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3549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0727-13D7-4365-8146-B6034F866F97}" type="datetimeFigureOut">
              <a:rPr lang="en-ID" smtClean="0"/>
              <a:t>16/03/2024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0FA2-8999-4B3D-9EC0-94D75A4174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2990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0727-13D7-4365-8146-B6034F866F97}" type="datetimeFigureOut">
              <a:rPr lang="en-ID" smtClean="0"/>
              <a:t>16/03/2024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0FA2-8999-4B3D-9EC0-94D75A4174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2351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70727-13D7-4365-8146-B6034F866F97}" type="datetimeFigureOut">
              <a:rPr lang="en-ID" smtClean="0"/>
              <a:t>16/03/2024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80FA2-8999-4B3D-9EC0-94D75A4174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94938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29F1B-5A52-2D60-E813-CC9BC3B292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68E7B-2C65-E69F-42F8-DAE8BE835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69174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29F1B-5A52-2D60-E813-CC9BC3B292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68E7B-2C65-E69F-42F8-DAE8BE835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70116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29F1B-5A52-2D60-E813-CC9BC3B292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68E7B-2C65-E69F-42F8-DAE8BE835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7739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29F1B-5A52-2D60-E813-CC9BC3B292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68E7B-2C65-E69F-42F8-DAE8BE835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4703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29F1B-5A52-2D60-E813-CC9BC3B292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68E7B-2C65-E69F-42F8-DAE8BE835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76680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29F1B-5A52-2D60-E813-CC9BC3B292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68E7B-2C65-E69F-42F8-DAE8BE835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8168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29F1B-5A52-2D60-E813-CC9BC3B292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68E7B-2C65-E69F-42F8-DAE8BE835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67172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29F1B-5A52-2D60-E813-CC9BC3B292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68E7B-2C65-E69F-42F8-DAE8BE835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4445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29F1B-5A52-2D60-E813-CC9BC3B292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68E7B-2C65-E69F-42F8-DAE8BE835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65281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29F1B-5A52-2D60-E813-CC9BC3B292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68E7B-2C65-E69F-42F8-DAE8BE835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1432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29F1B-5A52-2D60-E813-CC9BC3B292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68E7B-2C65-E69F-42F8-DAE8BE835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1429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29F1B-5A52-2D60-E813-CC9BC3B292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68E7B-2C65-E69F-42F8-DAE8BE835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0411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29F1B-5A52-2D60-E813-CC9BC3B292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68E7B-2C65-E69F-42F8-DAE8BE835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8191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29F1B-5A52-2D60-E813-CC9BC3B292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68E7B-2C65-E69F-42F8-DAE8BE835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63127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29F1B-5A52-2D60-E813-CC9BC3B292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68E7B-2C65-E69F-42F8-DAE8BE835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71584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29F1B-5A52-2D60-E813-CC9BC3B292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68E7B-2C65-E69F-42F8-DAE8BE835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78601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29F1B-5A52-2D60-E813-CC9BC3B292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68E7B-2C65-E69F-42F8-DAE8BE835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88442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29F1B-5A52-2D60-E813-CC9BC3B292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68E7B-2C65-E69F-42F8-DAE8BE835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71949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29F1B-5A52-2D60-E813-CC9BC3B292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68E7B-2C65-E69F-42F8-DAE8BE835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38185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29F1B-5A52-2D60-E813-CC9BC3B292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68E7B-2C65-E69F-42F8-DAE8BE835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93455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29F1B-5A52-2D60-E813-CC9BC3B292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68E7B-2C65-E69F-42F8-DAE8BE835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569397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29F1B-5A52-2D60-E813-CC9BC3B292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68E7B-2C65-E69F-42F8-DAE8BE835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46408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29F1B-5A52-2D60-E813-CC9BC3B292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68E7B-2C65-E69F-42F8-DAE8BE835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055572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29F1B-5A52-2D60-E813-CC9BC3B292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68E7B-2C65-E69F-42F8-DAE8BE835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43584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29F1B-5A52-2D60-E813-CC9BC3B292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68E7B-2C65-E69F-42F8-DAE8BE835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052702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29F1B-5A52-2D60-E813-CC9BC3B292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68E7B-2C65-E69F-42F8-DAE8BE835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8334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29F1B-5A52-2D60-E813-CC9BC3B292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68E7B-2C65-E69F-42F8-DAE8BE835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06382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29F1B-5A52-2D60-E813-CC9BC3B292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68E7B-2C65-E69F-42F8-DAE8BE835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5945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29F1B-5A52-2D60-E813-CC9BC3B292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68E7B-2C65-E69F-42F8-DAE8BE835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64002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29F1B-5A52-2D60-E813-CC9BC3B292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68E7B-2C65-E69F-42F8-DAE8BE835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29312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29F1B-5A52-2D60-E813-CC9BC3B292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68E7B-2C65-E69F-42F8-DAE8BE835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9790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29F1B-5A52-2D60-E813-CC9BC3B292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68E7B-2C65-E69F-42F8-DAE8BE835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87983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</TotalTime>
  <Words>0</Words>
  <Application>Microsoft Office PowerPoint</Application>
  <PresentationFormat>Widescreen</PresentationFormat>
  <Paragraphs>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Abdan Hafidz</dc:creator>
  <cp:lastModifiedBy>Abdan Hafidz</cp:lastModifiedBy>
  <cp:revision>1</cp:revision>
  <dcterms:created xsi:type="dcterms:W3CDTF">2024-03-16T13:54:54Z</dcterms:created>
  <dcterms:modified xsi:type="dcterms:W3CDTF">2024-03-16T13:56:14Z</dcterms:modified>
</cp:coreProperties>
</file>