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258" r:id="rId12"/>
    <p:sldId id="259" r:id="rId13"/>
    <p:sldId id="260" r:id="rId14"/>
    <p:sldId id="261" r:id="rId15"/>
    <p:sldId id="262" r:id="rId16"/>
    <p:sldId id="263" r:id="rId17"/>
    <p:sldId id="265" r:id="rId18"/>
    <p:sldId id="266" r:id="rId19"/>
    <p:sldId id="291" r:id="rId20"/>
    <p:sldId id="275" r:id="rId21"/>
    <p:sldId id="276" r:id="rId22"/>
    <p:sldId id="277" r:id="rId23"/>
    <p:sldId id="268" r:id="rId24"/>
    <p:sldId id="267" r:id="rId25"/>
    <p:sldId id="269" r:id="rId26"/>
    <p:sldId id="270" r:id="rId27"/>
    <p:sldId id="289" r:id="rId28"/>
    <p:sldId id="271" r:id="rId29"/>
    <p:sldId id="278" r:id="rId30"/>
    <p:sldId id="279" r:id="rId31"/>
    <p:sldId id="280" r:id="rId32"/>
    <p:sldId id="281" r:id="rId33"/>
    <p:sldId id="286" r:id="rId34"/>
    <p:sldId id="282" r:id="rId35"/>
    <p:sldId id="283" r:id="rId36"/>
    <p:sldId id="284" r:id="rId37"/>
    <p:sldId id="285" r:id="rId38"/>
    <p:sldId id="295" r:id="rId39"/>
    <p:sldId id="293" r:id="rId40"/>
    <p:sldId id="294" r:id="rId41"/>
    <p:sldId id="296" r:id="rId42"/>
    <p:sldId id="297" r:id="rId43"/>
    <p:sldId id="29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19E3-F8E4-4E07-8E00-E003A14C8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427EB-463B-438A-9BFA-811A2FA2A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395F0-2E86-434B-B06C-D1B3E581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7ECB-E7C2-4FA3-A76E-12BB794E93B1}" type="datetimeFigureOut">
              <a:rPr lang="en-ID" smtClean="0"/>
              <a:t>27/09/2018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CE3A1-4853-4584-BFBA-CA20675B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3A79A-6BD6-4C56-964A-DED9438F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82F-4A48-4C06-B067-DCEC86C99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183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D110-9097-49B0-82CA-E47A5BEE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4F76B-9324-4B45-A9A9-9A680375A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E6CE-C54D-4C6F-AA2C-03029D1D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7ECB-E7C2-4FA3-A76E-12BB794E93B1}" type="datetimeFigureOut">
              <a:rPr lang="en-ID" smtClean="0"/>
              <a:t>27/09/2018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B51B1-4931-43AD-ACE2-D8BB5800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87DB-5762-43BB-B340-F75BFB21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82F-4A48-4C06-B067-DCEC86C99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758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9CD97-E820-4D33-87FA-9CF7523ED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5534F-9788-41AB-9081-BF60AC5B1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FB36-AE16-441E-93A5-56CF61C0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7ECB-E7C2-4FA3-A76E-12BB794E93B1}" type="datetimeFigureOut">
              <a:rPr lang="en-ID" smtClean="0"/>
              <a:t>27/09/2018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AA75-EB48-4D1F-B2D6-C9E82480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C549-7ADE-4465-BC99-61DD4B61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82F-4A48-4C06-B067-DCEC86C99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236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89EB-8F3C-4913-9B81-45D0D97F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262B-01E4-4809-BB65-53C80A7C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E568E-3E6B-4568-8EB5-49DA3A11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7ECB-E7C2-4FA3-A76E-12BB794E93B1}" type="datetimeFigureOut">
              <a:rPr lang="en-ID" smtClean="0"/>
              <a:t>27/09/2018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60B3-55CD-4FB9-B291-12321D1D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8084-98AD-4437-B15A-67B60A76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82F-4A48-4C06-B067-DCEC86C99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82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2A0C-24E7-401F-9CDD-13A98E36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F9A61-032A-4889-8570-0C5623FA2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2B92-4B49-4973-A4C5-163A03A6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7ECB-E7C2-4FA3-A76E-12BB794E93B1}" type="datetimeFigureOut">
              <a:rPr lang="en-ID" smtClean="0"/>
              <a:t>27/09/2018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404C-78A1-4301-9C15-E1BDFADC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B7988-158C-4BC7-8D97-F3977527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82F-4A48-4C06-B067-DCEC86C99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916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62BE-1616-49B4-9BC7-A68495D3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ADF9-1834-46F1-B52E-635CBC3A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AC5C2-1BE6-42B0-88CC-3352E27D9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BECD7-37C2-45C6-9AAE-F50D5B1C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7ECB-E7C2-4FA3-A76E-12BB794E93B1}" type="datetimeFigureOut">
              <a:rPr lang="en-ID" smtClean="0"/>
              <a:t>27/09/2018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572E3-6C64-46DD-AE2F-C730C8D1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6262A-2B87-4F67-8D39-DB45F895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82F-4A48-4C06-B067-DCEC86C99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101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07BD-2395-4E03-AAF6-898F075D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F4878-6817-4855-85F3-4CE1334E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405A5-78D5-4D98-986D-AAA5A7929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247E8-18E7-4425-87C0-14484A646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08C94-4D77-45F6-A4D9-074A6091E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C3386-EEFC-44F9-937E-600F9422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7ECB-E7C2-4FA3-A76E-12BB794E93B1}" type="datetimeFigureOut">
              <a:rPr lang="en-ID" smtClean="0"/>
              <a:t>27/09/2018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00C91-A8B2-4279-A679-3B8D9138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0857D-C17A-4A8B-80DB-78EBADDE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82F-4A48-4C06-B067-DCEC86C99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460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4BA8-9A6B-4E39-9719-2D0A1A1A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1C1FB-647A-4AFF-BB6E-378848F8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7ECB-E7C2-4FA3-A76E-12BB794E93B1}" type="datetimeFigureOut">
              <a:rPr lang="en-ID" smtClean="0"/>
              <a:t>27/09/2018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39070-4CF3-494B-BBD5-6A11AF25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F4CBBE-FC7B-4ACC-AC63-1A348BCD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82F-4A48-4C06-B067-DCEC86C99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255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FDCC6-5129-4552-80DD-A27DF8E6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7ECB-E7C2-4FA3-A76E-12BB794E93B1}" type="datetimeFigureOut">
              <a:rPr lang="en-ID" smtClean="0"/>
              <a:t>27/09/2018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94C54-70F4-43D2-8BC0-71994FFB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BEF78-15E5-4080-971E-72DE1BD9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82F-4A48-4C06-B067-DCEC86C99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258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346E-C616-468E-9EB8-5DE5CD06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FA0E-7120-4BA0-8216-92E902D7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28437-4401-4EBA-916B-81A7C009B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F2DF8-ED22-4819-8B6B-52DB7CCF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7ECB-E7C2-4FA3-A76E-12BB794E93B1}" type="datetimeFigureOut">
              <a:rPr lang="en-ID" smtClean="0"/>
              <a:t>27/09/2018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7916A-5184-423F-B141-C0991662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12C71-BC98-4C63-8101-39320F9D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82F-4A48-4C06-B067-DCEC86C99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054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CFC9-CF7C-4113-9603-C6E3974B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73FE7-1B48-47FA-BC86-D1A9D989E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59B04-23B3-40FB-8015-4C617F42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AF2F4-04CF-4C14-B386-B510C35B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7ECB-E7C2-4FA3-A76E-12BB794E93B1}" type="datetimeFigureOut">
              <a:rPr lang="en-ID" smtClean="0"/>
              <a:t>27/09/2018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311B3-2DEF-4C00-85E8-E1979C5D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1CF54-FEEB-4880-A9ED-54A47592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9282F-4A48-4C06-B067-DCEC86C99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345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2809E-F47E-4604-BF7C-D87AFDEB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8E68D-F0E8-4F3B-B5B3-BF77E936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381D1-703A-456E-874D-A70A91E1C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47ECB-E7C2-4FA3-A76E-12BB794E93B1}" type="datetimeFigureOut">
              <a:rPr lang="en-ID" smtClean="0"/>
              <a:t>27/09/2018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0CBB-0487-4078-8334-AD380B378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4E1D5-AE88-4953-A51F-F82E059B1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9282F-4A48-4C06-B067-DCEC86C994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500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F87F-6AA3-4E0B-BF8B-77472360F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Computational Geometry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95D89-9F28-4BBE-A77D-73C706D125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Lie, </a:t>
            </a:r>
            <a:r>
              <a:rPr lang="en-ID" dirty="0" err="1"/>
              <a:t>Maximilianus</a:t>
            </a:r>
            <a:r>
              <a:rPr lang="en-ID" dirty="0"/>
              <a:t> Maria Kolbe</a:t>
            </a:r>
          </a:p>
          <a:p>
            <a:r>
              <a:rPr lang="en-ID" dirty="0"/>
              <a:t>TOKI 2015 – </a:t>
            </a:r>
            <a:r>
              <a:rPr lang="en-ID" dirty="0" err="1"/>
              <a:t>Jollybee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814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046F-41C3-4997-A9B1-6196AA40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Ball In A Rectangle –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F095-4B81-467F-8755-54E4E16CC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Daripada</a:t>
            </a:r>
            <a:r>
              <a:rPr lang="en-ID" dirty="0"/>
              <a:t> cape </a:t>
            </a:r>
            <a:r>
              <a:rPr lang="en-ID" dirty="0" err="1"/>
              <a:t>nge</a:t>
            </a:r>
            <a:r>
              <a:rPr lang="en-ID" dirty="0"/>
              <a:t> handle </a:t>
            </a:r>
            <a:r>
              <a:rPr lang="en-ID" dirty="0" err="1"/>
              <a:t>mantul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gimana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lurusin</a:t>
            </a:r>
            <a:r>
              <a:rPr lang="en-ID" dirty="0"/>
              <a:t> </a:t>
            </a:r>
            <a:r>
              <a:rPr lang="en-ID" dirty="0" err="1"/>
              <a:t>aja</a:t>
            </a:r>
            <a:r>
              <a:rPr lang="en-ID" dirty="0"/>
              <a:t>.</a:t>
            </a:r>
          </a:p>
          <a:p>
            <a:r>
              <a:rPr lang="en-ID" dirty="0"/>
              <a:t>Kita mirror rectangle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dan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(</a:t>
            </a:r>
            <a:r>
              <a:rPr lang="en-ID" dirty="0" err="1"/>
              <a:t>lihat</a:t>
            </a:r>
            <a:r>
              <a:rPr lang="en-ID" dirty="0"/>
              <a:t> </a:t>
            </a:r>
            <a:r>
              <a:rPr lang="en-ID" dirty="0" err="1"/>
              <a:t>papan</a:t>
            </a:r>
            <a:r>
              <a:rPr lang="en-ID" dirty="0"/>
              <a:t> </a:t>
            </a:r>
            <a:r>
              <a:rPr lang="en-ID" dirty="0" err="1"/>
              <a:t>tulis</a:t>
            </a:r>
            <a:r>
              <a:rPr lang="en-ID" dirty="0"/>
              <a:t>).</a:t>
            </a:r>
          </a:p>
          <a:p>
            <a:r>
              <a:rPr lang="en-ID" dirty="0"/>
              <a:t>Vector yang </a:t>
            </a:r>
            <a:r>
              <a:rPr lang="en-ID" dirty="0" err="1"/>
              <a:t>tadi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mantul-mantul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tinggal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</a:t>
            </a:r>
            <a:r>
              <a:rPr lang="en-ID" dirty="0" err="1"/>
              <a:t>lurus</a:t>
            </a:r>
            <a:r>
              <a:rPr lang="en-ID" dirty="0"/>
              <a:t>.</a:t>
            </a:r>
          </a:p>
          <a:p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modulo </a:t>
            </a:r>
            <a:r>
              <a:rPr lang="en-ID" dirty="0" err="1"/>
              <a:t>buat</a:t>
            </a:r>
            <a:r>
              <a:rPr lang="en-ID" dirty="0"/>
              <a:t> </a:t>
            </a:r>
            <a:r>
              <a:rPr lang="en-ID" dirty="0" err="1"/>
              <a:t>dapetin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.</a:t>
            </a:r>
          </a:p>
          <a:p>
            <a:r>
              <a:rPr lang="en-ID" dirty="0" err="1"/>
              <a:t>Jangan</a:t>
            </a:r>
            <a:r>
              <a:rPr lang="en-ID" dirty="0"/>
              <a:t> </a:t>
            </a:r>
            <a:r>
              <a:rPr lang="en-ID" dirty="0" err="1"/>
              <a:t>lupa</a:t>
            </a:r>
            <a:r>
              <a:rPr lang="en-ID" dirty="0"/>
              <a:t> </a:t>
            </a:r>
            <a:r>
              <a:rPr lang="en-ID" dirty="0" err="1"/>
              <a:t>kalo</a:t>
            </a:r>
            <a:r>
              <a:rPr lang="en-ID" dirty="0"/>
              <a:t>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mirror yang </a:t>
            </a:r>
            <a:r>
              <a:rPr lang="en-ID" dirty="0" err="1"/>
              <a:t>ganjil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di mirror </a:t>
            </a:r>
            <a:r>
              <a:rPr lang="en-ID" dirty="0" err="1"/>
              <a:t>balik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80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5E629C-A4AC-4650-9FEC-85BBE63E0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MATERI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FDC3F2-83EA-45BA-B3FA-7891C0FF5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252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E1FE-5F60-488C-8B4A-6E68EB97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Ada 2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Buat</a:t>
            </a:r>
            <a:r>
              <a:rPr lang="en-ID" dirty="0"/>
              <a:t> Solve Problem Computational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1571E-E3BF-4E19-88A3-F928F076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Line Sweep</a:t>
            </a:r>
          </a:p>
          <a:p>
            <a:r>
              <a:rPr lang="en-ID" dirty="0"/>
              <a:t>Angular Sweep</a:t>
            </a:r>
          </a:p>
          <a:p>
            <a:r>
              <a:rPr lang="en-ID" dirty="0"/>
              <a:t>Note :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cuma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.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bakal</a:t>
            </a:r>
            <a:r>
              <a:rPr lang="en-ID" dirty="0"/>
              <a:t> </a:t>
            </a:r>
            <a:r>
              <a:rPr lang="en-ID" dirty="0" err="1"/>
              <a:t>beda-beda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324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E317-3046-428B-95B1-971E3A80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Line Sweep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6C81A-1E3C-4B32-A402-0A56CA72C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namanya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“line” yang </a:t>
            </a:r>
            <a:r>
              <a:rPr lang="en-ID" dirty="0" err="1"/>
              <a:t>nge</a:t>
            </a:r>
            <a:r>
              <a:rPr lang="en-ID" dirty="0"/>
              <a:t> sweep </a:t>
            </a:r>
            <a:r>
              <a:rPr lang="en-ID" dirty="0" err="1"/>
              <a:t>titik-titik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.</a:t>
            </a:r>
          </a:p>
          <a:p>
            <a:r>
              <a:rPr lang="en-ID" dirty="0" err="1"/>
              <a:t>Biasa</a:t>
            </a:r>
            <a:r>
              <a:rPr lang="en-ID" dirty="0"/>
              <a:t> sweep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,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,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,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atas</a:t>
            </a:r>
            <a:endParaRPr lang="en-ID" dirty="0"/>
          </a:p>
          <a:p>
            <a:r>
              <a:rPr lang="en-ID" dirty="0" err="1"/>
              <a:t>Implementasi</a:t>
            </a:r>
            <a:r>
              <a:rPr lang="en-ID" dirty="0"/>
              <a:t> : </a:t>
            </a:r>
            <a:r>
              <a:rPr lang="en-ID" dirty="0" err="1"/>
              <a:t>tinggal</a:t>
            </a:r>
            <a:r>
              <a:rPr lang="en-ID" dirty="0"/>
              <a:t> sort </a:t>
            </a:r>
            <a:r>
              <a:rPr lang="en-ID" dirty="0" err="1"/>
              <a:t>aja</a:t>
            </a:r>
            <a:r>
              <a:rPr lang="en-ID" dirty="0"/>
              <a:t> </a:t>
            </a:r>
            <a:r>
              <a:rPr lang="en-ID" dirty="0" err="1"/>
              <a:t>titik-titiknya</a:t>
            </a:r>
            <a:r>
              <a:rPr lang="en-ID" dirty="0"/>
              <a:t> </a:t>
            </a:r>
            <a:r>
              <a:rPr lang="en-ID" dirty="0" err="1"/>
              <a:t>pake</a:t>
            </a:r>
            <a:r>
              <a:rPr lang="en-ID" dirty="0"/>
              <a:t> comparator.</a:t>
            </a:r>
          </a:p>
          <a:p>
            <a:r>
              <a:rPr lang="en-ID" dirty="0" err="1"/>
              <a:t>Kompleksitas</a:t>
            </a:r>
            <a:r>
              <a:rPr lang="en-ID" dirty="0"/>
              <a:t> : O(N log N) </a:t>
            </a:r>
            <a:r>
              <a:rPr lang="en-ID" dirty="0" err="1"/>
              <a:t>untuk</a:t>
            </a:r>
            <a:r>
              <a:rPr lang="en-ID" dirty="0"/>
              <a:t> sort, O(N) </a:t>
            </a:r>
            <a:r>
              <a:rPr lang="en-ID" dirty="0" err="1"/>
              <a:t>untuk</a:t>
            </a:r>
            <a:r>
              <a:rPr lang="en-ID" dirty="0"/>
              <a:t> sweep.</a:t>
            </a:r>
          </a:p>
        </p:txBody>
      </p:sp>
    </p:spTree>
    <p:extLst>
      <p:ext uri="{BB962C8B-B14F-4D97-AF65-F5344CB8AC3E}">
        <p14:creationId xmlns:p14="http://schemas.microsoft.com/office/powerpoint/2010/main" val="137981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BAAD-9579-46D3-8A0E-788628E5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Angular Sweep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9EA5-72B0-48DB-857E-A90EC29D2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Ada yang </a:t>
            </a:r>
            <a:r>
              <a:rPr lang="en-ID" dirty="0" err="1"/>
              <a:t>bilang</a:t>
            </a:r>
            <a:r>
              <a:rPr lang="en-ID" dirty="0"/>
              <a:t> </a:t>
            </a:r>
            <a:r>
              <a:rPr lang="en-ID" dirty="0" err="1"/>
              <a:t>namanya</a:t>
            </a:r>
            <a:r>
              <a:rPr lang="en-ID" dirty="0"/>
              <a:t> Radial Sweep / Angle Sweep</a:t>
            </a:r>
          </a:p>
          <a:p>
            <a:r>
              <a:rPr lang="en-ID" dirty="0" err="1"/>
              <a:t>Metode</a:t>
            </a:r>
            <a:r>
              <a:rPr lang="en-ID" dirty="0"/>
              <a:t> sweep juga,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bentuknya</a:t>
            </a:r>
            <a:r>
              <a:rPr lang="en-ID" dirty="0"/>
              <a:t> </a:t>
            </a:r>
            <a:r>
              <a:rPr lang="en-ID" dirty="0" err="1"/>
              <a:t>melingkar</a:t>
            </a:r>
            <a:r>
              <a:rPr lang="en-ID" dirty="0"/>
              <a:t>.</a:t>
            </a:r>
          </a:p>
          <a:p>
            <a:r>
              <a:rPr lang="en-ID" dirty="0" err="1"/>
              <a:t>Bisa</a:t>
            </a:r>
            <a:r>
              <a:rPr lang="en-ID" dirty="0"/>
              <a:t> CW, </a:t>
            </a:r>
            <a:r>
              <a:rPr lang="en-ID" dirty="0" err="1"/>
              <a:t>atau</a:t>
            </a:r>
            <a:r>
              <a:rPr lang="en-ID" dirty="0"/>
              <a:t> CCW.</a:t>
            </a:r>
          </a:p>
          <a:p>
            <a:r>
              <a:rPr lang="en-ID" dirty="0"/>
              <a:t>Pick </a:t>
            </a:r>
            <a:r>
              <a:rPr lang="en-ID" dirty="0" err="1"/>
              <a:t>titik</a:t>
            </a:r>
            <a:r>
              <a:rPr lang="en-ID" dirty="0"/>
              <a:t> pivot </a:t>
            </a:r>
            <a:r>
              <a:rPr lang="en-ID" dirty="0" err="1"/>
              <a:t>nya</a:t>
            </a:r>
            <a:r>
              <a:rPr lang="en-ID" dirty="0"/>
              <a:t>, </a:t>
            </a:r>
            <a:r>
              <a:rPr lang="en-ID" dirty="0" err="1"/>
              <a:t>terus</a:t>
            </a:r>
            <a:r>
              <a:rPr lang="en-ID" dirty="0"/>
              <a:t> sort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yang lain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pivot.</a:t>
            </a:r>
          </a:p>
          <a:p>
            <a:r>
              <a:rPr lang="en-ID" dirty="0"/>
              <a:t>Problem : sort </a:t>
            </a:r>
            <a:r>
              <a:rPr lang="en-ID" dirty="0" err="1"/>
              <a:t>pakai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precision error + </a:t>
            </a:r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acos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O(log N).</a:t>
            </a:r>
          </a:p>
        </p:txBody>
      </p:sp>
    </p:spTree>
    <p:extLst>
      <p:ext uri="{BB962C8B-B14F-4D97-AF65-F5344CB8AC3E}">
        <p14:creationId xmlns:p14="http://schemas.microsoft.com/office/powerpoint/2010/main" val="154015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C23A-F914-44ED-A86E-51BA3B1D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Angular Sweep – Comparator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69F57-A949-4703-9857-805E9ADA3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pake</a:t>
            </a:r>
            <a:r>
              <a:rPr lang="en-ID" dirty="0"/>
              <a:t> orientation.</a:t>
            </a:r>
          </a:p>
          <a:p>
            <a:r>
              <a:rPr lang="en-ID" dirty="0" err="1"/>
              <a:t>Misal</a:t>
            </a:r>
            <a:r>
              <a:rPr lang="en-ID" dirty="0"/>
              <a:t> point pivot = P dan di comparator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cek</a:t>
            </a:r>
            <a:r>
              <a:rPr lang="en-ID" dirty="0"/>
              <a:t> point A dan B,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cek</a:t>
            </a:r>
            <a:r>
              <a:rPr lang="en-ID" dirty="0"/>
              <a:t> orientation PAB, </a:t>
            </a:r>
            <a:r>
              <a:rPr lang="en-ID" dirty="0" err="1"/>
              <a:t>pastikan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point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urut</a:t>
            </a:r>
            <a:r>
              <a:rPr lang="en-ID" dirty="0"/>
              <a:t> cross product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pivot.</a:t>
            </a:r>
          </a:p>
          <a:p>
            <a:r>
              <a:rPr lang="en-ID" dirty="0" err="1"/>
              <a:t>Biasanya</a:t>
            </a:r>
            <a:r>
              <a:rPr lang="en-ID" dirty="0"/>
              <a:t> orang juga </a:t>
            </a:r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kalau</a:t>
            </a:r>
            <a:r>
              <a:rPr lang="en-ID" dirty="0"/>
              <a:t> orientation = 0 (PAB collinear) </a:t>
            </a:r>
            <a:r>
              <a:rPr lang="en-ID" dirty="0" err="1"/>
              <a:t>maka</a:t>
            </a:r>
            <a:r>
              <a:rPr lang="en-ID" dirty="0"/>
              <a:t> sort ascending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pivot.</a:t>
            </a:r>
          </a:p>
          <a:p>
            <a:r>
              <a:rPr lang="en-ID" dirty="0" err="1"/>
              <a:t>Kelemahan</a:t>
            </a:r>
            <a:r>
              <a:rPr lang="en-ID" dirty="0"/>
              <a:t> : pivot </a:t>
            </a:r>
            <a:r>
              <a:rPr lang="en-ID" dirty="0" err="1"/>
              <a:t>cuma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di “</a:t>
            </a:r>
            <a:r>
              <a:rPr lang="en-ID" dirty="0" err="1"/>
              <a:t>pojok</a:t>
            </a:r>
            <a:r>
              <a:rPr lang="en-ID" dirty="0"/>
              <a:t>”, </a:t>
            </a:r>
            <a:r>
              <a:rPr lang="en-ID" dirty="0" err="1"/>
              <a:t>dengan</a:t>
            </a:r>
            <a:r>
              <a:rPr lang="en-ID" dirty="0"/>
              <a:t> kata lain </a:t>
            </a:r>
            <a:r>
              <a:rPr lang="en-ID" dirty="0" err="1"/>
              <a:t>seolah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point di translate dan point pivot </a:t>
            </a:r>
            <a:r>
              <a:rPr lang="en-ID" dirty="0" err="1"/>
              <a:t>berada</a:t>
            </a:r>
            <a:r>
              <a:rPr lang="en-ID" dirty="0"/>
              <a:t> di O(0,0),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di 1 </a:t>
            </a:r>
            <a:r>
              <a:rPr lang="en-ID" dirty="0" err="1"/>
              <a:t>kuadran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45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7A5D-BCAA-4433-BDA4-D3FC60F8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Angular Sweep – Comparator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5E67-5793-4478-ADC6-C08D0CF7C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Pertama</a:t>
            </a:r>
            <a:r>
              <a:rPr lang="en-ID" dirty="0"/>
              <a:t>, translate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pivot </a:t>
            </a:r>
            <a:r>
              <a:rPr lang="en-ID" dirty="0" err="1"/>
              <a:t>ada</a:t>
            </a:r>
            <a:r>
              <a:rPr lang="en-ID" dirty="0"/>
              <a:t> di O.</a:t>
            </a:r>
          </a:p>
          <a:p>
            <a:r>
              <a:rPr lang="en-ID" dirty="0" err="1"/>
              <a:t>Sekarang</a:t>
            </a:r>
            <a:r>
              <a:rPr lang="en-ID" dirty="0"/>
              <a:t>, </a:t>
            </a:r>
            <a:r>
              <a:rPr lang="en-ID" dirty="0" err="1"/>
              <a:t>masalahnya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di 4 </a:t>
            </a:r>
            <a:r>
              <a:rPr lang="en-ID" dirty="0" err="1"/>
              <a:t>kuadran</a:t>
            </a:r>
            <a:r>
              <a:rPr lang="en-ID" dirty="0"/>
              <a:t>, dan </a:t>
            </a:r>
            <a:r>
              <a:rPr lang="en-ID" dirty="0" err="1"/>
              <a:t>kalo</a:t>
            </a:r>
            <a:r>
              <a:rPr lang="en-ID" dirty="0"/>
              <a:t> </a:t>
            </a:r>
            <a:r>
              <a:rPr lang="en-ID" dirty="0" err="1"/>
              <a:t>cuma</a:t>
            </a:r>
            <a:r>
              <a:rPr lang="en-ID" dirty="0"/>
              <a:t> sort </a:t>
            </a:r>
            <a:r>
              <a:rPr lang="en-ID" dirty="0" err="1"/>
              <a:t>pake</a:t>
            </a:r>
            <a:r>
              <a:rPr lang="en-ID" dirty="0"/>
              <a:t> cross product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kacau</a:t>
            </a:r>
            <a:r>
              <a:rPr lang="en-ID" dirty="0"/>
              <a:t>.</a:t>
            </a:r>
          </a:p>
          <a:p>
            <a:r>
              <a:rPr lang="en-ID" dirty="0"/>
              <a:t>Solution : </a:t>
            </a:r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kuadran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. </a:t>
            </a:r>
            <a:r>
              <a:rPr lang="en-ID" dirty="0" err="1"/>
              <a:t>Kalau</a:t>
            </a:r>
            <a:r>
              <a:rPr lang="en-ID" dirty="0"/>
              <a:t> </a:t>
            </a:r>
            <a:r>
              <a:rPr lang="en-ID" dirty="0" err="1"/>
              <a:t>kuadran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kuadran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. </a:t>
            </a:r>
            <a:r>
              <a:rPr lang="en-ID" dirty="0" err="1"/>
              <a:t>Kalau</a:t>
            </a:r>
            <a:r>
              <a:rPr lang="en-ID" dirty="0"/>
              <a:t> </a:t>
            </a:r>
            <a:r>
              <a:rPr lang="en-ID" dirty="0" err="1"/>
              <a:t>kuadrannya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pakai</a:t>
            </a:r>
            <a:r>
              <a:rPr lang="en-ID" dirty="0"/>
              <a:t> cross product.</a:t>
            </a:r>
          </a:p>
          <a:p>
            <a:r>
              <a:rPr lang="en-ID" dirty="0" err="1"/>
              <a:t>Kompleksitas</a:t>
            </a:r>
            <a:r>
              <a:rPr lang="en-ID" dirty="0"/>
              <a:t> : O(N log N) </a:t>
            </a:r>
            <a:r>
              <a:rPr lang="en-ID" dirty="0" err="1"/>
              <a:t>untuk</a:t>
            </a:r>
            <a:r>
              <a:rPr lang="en-ID" dirty="0"/>
              <a:t> sort, O(N) </a:t>
            </a:r>
            <a:r>
              <a:rPr lang="en-ID" dirty="0" err="1"/>
              <a:t>untuk</a:t>
            </a:r>
            <a:r>
              <a:rPr lang="en-ID" dirty="0"/>
              <a:t> sweep,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integer.</a:t>
            </a:r>
          </a:p>
        </p:txBody>
      </p:sp>
    </p:spTree>
    <p:extLst>
      <p:ext uri="{BB962C8B-B14F-4D97-AF65-F5344CB8AC3E}">
        <p14:creationId xmlns:p14="http://schemas.microsoft.com/office/powerpoint/2010/main" val="365492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855C1A-29C4-4549-BF0C-F52355BFE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Klasik</a:t>
            </a:r>
            <a:endParaRPr lang="en-ID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6399360-40AF-4A73-8791-C15DA5199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30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A077-01AC-45E4-8920-00109A31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Convex Hull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3386-D98D-45BA-8D4E-80A781450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Diberikan</a:t>
            </a:r>
            <a:r>
              <a:rPr lang="en-ID" dirty="0"/>
              <a:t> N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, 1&lt;=N&lt;=10^5, 0&lt;=|x|,|y|&lt;=10^5, x dan y integer.</a:t>
            </a:r>
          </a:p>
          <a:p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polygon </a:t>
            </a:r>
            <a:r>
              <a:rPr lang="en-ID" dirty="0" err="1"/>
              <a:t>terkecil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N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tadi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polygon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13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8764CB-6B98-4744-921E-ACD8DF9A0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AAABC9-A0BF-4DBC-ACC1-345BFA2B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udah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mata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118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CDE2E-A922-42CC-A0EE-2FBEC2D10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REVIEW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CD817E-0828-4F7A-98BF-62B9756E1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geometri</a:t>
            </a:r>
            <a:r>
              <a:rPr lang="en-ID" dirty="0"/>
              <a:t> </a:t>
            </a:r>
            <a:r>
              <a:rPr lang="en-ID" dirty="0" err="1"/>
              <a:t>kemarin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yang </a:t>
            </a:r>
            <a:r>
              <a:rPr lang="en-ID" dirty="0" err="1"/>
              <a:t>udah</a:t>
            </a:r>
            <a:r>
              <a:rPr lang="en-ID" dirty="0"/>
              <a:t> </a:t>
            </a:r>
            <a:r>
              <a:rPr lang="en-ID" dirty="0" err="1"/>
              <a:t>lupa</a:t>
            </a:r>
            <a:r>
              <a:rPr lang="en-ID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75931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B80C6-23F3-4010-A577-A8CA3697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Convex Hull – Observation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B797-3C17-458A-891E-5DE6AE6D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Polygon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pasti</a:t>
            </a:r>
            <a:r>
              <a:rPr lang="en-ID" dirty="0"/>
              <a:t> convex (hence the name, Convex Hull).</a:t>
            </a:r>
          </a:p>
          <a:p>
            <a:r>
              <a:rPr lang="en-ID" dirty="0" err="1"/>
              <a:t>Kalo</a:t>
            </a:r>
            <a:r>
              <a:rPr lang="en-ID" dirty="0"/>
              <a:t> </a:t>
            </a:r>
            <a:r>
              <a:rPr lang="en-ID" dirty="0" err="1"/>
              <a:t>diperhatikan</a:t>
            </a:r>
            <a:r>
              <a:rPr lang="en-ID" dirty="0"/>
              <a:t>, pada polygon convex,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point A pada polygon, dan point B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A, dan point C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sesusah</a:t>
            </a:r>
            <a:r>
              <a:rPr lang="en-ID" dirty="0"/>
              <a:t> A,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orientasi</a:t>
            </a:r>
            <a:r>
              <a:rPr lang="en-ID" dirty="0"/>
              <a:t> BAC </a:t>
            </a:r>
            <a:r>
              <a:rPr lang="en-ID" dirty="0" err="1"/>
              <a:t>pasti</a:t>
            </a:r>
            <a:r>
              <a:rPr lang="en-ID" dirty="0"/>
              <a:t> CCW.</a:t>
            </a:r>
          </a:p>
        </p:txBody>
      </p:sp>
    </p:spTree>
    <p:extLst>
      <p:ext uri="{BB962C8B-B14F-4D97-AF65-F5344CB8AC3E}">
        <p14:creationId xmlns:p14="http://schemas.microsoft.com/office/powerpoint/2010/main" val="148909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924A-FE33-4213-8540-E91728E7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Convex Hull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1231-CC76-41C2-96BE-C7BAADFB2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Kita </a:t>
            </a:r>
            <a:r>
              <a:rPr lang="en-ID" dirty="0" err="1"/>
              <a:t>bisa</a:t>
            </a:r>
            <a:r>
              <a:rPr lang="en-ID" dirty="0"/>
              <a:t> maintain </a:t>
            </a:r>
            <a:r>
              <a:rPr lang="en-ID" dirty="0" err="1"/>
              <a:t>sebuah</a:t>
            </a:r>
            <a:r>
              <a:rPr lang="en-ID" dirty="0"/>
              <a:t> stack yang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calon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pada polygon </a:t>
            </a:r>
            <a:r>
              <a:rPr lang="en-ID" dirty="0" err="1"/>
              <a:t>akhir</a:t>
            </a:r>
            <a:r>
              <a:rPr lang="en-ID" dirty="0"/>
              <a:t>.</a:t>
            </a:r>
          </a:p>
          <a:p>
            <a:r>
              <a:rPr lang="en-ID" dirty="0" err="1"/>
              <a:t>Misalkan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memasukkan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Q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stack.</a:t>
            </a:r>
          </a:p>
          <a:p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orientasi</a:t>
            </a:r>
            <a:r>
              <a:rPr lang="en-ID" dirty="0"/>
              <a:t> point top </a:t>
            </a:r>
            <a:r>
              <a:rPr lang="en-ID" dirty="0" err="1"/>
              <a:t>dari</a:t>
            </a:r>
            <a:r>
              <a:rPr lang="en-ID" dirty="0"/>
              <a:t> stack, 1 </a:t>
            </a:r>
            <a:r>
              <a:rPr lang="en-ID" dirty="0" err="1"/>
              <a:t>dibawah</a:t>
            </a:r>
            <a:r>
              <a:rPr lang="en-ID" dirty="0"/>
              <a:t> top </a:t>
            </a:r>
            <a:r>
              <a:rPr lang="en-ID" dirty="0" err="1"/>
              <a:t>dari</a:t>
            </a:r>
            <a:r>
              <a:rPr lang="en-ID" dirty="0"/>
              <a:t> stack, dan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. </a:t>
            </a:r>
            <a:r>
              <a:rPr lang="en-ID" dirty="0" err="1"/>
              <a:t>Jika</a:t>
            </a:r>
            <a:r>
              <a:rPr lang="en-ID" dirty="0"/>
              <a:t> CW </a:t>
            </a:r>
            <a:r>
              <a:rPr lang="en-ID" dirty="0" err="1"/>
              <a:t>berarti</a:t>
            </a:r>
            <a:r>
              <a:rPr lang="en-ID" dirty="0"/>
              <a:t> stack </a:t>
            </a:r>
            <a:r>
              <a:rPr lang="en-ID" dirty="0" err="1"/>
              <a:t>kita</a:t>
            </a:r>
            <a:r>
              <a:rPr lang="en-ID" dirty="0"/>
              <a:t> salah,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di pop.</a:t>
            </a:r>
          </a:p>
          <a:p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orientasi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CW (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pada stack </a:t>
            </a:r>
            <a:r>
              <a:rPr lang="en-ID" dirty="0" err="1"/>
              <a:t>hanya</a:t>
            </a:r>
            <a:r>
              <a:rPr lang="en-ID" dirty="0"/>
              <a:t> 1).</a:t>
            </a:r>
          </a:p>
          <a:p>
            <a:r>
              <a:rPr lang="en-ID" dirty="0"/>
              <a:t>Push </a:t>
            </a:r>
            <a:r>
              <a:rPr lang="en-ID" dirty="0" err="1"/>
              <a:t>titik</a:t>
            </a:r>
            <a:r>
              <a:rPr lang="en-ID" dirty="0"/>
              <a:t> Q,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lanjutkan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2546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9333-F9A2-431A-9ED1-98BB7D1D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Convex Hull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40C7-10BA-4F6D-B2BD-98D1C2DA7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Masalahnya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yang mana?</a:t>
            </a:r>
          </a:p>
          <a:p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?</a:t>
            </a:r>
          </a:p>
          <a:p>
            <a:r>
              <a:rPr lang="en-ID" dirty="0"/>
              <a:t>Kita </a:t>
            </a:r>
            <a:r>
              <a:rPr lang="en-ID" dirty="0" err="1"/>
              <a:t>perlu</a:t>
            </a:r>
            <a:r>
              <a:rPr lang="en-ID" dirty="0"/>
              <a:t> sort </a:t>
            </a:r>
            <a:r>
              <a:rPr lang="en-ID" dirty="0" err="1"/>
              <a:t>titik-titik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dulu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comparator,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algo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.</a:t>
            </a:r>
          </a:p>
          <a:p>
            <a:r>
              <a:rPr lang="en-ID" dirty="0"/>
              <a:t>Ada 2 </a:t>
            </a:r>
            <a:r>
              <a:rPr lang="en-ID" dirty="0" err="1"/>
              <a:t>cara</a:t>
            </a:r>
            <a:r>
              <a:rPr lang="en-ID" dirty="0"/>
              <a:t>, </a:t>
            </a:r>
            <a:r>
              <a:rPr lang="en-ID" dirty="0" err="1"/>
              <a:t>pakai</a:t>
            </a:r>
            <a:r>
              <a:rPr lang="en-ID" dirty="0"/>
              <a:t> Line Sweep </a:t>
            </a:r>
            <a:r>
              <a:rPr lang="en-ID" dirty="0" err="1"/>
              <a:t>atau</a:t>
            </a:r>
            <a:r>
              <a:rPr lang="en-ID" dirty="0"/>
              <a:t> Angular Sweep.</a:t>
            </a:r>
          </a:p>
          <a:p>
            <a:r>
              <a:rPr lang="en-ID" dirty="0"/>
              <a:t>Line Sweep : Monotone Chain</a:t>
            </a:r>
          </a:p>
          <a:p>
            <a:r>
              <a:rPr lang="en-ID" dirty="0"/>
              <a:t>Angular Sweep : Graham Scan</a:t>
            </a:r>
          </a:p>
        </p:txBody>
      </p:sp>
    </p:spTree>
    <p:extLst>
      <p:ext uri="{BB962C8B-B14F-4D97-AF65-F5344CB8AC3E}">
        <p14:creationId xmlns:p14="http://schemas.microsoft.com/office/powerpoint/2010/main" val="869109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66B2-E6E0-430E-B6E2-28C780BC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Convex Hull – Solution 1 – Monotone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AC9A-6225-448E-B696-38CAA79D0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Pertama</a:t>
            </a:r>
            <a:r>
              <a:rPr lang="en-ID" dirty="0"/>
              <a:t> sort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.</a:t>
            </a:r>
          </a:p>
          <a:p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tadi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di </a:t>
            </a:r>
            <a:r>
              <a:rPr lang="en-ID" dirty="0" err="1"/>
              <a:t>cek</a:t>
            </a:r>
            <a:r>
              <a:rPr lang="en-ID" dirty="0"/>
              <a:t>.</a:t>
            </a:r>
          </a:p>
          <a:p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polygon </a:t>
            </a:r>
            <a:r>
              <a:rPr lang="en-ID" dirty="0" err="1"/>
              <a:t>kita</a:t>
            </a:r>
            <a:r>
              <a:rPr lang="en-ID" dirty="0"/>
              <a:t> (Upper Hull).</a:t>
            </a:r>
          </a:p>
          <a:p>
            <a:r>
              <a:rPr lang="en-ID" dirty="0" err="1"/>
              <a:t>Kalau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Lower Hull </a:t>
            </a:r>
            <a:r>
              <a:rPr lang="en-ID" dirty="0" err="1"/>
              <a:t>nya</a:t>
            </a:r>
            <a:r>
              <a:rPr lang="en-ID" dirty="0"/>
              <a:t>, </a:t>
            </a:r>
            <a:r>
              <a:rPr lang="en-ID" dirty="0" err="1"/>
              <a:t>tinggal</a:t>
            </a:r>
            <a:r>
              <a:rPr lang="en-ID" dirty="0"/>
              <a:t>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.</a:t>
            </a:r>
          </a:p>
          <a:p>
            <a:r>
              <a:rPr lang="en-ID" dirty="0" err="1"/>
              <a:t>Gabungkan</a:t>
            </a:r>
            <a:r>
              <a:rPr lang="en-ID" dirty="0"/>
              <a:t> Upper Hull dan Lower Hull, </a:t>
            </a:r>
            <a:r>
              <a:rPr lang="en-ID" dirty="0" err="1"/>
              <a:t>dapat</a:t>
            </a:r>
            <a:r>
              <a:rPr lang="en-ID" dirty="0"/>
              <a:t> polygon </a:t>
            </a:r>
            <a:r>
              <a:rPr lang="en-ID" dirty="0" err="1"/>
              <a:t>nya</a:t>
            </a:r>
            <a:r>
              <a:rPr lang="en-ID" dirty="0"/>
              <a:t>.</a:t>
            </a:r>
          </a:p>
          <a:p>
            <a:r>
              <a:rPr lang="en-ID" dirty="0" err="1"/>
              <a:t>Kompleksitas</a:t>
            </a:r>
            <a:r>
              <a:rPr lang="en-ID" dirty="0"/>
              <a:t> : O(N log N),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integer.</a:t>
            </a:r>
          </a:p>
        </p:txBody>
      </p:sp>
    </p:spTree>
    <p:extLst>
      <p:ext uri="{BB962C8B-B14F-4D97-AF65-F5344CB8AC3E}">
        <p14:creationId xmlns:p14="http://schemas.microsoft.com/office/powerpoint/2010/main" val="1678763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324C-7A45-4AF2-8D2D-8F6083DC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Convex Hull – Solution 2 – Graham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0A8A-F0DE-4BDF-A42F-6080BD30F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Pertama</a:t>
            </a:r>
            <a:r>
              <a:rPr lang="en-ID" dirty="0"/>
              <a:t>, </a:t>
            </a:r>
            <a:r>
              <a:rPr lang="en-ID" dirty="0" err="1"/>
              <a:t>ambil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pivot. </a:t>
            </a:r>
            <a:r>
              <a:rPr lang="en-ID" dirty="0" err="1"/>
              <a:t>Biar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implementasinya</a:t>
            </a:r>
            <a:r>
              <a:rPr lang="en-ID" dirty="0"/>
              <a:t>, </a:t>
            </a:r>
            <a:r>
              <a:rPr lang="en-ID" dirty="0" err="1"/>
              <a:t>pilih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pojok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(</a:t>
            </a:r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sisa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di </a:t>
            </a:r>
            <a:r>
              <a:rPr lang="en-ID" dirty="0" err="1"/>
              <a:t>kuadran</a:t>
            </a:r>
            <a:r>
              <a:rPr lang="en-ID" dirty="0"/>
              <a:t> 1).</a:t>
            </a:r>
          </a:p>
          <a:p>
            <a:r>
              <a:rPr lang="en-ID" dirty="0"/>
              <a:t>Setelah sort </a:t>
            </a:r>
            <a:r>
              <a:rPr lang="en-ID" dirty="0" err="1"/>
              <a:t>pakai</a:t>
            </a:r>
            <a:r>
              <a:rPr lang="en-ID" dirty="0"/>
              <a:t> Angular Sweep,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polygon yang </a:t>
            </a:r>
            <a:r>
              <a:rPr lang="en-ID" dirty="0" err="1"/>
              <a:t>ada</a:t>
            </a:r>
            <a:r>
              <a:rPr lang="en-ID" dirty="0"/>
              <a:t>.</a:t>
            </a:r>
          </a:p>
          <a:p>
            <a:r>
              <a:rPr lang="en-ID" dirty="0" err="1"/>
              <a:t>Kompleksitas</a:t>
            </a:r>
            <a:r>
              <a:rPr lang="en-ID" dirty="0"/>
              <a:t> : O(N log N),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diimplementasikan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integer.</a:t>
            </a:r>
          </a:p>
        </p:txBody>
      </p:sp>
    </p:spTree>
    <p:extLst>
      <p:ext uri="{BB962C8B-B14F-4D97-AF65-F5344CB8AC3E}">
        <p14:creationId xmlns:p14="http://schemas.microsoft.com/office/powerpoint/2010/main" val="2916489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EC3C4A-AF5C-483D-B79C-EFEBEF5011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Non-</a:t>
            </a:r>
            <a:r>
              <a:rPr lang="en-ID" dirty="0" err="1"/>
              <a:t>Klasik</a:t>
            </a:r>
            <a:r>
              <a:rPr lang="en-ID" dirty="0"/>
              <a:t>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240BB06-51C3-498F-A05C-CFCB06673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Codechef</a:t>
            </a:r>
            <a:r>
              <a:rPr lang="en-ID" dirty="0"/>
              <a:t> </a:t>
            </a:r>
            <a:r>
              <a:rPr lang="en-ID" dirty="0" err="1"/>
              <a:t>TAACUTE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744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67E6-A422-4AD7-BCEC-704F9BDF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 Cute Triangle –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3D75-BB7B-447A-9347-137E0EE0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Diberikan</a:t>
            </a:r>
            <a:r>
              <a:rPr lang="en-ID" dirty="0"/>
              <a:t> N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, 1&lt;=N&lt;=2000, 0&lt;=|x|,|y|&lt;=10^4, x dan y integer.</a:t>
            </a:r>
          </a:p>
          <a:p>
            <a:r>
              <a:rPr lang="en-ID" dirty="0" err="1"/>
              <a:t>Hitung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Acute Triangle (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lancip</a:t>
            </a:r>
            <a:r>
              <a:rPr lang="en-ID" dirty="0"/>
              <a:t>)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dibentuk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3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N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5505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2B11AD-4243-41F6-901D-1294F4CD0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ACF47D-E023-4CB9-BEC1-55A25FF08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Tinggal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pake</a:t>
            </a:r>
            <a:r>
              <a:rPr lang="en-ID" dirty="0"/>
              <a:t> </a:t>
            </a:r>
            <a:r>
              <a:rPr lang="en-ID" dirty="0" err="1"/>
              <a:t>mata</a:t>
            </a:r>
            <a:r>
              <a:rPr lang="en-ID" dirty="0"/>
              <a:t>, </a:t>
            </a:r>
            <a:r>
              <a:rPr lang="en-ID" dirty="0" err="1"/>
              <a:t>trus</a:t>
            </a:r>
            <a:r>
              <a:rPr lang="en-ID" dirty="0"/>
              <a:t> + </a:t>
            </a:r>
            <a:r>
              <a:rPr lang="en-ID" dirty="0" err="1"/>
              <a:t>kombin</a:t>
            </a:r>
            <a:r>
              <a:rPr lang="en-ID" dirty="0"/>
              <a:t> </a:t>
            </a:r>
            <a:r>
              <a:rPr lang="en-ID" dirty="0" err="1"/>
              <a:t>kombin</a:t>
            </a:r>
            <a:r>
              <a:rPr lang="en-ID" dirty="0"/>
              <a:t> </a:t>
            </a:r>
            <a:r>
              <a:rPr lang="en-ID" dirty="0" err="1"/>
              <a:t>dikit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3755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A9D6-9F93-4F23-826B-812CAA0E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 Cute Triangle – Reduced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5C12-6B6B-440D-99CA-ADA1D030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Diberikan</a:t>
            </a:r>
            <a:r>
              <a:rPr lang="en-ID" dirty="0"/>
              <a:t> N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, </a:t>
            </a:r>
            <a:r>
              <a:rPr lang="en-ID" dirty="0" err="1"/>
              <a:t>cari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AB </a:t>
            </a:r>
            <a:r>
              <a:rPr lang="en-ID" dirty="0" err="1"/>
              <a:t>sedemikian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AOB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lancip</a:t>
            </a:r>
            <a:r>
              <a:rPr lang="en-ID" dirty="0"/>
              <a:t>.</a:t>
            </a:r>
          </a:p>
          <a:p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solve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O(</a:t>
            </a:r>
            <a:r>
              <a:rPr lang="en-ID" dirty="0" err="1"/>
              <a:t>N^2</a:t>
            </a:r>
            <a:r>
              <a:rPr lang="en-ID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72643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DB3D-998C-4EF4-ADCE-3E41F0E4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 Cute Triangle – Reduced Problem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4A7B-E81D-4FAD-A95B-3939B4C9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Coba</a:t>
            </a:r>
            <a:r>
              <a:rPr lang="en-ID" dirty="0"/>
              <a:t> O(</a:t>
            </a:r>
            <a:r>
              <a:rPr lang="en-ID" dirty="0" err="1"/>
              <a:t>N^2</a:t>
            </a:r>
            <a:r>
              <a:rPr lang="en-ID" dirty="0"/>
              <a:t>) </a:t>
            </a:r>
            <a:r>
              <a:rPr lang="en-ID" dirty="0" err="1"/>
              <a:t>dulu</a:t>
            </a:r>
            <a:r>
              <a:rPr lang="en-ID" dirty="0"/>
              <a:t>. </a:t>
            </a:r>
            <a:r>
              <a:rPr lang="en-ID" dirty="0" err="1"/>
              <a:t>Pertama</a:t>
            </a:r>
            <a:r>
              <a:rPr lang="en-ID" dirty="0"/>
              <a:t> looping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A,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B </a:t>
            </a:r>
            <a:r>
              <a:rPr lang="en-ID" dirty="0" err="1"/>
              <a:t>cari</a:t>
            </a:r>
            <a:r>
              <a:rPr lang="en-ID" dirty="0"/>
              <a:t> yang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AOB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lancip</a:t>
            </a:r>
            <a:r>
              <a:rPr lang="en-ID" dirty="0"/>
              <a:t>.</a:t>
            </a:r>
          </a:p>
          <a:p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B yang </a:t>
            </a:r>
            <a:r>
              <a:rPr lang="en-ID" dirty="0" err="1"/>
              <a:t>sama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hitung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</a:t>
            </a:r>
            <a:r>
              <a:rPr lang="en-ID" dirty="0" err="1"/>
              <a:t>berkali</a:t>
            </a:r>
            <a:r>
              <a:rPr lang="en-ID" dirty="0"/>
              <a:t>-kali.</a:t>
            </a:r>
          </a:p>
          <a:p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mengulangi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B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,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melanjutkan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looping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r>
              <a:rPr lang="en-ID" dirty="0" err="1"/>
              <a:t>Biar</a:t>
            </a:r>
            <a:r>
              <a:rPr lang="en-ID" dirty="0"/>
              <a:t> maintain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sudutnya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valid,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lakuin</a:t>
            </a:r>
            <a:r>
              <a:rPr lang="en-ID" dirty="0"/>
              <a:t> Angular Sweep</a:t>
            </a:r>
          </a:p>
          <a:p>
            <a:r>
              <a:rPr lang="en-ID" dirty="0"/>
              <a:t>Teknik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kenal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Sliding Windows.</a:t>
            </a:r>
          </a:p>
        </p:txBody>
      </p:sp>
    </p:spTree>
    <p:extLst>
      <p:ext uri="{BB962C8B-B14F-4D97-AF65-F5344CB8AC3E}">
        <p14:creationId xmlns:p14="http://schemas.microsoft.com/office/powerpoint/2010/main" val="235257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3C7FEB-0C20-40F8-8138-BB1F15238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WARMING UP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B6E3D-17D6-4DC2-99C9-52EEF50A1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CODECHEF</a:t>
            </a:r>
            <a:r>
              <a:rPr lang="en-ID" dirty="0"/>
              <a:t> </a:t>
            </a:r>
            <a:r>
              <a:rPr lang="en-ID" dirty="0" err="1"/>
              <a:t>CHDOGS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7848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6C42-0384-457A-9B8A-9DF50CE6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 Cute Triangle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DDF-F445-43BB-9D3D-A1CB5654C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Kita loop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. Terus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anggap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O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perhitungan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.</a:t>
            </a:r>
          </a:p>
          <a:p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reduced problem </a:t>
            </a:r>
            <a:r>
              <a:rPr lang="en-ID" dirty="0" err="1"/>
              <a:t>kita</a:t>
            </a:r>
            <a:r>
              <a:rPr lang="en-ID" dirty="0"/>
              <a:t>.</a:t>
            </a:r>
          </a:p>
          <a:p>
            <a:r>
              <a:rPr lang="en-ID" dirty="0" err="1"/>
              <a:t>Kompleksitas</a:t>
            </a:r>
            <a:r>
              <a:rPr lang="en-ID" dirty="0"/>
              <a:t> O(</a:t>
            </a:r>
            <a:r>
              <a:rPr lang="en-ID" dirty="0" err="1"/>
              <a:t>N^2</a:t>
            </a:r>
            <a:r>
              <a:rPr lang="en-ID" dirty="0"/>
              <a:t> log N), </a:t>
            </a:r>
            <a:r>
              <a:rPr lang="en-ID" dirty="0" err="1"/>
              <a:t>nggak</a:t>
            </a:r>
            <a:r>
              <a:rPr lang="en-ID" dirty="0"/>
              <a:t> </a:t>
            </a:r>
            <a:r>
              <a:rPr lang="en-ID" dirty="0" err="1"/>
              <a:t>kenal</a:t>
            </a:r>
            <a:r>
              <a:rPr lang="en-ID" dirty="0"/>
              <a:t> </a:t>
            </a:r>
            <a:r>
              <a:rPr lang="en-ID" dirty="0" err="1"/>
              <a:t>TLE</a:t>
            </a:r>
            <a:r>
              <a:rPr lang="en-ID" dirty="0"/>
              <a:t>.</a:t>
            </a:r>
          </a:p>
          <a:p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WA </a:t>
            </a:r>
            <a:r>
              <a:rPr lang="en-ID" dirty="0" err="1"/>
              <a:t>karena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banyaknya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LANCIP</a:t>
            </a:r>
            <a:r>
              <a:rPr lang="en-ID" dirty="0"/>
              <a:t>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banyaknya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lancip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4084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2D3D-6195-49DB-A3E7-247DBEC3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 Cute Triangle –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4F18-5339-4556-A180-89EF1C0F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lancip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3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lancip</a:t>
            </a:r>
            <a:r>
              <a:rPr lang="en-ID" dirty="0"/>
              <a:t>.</a:t>
            </a:r>
          </a:p>
          <a:p>
            <a:r>
              <a:rPr lang="en-ID" dirty="0" err="1"/>
              <a:t>Gimana</a:t>
            </a:r>
            <a:r>
              <a:rPr lang="en-ID" dirty="0"/>
              <a:t> </a:t>
            </a:r>
            <a:r>
              <a:rPr lang="en-ID" dirty="0" err="1"/>
              <a:t>kalo</a:t>
            </a:r>
            <a:r>
              <a:rPr lang="en-ID" dirty="0"/>
              <a:t> </a:t>
            </a:r>
            <a:r>
              <a:rPr lang="en-ID" dirty="0" err="1"/>
              <a:t>jawabannya</a:t>
            </a:r>
            <a:r>
              <a:rPr lang="en-ID" dirty="0"/>
              <a:t> </a:t>
            </a:r>
            <a:r>
              <a:rPr lang="en-ID" dirty="0" err="1"/>
              <a:t>tinggal</a:t>
            </a:r>
            <a:r>
              <a:rPr lang="en-ID" dirty="0"/>
              <a:t> </a:t>
            </a:r>
            <a:r>
              <a:rPr lang="en-ID" dirty="0" err="1"/>
              <a:t>dibagi</a:t>
            </a:r>
            <a:r>
              <a:rPr lang="en-ID" dirty="0"/>
              <a:t> 3? Salah!</a:t>
            </a:r>
          </a:p>
          <a:p>
            <a:r>
              <a:rPr lang="en-ID" dirty="0"/>
              <a:t>Karena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tumpul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2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lancip</a:t>
            </a:r>
            <a:r>
              <a:rPr lang="en-ID" dirty="0"/>
              <a:t> yang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harusnya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gak</a:t>
            </a:r>
            <a:r>
              <a:rPr lang="en-ID" dirty="0"/>
              <a:t> </a:t>
            </a:r>
            <a:r>
              <a:rPr lang="en-ID" dirty="0" err="1"/>
              <a:t>hitung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.</a:t>
            </a:r>
          </a:p>
          <a:p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Lancip</a:t>
            </a:r>
            <a:r>
              <a:rPr lang="en-ID" dirty="0"/>
              <a:t> = </a:t>
            </a:r>
            <a:r>
              <a:rPr lang="en-ID" dirty="0" err="1"/>
              <a:t>kehitung</a:t>
            </a:r>
            <a:r>
              <a:rPr lang="en-ID" dirty="0"/>
              <a:t> 3 </a:t>
            </a:r>
            <a:r>
              <a:rPr lang="en-ID" dirty="0" err="1"/>
              <a:t>harusnya</a:t>
            </a:r>
            <a:r>
              <a:rPr lang="en-ID" dirty="0"/>
              <a:t> 1</a:t>
            </a:r>
          </a:p>
          <a:p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Tumpul</a:t>
            </a:r>
            <a:r>
              <a:rPr lang="en-ID" dirty="0"/>
              <a:t> = </a:t>
            </a:r>
            <a:r>
              <a:rPr lang="en-ID" dirty="0" err="1"/>
              <a:t>kehitung</a:t>
            </a:r>
            <a:r>
              <a:rPr lang="en-ID" dirty="0"/>
              <a:t> 2 </a:t>
            </a:r>
            <a:r>
              <a:rPr lang="en-ID" dirty="0" err="1"/>
              <a:t>harusnya</a:t>
            </a:r>
            <a:r>
              <a:rPr lang="en-ID" dirty="0"/>
              <a:t> 0</a:t>
            </a:r>
          </a:p>
          <a:p>
            <a:r>
              <a:rPr lang="en-ID" dirty="0" err="1"/>
              <a:t>Dua-duanya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dikurangi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2.</a:t>
            </a:r>
          </a:p>
          <a:p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kurangi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2* </a:t>
            </a:r>
            <a:r>
              <a:rPr lang="en-ID" dirty="0" err="1"/>
              <a:t>banyaknya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dibentuk</a:t>
            </a:r>
            <a:r>
              <a:rPr lang="en-ID" dirty="0"/>
              <a:t> (</a:t>
            </a:r>
            <a:r>
              <a:rPr lang="en-ID" dirty="0" err="1"/>
              <a:t>pake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, </a:t>
            </a:r>
            <a:r>
              <a:rPr lang="en-ID" dirty="0" err="1"/>
              <a:t>nC3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166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11E5-F7FF-48F9-92A3-52CD6D35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 Cute Triangle –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0CF1-6EF2-438C-A74C-7AF5475B8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Sebenernya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udah</a:t>
            </a:r>
            <a:r>
              <a:rPr lang="en-ID" dirty="0"/>
              <a:t> </a:t>
            </a:r>
            <a:r>
              <a:rPr lang="en-ID" dirty="0" err="1"/>
              <a:t>bener</a:t>
            </a:r>
            <a:r>
              <a:rPr lang="en-ID" dirty="0"/>
              <a:t>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hati-hati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yang collinear.</a:t>
            </a:r>
          </a:p>
          <a:p>
            <a:r>
              <a:rPr lang="en-ID" dirty="0"/>
              <a:t>Cara handle yang paling </a:t>
            </a:r>
            <a:r>
              <a:rPr lang="en-ID" dirty="0" err="1"/>
              <a:t>aman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:</a:t>
            </a:r>
          </a:p>
          <a:p>
            <a:r>
              <a:rPr lang="en-ID" dirty="0" err="1"/>
              <a:t>Kalo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0,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anggep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lancip</a:t>
            </a:r>
            <a:r>
              <a:rPr lang="en-ID" dirty="0"/>
              <a:t>.</a:t>
            </a:r>
          </a:p>
          <a:p>
            <a:r>
              <a:rPr lang="en-ID" dirty="0" err="1"/>
              <a:t>Kalo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180,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anggep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tumpul</a:t>
            </a:r>
            <a:r>
              <a:rPr lang="en-ID" dirty="0"/>
              <a:t>.</a:t>
            </a:r>
          </a:p>
          <a:p>
            <a:r>
              <a:rPr lang="en-ID" dirty="0" err="1"/>
              <a:t>Toh</a:t>
            </a:r>
            <a:r>
              <a:rPr lang="en-ID" dirty="0"/>
              <a:t> di </a:t>
            </a:r>
            <a:r>
              <a:rPr lang="en-ID" dirty="0" err="1"/>
              <a:t>nC3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juga </a:t>
            </a:r>
            <a:r>
              <a:rPr lang="en-ID" dirty="0" err="1"/>
              <a:t>titik</a:t>
            </a:r>
            <a:r>
              <a:rPr lang="en-ID" dirty="0"/>
              <a:t> yang collinear </a:t>
            </a:r>
            <a:r>
              <a:rPr lang="en-ID" dirty="0" err="1"/>
              <a:t>bakal</a:t>
            </a:r>
            <a:r>
              <a:rPr lang="en-ID" dirty="0"/>
              <a:t> </a:t>
            </a:r>
            <a:r>
              <a:rPr lang="en-ID" dirty="0" err="1"/>
              <a:t>kehitung</a:t>
            </a:r>
            <a:r>
              <a:rPr lang="en-ID" dirty="0"/>
              <a:t>.</a:t>
            </a:r>
          </a:p>
          <a:p>
            <a:r>
              <a:rPr lang="en-ID" dirty="0" err="1"/>
              <a:t>Nanti</a:t>
            </a:r>
            <a:r>
              <a:rPr lang="en-ID" dirty="0"/>
              <a:t> </a:t>
            </a:r>
            <a:r>
              <a:rPr lang="en-ID" dirty="0" err="1"/>
              <a:t>bakal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cancel out,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jawaban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bener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848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ED75-F8BC-40A3-8AD6-F8F8F8CE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 Cute Triangle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CC5D-F934-4926-BE4E-E1C06B92B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Gunakan</a:t>
            </a:r>
            <a:r>
              <a:rPr lang="en-ID" dirty="0"/>
              <a:t> Angular Sweep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pivot.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, sort </a:t>
            </a:r>
            <a:r>
              <a:rPr lang="en-ID" dirty="0" err="1"/>
              <a:t>dalam</a:t>
            </a:r>
            <a:r>
              <a:rPr lang="en-ID" dirty="0"/>
              <a:t> O(N log N) dan Sliding Windows </a:t>
            </a:r>
            <a:r>
              <a:rPr lang="en-ID" dirty="0" err="1"/>
              <a:t>dalam</a:t>
            </a:r>
            <a:r>
              <a:rPr lang="en-ID" dirty="0"/>
              <a:t> O(N).</a:t>
            </a:r>
          </a:p>
          <a:p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N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.</a:t>
            </a:r>
          </a:p>
          <a:p>
            <a:r>
              <a:rPr lang="en-ID" dirty="0"/>
              <a:t>#Acute Triangle = #Acute Angle – 2*#Triangle</a:t>
            </a:r>
          </a:p>
          <a:p>
            <a:r>
              <a:rPr lang="en-ID" dirty="0"/>
              <a:t>Handle collinear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anggep</a:t>
            </a:r>
            <a:r>
              <a:rPr lang="en-ID" dirty="0"/>
              <a:t> 0 = </a:t>
            </a:r>
            <a:r>
              <a:rPr lang="en-ID" dirty="0" err="1"/>
              <a:t>lancip</a:t>
            </a:r>
            <a:r>
              <a:rPr lang="en-ID" dirty="0"/>
              <a:t>, 180 = </a:t>
            </a:r>
            <a:r>
              <a:rPr lang="en-ID" dirty="0" err="1"/>
              <a:t>tumpul</a:t>
            </a:r>
            <a:r>
              <a:rPr lang="en-ID" dirty="0"/>
              <a:t>.</a:t>
            </a:r>
          </a:p>
          <a:p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: O(</a:t>
            </a:r>
            <a:r>
              <a:rPr lang="en-ID" dirty="0" err="1"/>
              <a:t>N^2</a:t>
            </a:r>
            <a:r>
              <a:rPr lang="en-ID" dirty="0"/>
              <a:t> log N) -&gt; AC!</a:t>
            </a:r>
          </a:p>
        </p:txBody>
      </p:sp>
    </p:spTree>
    <p:extLst>
      <p:ext uri="{BB962C8B-B14F-4D97-AF65-F5344CB8AC3E}">
        <p14:creationId xmlns:p14="http://schemas.microsoft.com/office/powerpoint/2010/main" val="538741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775025-41F3-45C6-9021-5FD2DBF29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22" y="488168"/>
            <a:ext cx="9315755" cy="58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49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257137-E1F9-4A79-AC1B-44CA12BBF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77" y="412798"/>
            <a:ext cx="7860045" cy="603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88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E2D74-F1B5-4818-AA29-C6E23B626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85" y="338947"/>
            <a:ext cx="10236430" cy="61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69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164C86-28A7-44FE-9150-4E74A9C35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775" y="676563"/>
            <a:ext cx="9754449" cy="550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95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ECABF-7140-4EE8-A81B-46FDFB916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Non-</a:t>
            </a:r>
            <a:r>
              <a:rPr lang="en-ID" dirty="0" err="1"/>
              <a:t>Klasik</a:t>
            </a:r>
            <a:r>
              <a:rPr lang="en-ID" dirty="0"/>
              <a:t>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7D97AC7-5411-4E47-B335-11D71BD734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SPOJ</a:t>
            </a:r>
            <a:r>
              <a:rPr lang="en-ID" dirty="0"/>
              <a:t> PERFUME</a:t>
            </a:r>
          </a:p>
        </p:txBody>
      </p:sp>
    </p:spTree>
    <p:extLst>
      <p:ext uri="{BB962C8B-B14F-4D97-AF65-F5344CB8AC3E}">
        <p14:creationId xmlns:p14="http://schemas.microsoft.com/office/powerpoint/2010/main" val="3773965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F3F5-79B8-45C2-A68F-D2473377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Perfume –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CA27-86B6-4C9F-9211-50A8CEBE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Terdapat</a:t>
            </a:r>
            <a:r>
              <a:rPr lang="en-ID" dirty="0"/>
              <a:t> N </a:t>
            </a:r>
            <a:r>
              <a:rPr lang="en-ID" dirty="0" err="1"/>
              <a:t>buah</a:t>
            </a:r>
            <a:r>
              <a:rPr lang="en-ID" dirty="0"/>
              <a:t> parfum. </a:t>
            </a:r>
            <a:r>
              <a:rPr lang="en-ID" dirty="0" err="1"/>
              <a:t>Setiap</a:t>
            </a:r>
            <a:r>
              <a:rPr lang="en-ID" dirty="0"/>
              <a:t> parfum </a:t>
            </a:r>
            <a:r>
              <a:rPr lang="en-ID" dirty="0" err="1"/>
              <a:t>tersusun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A% </a:t>
            </a:r>
            <a:r>
              <a:rPr lang="en-ID" dirty="0" err="1"/>
              <a:t>komponen</a:t>
            </a:r>
            <a:r>
              <a:rPr lang="en-ID" dirty="0"/>
              <a:t> A dan B% </a:t>
            </a:r>
            <a:r>
              <a:rPr lang="en-ID" dirty="0" err="1"/>
              <a:t>komponen</a:t>
            </a:r>
            <a:r>
              <a:rPr lang="en-ID" dirty="0"/>
              <a:t> B. 1&lt;=N&lt;=10^5, 0&lt;=</a:t>
            </a:r>
            <a:r>
              <a:rPr lang="en-ID" dirty="0" err="1"/>
              <a:t>A,B</a:t>
            </a:r>
            <a:r>
              <a:rPr lang="en-ID" dirty="0"/>
              <a:t>&lt;=100, </a:t>
            </a:r>
            <a:r>
              <a:rPr lang="en-ID" dirty="0" err="1"/>
              <a:t>A+B</a:t>
            </a:r>
            <a:r>
              <a:rPr lang="en-ID" dirty="0"/>
              <a:t>&lt;=100, A dan B </a:t>
            </a:r>
            <a:r>
              <a:rPr lang="en-ID" dirty="0" err="1"/>
              <a:t>bilangan</a:t>
            </a:r>
            <a:r>
              <a:rPr lang="en-ID" dirty="0"/>
              <a:t> real.</a:t>
            </a:r>
          </a:p>
          <a:p>
            <a:r>
              <a:rPr lang="en-ID" dirty="0"/>
              <a:t>Kita </a:t>
            </a:r>
            <a:r>
              <a:rPr lang="en-ID" dirty="0" err="1"/>
              <a:t>pingin</a:t>
            </a:r>
            <a:r>
              <a:rPr lang="en-ID" dirty="0"/>
              <a:t> </a:t>
            </a:r>
            <a:r>
              <a:rPr lang="en-ID" dirty="0" err="1"/>
              <a:t>bikin</a:t>
            </a:r>
            <a:r>
              <a:rPr lang="en-ID" dirty="0"/>
              <a:t> Q parfum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A% </a:t>
            </a:r>
            <a:r>
              <a:rPr lang="en-ID" dirty="0" err="1"/>
              <a:t>komponen</a:t>
            </a:r>
            <a:r>
              <a:rPr lang="en-ID" dirty="0"/>
              <a:t> A dan B% </a:t>
            </a:r>
            <a:r>
              <a:rPr lang="en-ID" dirty="0" err="1"/>
              <a:t>komponen</a:t>
            </a:r>
            <a:r>
              <a:rPr lang="en-ID" dirty="0"/>
              <a:t> B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mencampur</a:t>
            </a:r>
            <a:r>
              <a:rPr lang="en-ID" dirty="0"/>
              <a:t> N parfum-parfum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ratio </a:t>
            </a:r>
            <a:r>
              <a:rPr lang="en-ID" dirty="0" err="1"/>
              <a:t>tertentu</a:t>
            </a:r>
            <a:r>
              <a:rPr lang="en-ID" dirty="0"/>
              <a:t>. 1&lt;=Q&lt;=10^5, 0&lt;=</a:t>
            </a:r>
            <a:r>
              <a:rPr lang="en-ID" dirty="0" err="1"/>
              <a:t>A,B</a:t>
            </a:r>
            <a:r>
              <a:rPr lang="en-ID" dirty="0"/>
              <a:t>&lt;=100, </a:t>
            </a:r>
            <a:r>
              <a:rPr lang="en-ID" dirty="0" err="1"/>
              <a:t>A+B</a:t>
            </a:r>
            <a:r>
              <a:rPr lang="en-ID" dirty="0"/>
              <a:t>&lt;=100, A dan B </a:t>
            </a:r>
            <a:r>
              <a:rPr lang="en-ID" dirty="0" err="1"/>
              <a:t>bilangan</a:t>
            </a:r>
            <a:r>
              <a:rPr lang="en-ID" dirty="0"/>
              <a:t> real.</a:t>
            </a:r>
          </a:p>
          <a:p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parfum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417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565E-9FF8-4972-A7E7-C2DD5B5F5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Three Dogs –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39EB-28DA-4138-991B-DCEB860F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ABC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 </a:t>
            </a:r>
            <a:r>
              <a:rPr lang="en-ID" dirty="0" err="1"/>
              <a:t>sisi</a:t>
            </a:r>
            <a:r>
              <a:rPr lang="en-ID" dirty="0"/>
              <a:t> s.</a:t>
            </a:r>
          </a:p>
          <a:p>
            <a:r>
              <a:rPr lang="en-ID" dirty="0"/>
              <a:t>Ada 3 </a:t>
            </a:r>
            <a:r>
              <a:rPr lang="en-ID" dirty="0" err="1"/>
              <a:t>anjing</a:t>
            </a:r>
            <a:r>
              <a:rPr lang="en-ID" dirty="0"/>
              <a:t>, </a:t>
            </a:r>
            <a:r>
              <a:rPr lang="en-ID" dirty="0" err="1"/>
              <a:t>masing-masing</a:t>
            </a:r>
            <a:r>
              <a:rPr lang="en-ID" dirty="0"/>
              <a:t> di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A, B, dan C.</a:t>
            </a:r>
          </a:p>
          <a:p>
            <a:r>
              <a:rPr lang="en-ID" dirty="0" err="1"/>
              <a:t>Anjing</a:t>
            </a:r>
            <a:r>
              <a:rPr lang="en-ID" dirty="0"/>
              <a:t> A </a:t>
            </a:r>
            <a:r>
              <a:rPr lang="en-ID" dirty="0" err="1"/>
              <a:t>mengejar</a:t>
            </a:r>
            <a:r>
              <a:rPr lang="en-ID" dirty="0"/>
              <a:t> </a:t>
            </a:r>
            <a:r>
              <a:rPr lang="en-ID" dirty="0" err="1"/>
              <a:t>anjing</a:t>
            </a:r>
            <a:r>
              <a:rPr lang="en-ID" dirty="0"/>
              <a:t> B, </a:t>
            </a:r>
            <a:r>
              <a:rPr lang="en-ID" dirty="0" err="1"/>
              <a:t>anjing</a:t>
            </a:r>
            <a:r>
              <a:rPr lang="en-ID" dirty="0"/>
              <a:t> B </a:t>
            </a:r>
            <a:r>
              <a:rPr lang="en-ID" dirty="0" err="1"/>
              <a:t>mengejar</a:t>
            </a:r>
            <a:r>
              <a:rPr lang="en-ID" dirty="0"/>
              <a:t> </a:t>
            </a:r>
            <a:r>
              <a:rPr lang="en-ID" dirty="0" err="1"/>
              <a:t>anjing</a:t>
            </a:r>
            <a:r>
              <a:rPr lang="en-ID" dirty="0"/>
              <a:t> C, dan </a:t>
            </a:r>
            <a:r>
              <a:rPr lang="en-ID" dirty="0" err="1"/>
              <a:t>anjing</a:t>
            </a:r>
            <a:r>
              <a:rPr lang="en-ID" dirty="0"/>
              <a:t> C </a:t>
            </a:r>
            <a:r>
              <a:rPr lang="en-ID" dirty="0" err="1"/>
              <a:t>mengejar</a:t>
            </a:r>
            <a:r>
              <a:rPr lang="en-ID" dirty="0"/>
              <a:t> </a:t>
            </a:r>
            <a:r>
              <a:rPr lang="en-ID" dirty="0" err="1"/>
              <a:t>anjing</a:t>
            </a:r>
            <a:r>
              <a:rPr lang="en-ID" dirty="0"/>
              <a:t> A.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 di </a:t>
            </a:r>
            <a:r>
              <a:rPr lang="en-ID" dirty="0" err="1"/>
              <a:t>wakt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v.</a:t>
            </a:r>
          </a:p>
          <a:p>
            <a:r>
              <a:rPr lang="en-ID" dirty="0"/>
              <a:t>Kapan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bertemu</a:t>
            </a:r>
            <a:r>
              <a:rPr lang="en-ID" dirty="0"/>
              <a:t>?</a:t>
            </a:r>
          </a:p>
          <a:p>
            <a:r>
              <a:rPr lang="en-ID" dirty="0"/>
              <a:t>(1&lt;=</a:t>
            </a:r>
            <a:r>
              <a:rPr lang="en-ID" dirty="0" err="1"/>
              <a:t>s,v</a:t>
            </a:r>
            <a:r>
              <a:rPr lang="en-ID" dirty="0"/>
              <a:t>&lt;=10^9)</a:t>
            </a:r>
          </a:p>
        </p:txBody>
      </p:sp>
    </p:spTree>
    <p:extLst>
      <p:ext uri="{BB962C8B-B14F-4D97-AF65-F5344CB8AC3E}">
        <p14:creationId xmlns:p14="http://schemas.microsoft.com/office/powerpoint/2010/main" val="3901065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63AAF7-6764-41DE-82B1-E956EF16F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927B11-1145-48B0-802F-72246F307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 err="1"/>
              <a:t>Tinggal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mata</a:t>
            </a:r>
            <a:r>
              <a:rPr lang="en-ID" dirty="0"/>
              <a:t>, </a:t>
            </a:r>
            <a:r>
              <a:rPr lang="en-ID" dirty="0" err="1"/>
              <a:t>kan</a:t>
            </a:r>
            <a:r>
              <a:rPr lang="en-ID" dirty="0"/>
              <a:t>? :)</a:t>
            </a:r>
          </a:p>
        </p:txBody>
      </p:sp>
    </p:spTree>
    <p:extLst>
      <p:ext uri="{BB962C8B-B14F-4D97-AF65-F5344CB8AC3E}">
        <p14:creationId xmlns:p14="http://schemas.microsoft.com/office/powerpoint/2010/main" val="319582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3F25-B7CB-4E53-ACFD-B06E304A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Perfume </a:t>
            </a:r>
            <a:r>
              <a:rPr lang="en-ID"/>
              <a:t>– Observation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F453-CAEF-4A5C-B49E-72398CA67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What does it mean to mix 2 perfume?</a:t>
            </a:r>
          </a:p>
          <a:p>
            <a:r>
              <a:rPr lang="en-ID" dirty="0"/>
              <a:t>What does it mean to mix 3 perfume?</a:t>
            </a:r>
          </a:p>
          <a:p>
            <a:r>
              <a:rPr lang="en-ID" dirty="0"/>
              <a:t>What does it mean to mix N perfume?</a:t>
            </a:r>
          </a:p>
        </p:txBody>
      </p:sp>
    </p:spTree>
    <p:extLst>
      <p:ext uri="{BB962C8B-B14F-4D97-AF65-F5344CB8AC3E}">
        <p14:creationId xmlns:p14="http://schemas.microsoft.com/office/powerpoint/2010/main" val="837788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2AD0-85AC-411A-A8D8-F2514076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Perfume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896A-A192-4116-8ED6-F95241E44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Kita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anggap</a:t>
            </a:r>
            <a:r>
              <a:rPr lang="en-ID" dirty="0"/>
              <a:t> </a:t>
            </a:r>
            <a:r>
              <a:rPr lang="en-ID" dirty="0" err="1"/>
              <a:t>A,B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koordinat</a:t>
            </a:r>
            <a:r>
              <a:rPr lang="en-ID" dirty="0"/>
              <a:t> (</a:t>
            </a:r>
            <a:r>
              <a:rPr lang="en-ID" dirty="0" err="1"/>
              <a:t>x,y</a:t>
            </a:r>
            <a:r>
              <a:rPr lang="en-ID" dirty="0"/>
              <a:t>), </a:t>
            </a:r>
            <a:r>
              <a:rPr lang="en-ID" dirty="0" err="1"/>
              <a:t>terus</a:t>
            </a:r>
            <a:r>
              <a:rPr lang="en-ID" dirty="0"/>
              <a:t> di Convex Hull.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Q </a:t>
            </a:r>
            <a:r>
              <a:rPr lang="en-ID" dirty="0" err="1"/>
              <a:t>nya</a:t>
            </a:r>
            <a:r>
              <a:rPr lang="en-ID" dirty="0"/>
              <a:t>, </a:t>
            </a:r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parfum yang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Convex Hull yang </a:t>
            </a:r>
            <a:r>
              <a:rPr lang="en-ID" dirty="0" err="1"/>
              <a:t>ada</a:t>
            </a:r>
            <a:r>
              <a:rPr lang="en-ID" dirty="0"/>
              <a:t>.</a:t>
            </a:r>
          </a:p>
          <a:p>
            <a:r>
              <a:rPr lang="en-ID" dirty="0" err="1"/>
              <a:t>Kompleksitas</a:t>
            </a:r>
            <a:r>
              <a:rPr lang="en-ID" dirty="0"/>
              <a:t> : O(N log N + Q log N) </a:t>
            </a:r>
            <a:r>
              <a:rPr lang="en-ID" dirty="0" err="1"/>
              <a:t>pake</a:t>
            </a:r>
            <a:r>
              <a:rPr lang="en-ID" dirty="0"/>
              <a:t> point in polygon </a:t>
            </a:r>
            <a:r>
              <a:rPr lang="en-ID" dirty="0" err="1"/>
              <a:t>dalam</a:t>
            </a:r>
            <a:r>
              <a:rPr lang="en-ID" dirty="0"/>
              <a:t> O(log N) yang </a:t>
            </a:r>
            <a:r>
              <a:rPr lang="en-ID" dirty="0" err="1"/>
              <a:t>kemarin</a:t>
            </a:r>
            <a:r>
              <a:rPr lang="en-ID" dirty="0"/>
              <a:t>.</a:t>
            </a:r>
          </a:p>
          <a:p>
            <a:r>
              <a:rPr lang="en-ID" dirty="0" err="1"/>
              <a:t>Jangan</a:t>
            </a:r>
            <a:r>
              <a:rPr lang="en-ID" dirty="0"/>
              <a:t> </a:t>
            </a:r>
            <a:r>
              <a:rPr lang="en-ID" dirty="0" err="1"/>
              <a:t>lupa</a:t>
            </a:r>
            <a:r>
              <a:rPr lang="en-ID" dirty="0"/>
              <a:t> handle </a:t>
            </a:r>
            <a:r>
              <a:rPr lang="en-ID" dirty="0" err="1"/>
              <a:t>kalau</a:t>
            </a:r>
            <a:r>
              <a:rPr lang="en-ID" dirty="0"/>
              <a:t> N=1 dan N=2.</a:t>
            </a:r>
          </a:p>
        </p:txBody>
      </p:sp>
    </p:spTree>
    <p:extLst>
      <p:ext uri="{BB962C8B-B14F-4D97-AF65-F5344CB8AC3E}">
        <p14:creationId xmlns:p14="http://schemas.microsoft.com/office/powerpoint/2010/main" val="3889380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C38E0-8D12-430A-8A81-0E1CB5646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Q &amp; 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498B58-2CFF-4BEF-B623-35E3EF598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161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B72E-B101-45E5-8E13-EC728BDA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Three Dogs – Tips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B518-935C-44CA-BF4F-CCCB899D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Ingat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vector (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besaran</a:t>
            </a:r>
            <a:r>
              <a:rPr lang="en-ID" dirty="0"/>
              <a:t> dan </a:t>
            </a:r>
            <a:r>
              <a:rPr lang="en-ID" dirty="0" err="1"/>
              <a:t>arah</a:t>
            </a:r>
            <a:r>
              <a:rPr lang="en-ID" dirty="0"/>
              <a:t>).</a:t>
            </a:r>
          </a:p>
          <a:p>
            <a:r>
              <a:rPr lang="en-ID" dirty="0" err="1"/>
              <a:t>Terkadang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soal</a:t>
            </a:r>
            <a:r>
              <a:rPr lang="en-ID" dirty="0"/>
              <a:t> vector </a:t>
            </a:r>
            <a:r>
              <a:rPr lang="en-ID" dirty="0" err="1"/>
              <a:t>aneh</a:t>
            </a:r>
            <a:r>
              <a:rPr lang="en-ID" dirty="0"/>
              <a:t> yang </a:t>
            </a:r>
            <a:r>
              <a:rPr lang="en-ID" dirty="0" err="1"/>
              <a:t>kalau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pecah</a:t>
            </a:r>
            <a:r>
              <a:rPr lang="en-ID" dirty="0"/>
              <a:t> vector </a:t>
            </a:r>
            <a:r>
              <a:rPr lang="en-ID" dirty="0" err="1"/>
              <a:t>nya</a:t>
            </a:r>
            <a:r>
              <a:rPr lang="en-ID" dirty="0"/>
              <a:t> (</a:t>
            </a:r>
            <a:r>
              <a:rPr lang="en-ID" dirty="0" err="1"/>
              <a:t>jadi</a:t>
            </a:r>
            <a:r>
              <a:rPr lang="en-ID" dirty="0"/>
              <a:t> vector x dan y)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gampang</a:t>
            </a:r>
            <a:r>
              <a:rPr lang="en-ID" dirty="0"/>
              <a:t>.</a:t>
            </a:r>
          </a:p>
          <a:p>
            <a:r>
              <a:rPr lang="en-ID" dirty="0" err="1"/>
              <a:t>Soal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simplenya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26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C3F8-772A-44C5-81C3-BF351E2C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Three Dogs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765C-FDCD-4BAD-938F-7BF6ABEB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Anjing</a:t>
            </a:r>
            <a:r>
              <a:rPr lang="en-ID" dirty="0"/>
              <a:t> A </a:t>
            </a:r>
            <a:r>
              <a:rPr lang="en-ID" dirty="0" err="1"/>
              <a:t>mengejar</a:t>
            </a:r>
            <a:r>
              <a:rPr lang="en-ID" dirty="0"/>
              <a:t> </a:t>
            </a:r>
            <a:r>
              <a:rPr lang="en-ID" dirty="0" err="1"/>
              <a:t>anjing</a:t>
            </a:r>
            <a:r>
              <a:rPr lang="en-ID" dirty="0"/>
              <a:t> B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v.</a:t>
            </a:r>
          </a:p>
          <a:p>
            <a:r>
              <a:rPr lang="en-ID" dirty="0" err="1"/>
              <a:t>Anjing</a:t>
            </a:r>
            <a:r>
              <a:rPr lang="en-ID" dirty="0"/>
              <a:t> B </a:t>
            </a:r>
            <a:r>
              <a:rPr lang="en-ID" dirty="0" err="1"/>
              <a:t>mengejar</a:t>
            </a:r>
            <a:r>
              <a:rPr lang="en-ID" dirty="0"/>
              <a:t> </a:t>
            </a:r>
            <a:r>
              <a:rPr lang="en-ID" dirty="0" err="1"/>
              <a:t>anjing</a:t>
            </a:r>
            <a:r>
              <a:rPr lang="en-ID" dirty="0"/>
              <a:t> C,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vector </a:t>
            </a:r>
            <a:r>
              <a:rPr lang="en-ID" dirty="0" err="1"/>
              <a:t>ini</a:t>
            </a:r>
            <a:r>
              <a:rPr lang="en-ID" dirty="0"/>
              <a:t> juga contribute </a:t>
            </a:r>
            <a:r>
              <a:rPr lang="en-ID" dirty="0" err="1"/>
              <a:t>ke</a:t>
            </a:r>
            <a:r>
              <a:rPr lang="en-ID" dirty="0"/>
              <a:t> vector AB (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pecah</a:t>
            </a:r>
            <a:r>
              <a:rPr lang="en-ID" dirty="0"/>
              <a:t> vector BC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sumbu</a:t>
            </a:r>
            <a:r>
              <a:rPr lang="en-ID" dirty="0"/>
              <a:t> AB).</a:t>
            </a:r>
          </a:p>
          <a:p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, B </a:t>
            </a:r>
            <a:r>
              <a:rPr lang="en-ID" dirty="0" err="1"/>
              <a:t>mengejar</a:t>
            </a:r>
            <a:r>
              <a:rPr lang="en-ID" dirty="0"/>
              <a:t> 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v cos(60)</a:t>
            </a:r>
          </a:p>
          <a:p>
            <a:r>
              <a:rPr lang="en-ID" dirty="0"/>
              <a:t>Waktu A dan B </a:t>
            </a:r>
            <a:r>
              <a:rPr lang="en-ID" dirty="0" err="1"/>
              <a:t>bertemu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s/(</a:t>
            </a:r>
            <a:r>
              <a:rPr lang="en-ID" dirty="0" err="1"/>
              <a:t>v+v</a:t>
            </a:r>
            <a:r>
              <a:rPr lang="en-ID" dirty="0"/>
              <a:t> cos(60).</a:t>
            </a:r>
          </a:p>
          <a:p>
            <a:r>
              <a:rPr lang="en-ID" dirty="0"/>
              <a:t>By symmetry, B dan C juga </a:t>
            </a:r>
            <a:r>
              <a:rPr lang="en-ID" dirty="0" err="1"/>
              <a:t>sama</a:t>
            </a:r>
            <a:r>
              <a:rPr lang="en-ID" dirty="0"/>
              <a:t>, C dan A juga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jawabannya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s/(</a:t>
            </a:r>
            <a:r>
              <a:rPr lang="en-ID" dirty="0" err="1"/>
              <a:t>v+v</a:t>
            </a:r>
            <a:r>
              <a:rPr lang="en-ID" dirty="0"/>
              <a:t> cos(60)) = 2s/</a:t>
            </a:r>
            <a:r>
              <a:rPr lang="en-ID" dirty="0" err="1"/>
              <a:t>3v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364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747385-BFEC-4624-9125-B509E8D325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WARMING UP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145A26-C88C-4AFE-860E-36D378C40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UVA 11880</a:t>
            </a:r>
          </a:p>
        </p:txBody>
      </p:sp>
    </p:spTree>
    <p:extLst>
      <p:ext uri="{BB962C8B-B14F-4D97-AF65-F5344CB8AC3E}">
        <p14:creationId xmlns:p14="http://schemas.microsoft.com/office/powerpoint/2010/main" val="144070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EDE3-6D0D-4785-B108-0551C258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Ball In A Rectangle –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05BD-C207-497D-901B-E474E4ED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Ada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. </a:t>
            </a:r>
            <a:r>
              <a:rPr lang="en-ID" dirty="0" err="1"/>
              <a:t>Pojok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bawahnya</a:t>
            </a:r>
            <a:r>
              <a:rPr lang="en-ID" dirty="0"/>
              <a:t> (0,0), </a:t>
            </a:r>
            <a:r>
              <a:rPr lang="en-ID" dirty="0" err="1"/>
              <a:t>pojok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atasnya</a:t>
            </a:r>
            <a:r>
              <a:rPr lang="en-ID" dirty="0"/>
              <a:t> (</a:t>
            </a:r>
            <a:r>
              <a:rPr lang="en-ID" dirty="0" err="1"/>
              <a:t>L,W</a:t>
            </a:r>
            <a:r>
              <a:rPr lang="en-ID" dirty="0"/>
              <a:t>).</a:t>
            </a:r>
          </a:p>
          <a:p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radius R dan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(</a:t>
            </a:r>
            <a:r>
              <a:rPr lang="en-ID" dirty="0" err="1"/>
              <a:t>X,Y</a:t>
            </a:r>
            <a:r>
              <a:rPr lang="en-ID" dirty="0"/>
              <a:t>).</a:t>
            </a:r>
          </a:p>
          <a:p>
            <a:r>
              <a:rPr lang="en-ID" dirty="0" err="1"/>
              <a:t>Lingkaran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V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A </a:t>
            </a:r>
            <a:r>
              <a:rPr lang="en-ID" dirty="0" err="1"/>
              <a:t>derajat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sumbu</a:t>
            </a:r>
            <a:r>
              <a:rPr lang="en-ID" dirty="0"/>
              <a:t> x.</a:t>
            </a:r>
          </a:p>
          <a:p>
            <a:r>
              <a:rPr lang="en-ID" dirty="0" err="1"/>
              <a:t>Kalo</a:t>
            </a:r>
            <a:r>
              <a:rPr lang="en-ID" dirty="0"/>
              <a:t> </a:t>
            </a:r>
            <a:r>
              <a:rPr lang="en-ID" dirty="0" err="1"/>
              <a:t>nabrak</a:t>
            </a:r>
            <a:r>
              <a:rPr lang="en-ID" dirty="0"/>
              <a:t> </a:t>
            </a:r>
            <a:r>
              <a:rPr lang="en-ID" dirty="0" err="1"/>
              <a:t>dinding</a:t>
            </a:r>
            <a:r>
              <a:rPr lang="en-ID" dirty="0"/>
              <a:t> </a:t>
            </a:r>
            <a:r>
              <a:rPr lang="en-ID" dirty="0" err="1"/>
              <a:t>bakal</a:t>
            </a:r>
            <a:r>
              <a:rPr lang="en-ID" dirty="0"/>
              <a:t> </a:t>
            </a:r>
            <a:r>
              <a:rPr lang="en-ID" dirty="0" err="1"/>
              <a:t>mantul</a:t>
            </a:r>
            <a:r>
              <a:rPr lang="en-ID" dirty="0"/>
              <a:t>.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datang</a:t>
            </a:r>
            <a:r>
              <a:rPr lang="en-ID" dirty="0"/>
              <a:t> =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pantul</a:t>
            </a:r>
            <a:r>
              <a:rPr lang="en-ID" dirty="0"/>
              <a:t>.</a:t>
            </a:r>
          </a:p>
          <a:p>
            <a:r>
              <a:rPr lang="en-ID" dirty="0"/>
              <a:t>Setelah T </a:t>
            </a:r>
            <a:r>
              <a:rPr lang="en-ID" dirty="0" err="1"/>
              <a:t>waktu</a:t>
            </a:r>
            <a:r>
              <a:rPr lang="en-ID" dirty="0"/>
              <a:t>, </a:t>
            </a:r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koordinat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r>
              <a:rPr lang="en-ID" dirty="0" err="1"/>
              <a:t>Dijamin</a:t>
            </a:r>
            <a:r>
              <a:rPr lang="en-ID" dirty="0"/>
              <a:t> </a:t>
            </a:r>
            <a:r>
              <a:rPr lang="en-ID" dirty="0" err="1"/>
              <a:t>lingkaran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seutuhnya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persegi</a:t>
            </a:r>
            <a:r>
              <a:rPr lang="en-ID" dirty="0"/>
              <a:t> </a:t>
            </a:r>
            <a:r>
              <a:rPr lang="en-ID" dirty="0" err="1"/>
              <a:t>panjang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46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B961-0DF9-4062-861D-1097B092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Ball In A Rectangle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D4F5-1874-412C-AF7B-403332B5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Pecah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/</a:t>
            </a:r>
            <a:r>
              <a:rPr lang="en-ID" dirty="0" err="1"/>
              <a:t>perpindahannya</a:t>
            </a:r>
            <a:r>
              <a:rPr lang="en-ID" dirty="0"/>
              <a:t>. Kita </a:t>
            </a:r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pecah</a:t>
            </a:r>
            <a:r>
              <a:rPr lang="en-ID" dirty="0"/>
              <a:t> </a:t>
            </a:r>
            <a:r>
              <a:rPr lang="en-ID" dirty="0" err="1"/>
              <a:t>perpindahannya</a:t>
            </a:r>
            <a:r>
              <a:rPr lang="en-ID" dirty="0"/>
              <a:t> </a:t>
            </a:r>
            <a:r>
              <a:rPr lang="en-ID" dirty="0" err="1"/>
              <a:t>aja</a:t>
            </a:r>
            <a:r>
              <a:rPr lang="en-ID" dirty="0"/>
              <a:t>.</a:t>
            </a:r>
          </a:p>
          <a:p>
            <a:r>
              <a:rPr lang="en-ID" dirty="0" err="1"/>
              <a:t>Perpindahan</a:t>
            </a:r>
            <a:r>
              <a:rPr lang="en-ID" dirty="0"/>
              <a:t>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, S=V*T.</a:t>
            </a:r>
          </a:p>
          <a:p>
            <a:r>
              <a:rPr lang="en-ID" dirty="0" err="1"/>
              <a:t>Perpindahan</a:t>
            </a:r>
            <a:r>
              <a:rPr lang="en-ID" dirty="0"/>
              <a:t> </a:t>
            </a:r>
            <a:r>
              <a:rPr lang="en-ID" dirty="0" err="1"/>
              <a:t>sumbu</a:t>
            </a:r>
            <a:r>
              <a:rPr lang="en-ID" dirty="0"/>
              <a:t> X </a:t>
            </a:r>
            <a:r>
              <a:rPr lang="en-ID" dirty="0" err="1"/>
              <a:t>nya</a:t>
            </a:r>
            <a:r>
              <a:rPr lang="en-ID" dirty="0"/>
              <a:t>, </a:t>
            </a:r>
            <a:r>
              <a:rPr lang="en-ID" dirty="0" err="1"/>
              <a:t>S_x</a:t>
            </a:r>
            <a:r>
              <a:rPr lang="en-ID" dirty="0"/>
              <a:t>=S cos(A). </a:t>
            </a:r>
            <a:r>
              <a:rPr lang="en-ID" dirty="0" err="1"/>
              <a:t>Sumbu</a:t>
            </a:r>
            <a:r>
              <a:rPr lang="en-ID" dirty="0"/>
              <a:t> Y </a:t>
            </a:r>
            <a:r>
              <a:rPr lang="en-ID" dirty="0" err="1"/>
              <a:t>nya</a:t>
            </a:r>
            <a:r>
              <a:rPr lang="en-ID" dirty="0"/>
              <a:t>, </a:t>
            </a:r>
            <a:r>
              <a:rPr lang="en-ID" dirty="0" err="1"/>
              <a:t>S_y</a:t>
            </a:r>
            <a:r>
              <a:rPr lang="en-ID" dirty="0"/>
              <a:t>=S sin(A).</a:t>
            </a:r>
          </a:p>
          <a:p>
            <a:r>
              <a:rPr lang="en-ID" dirty="0" err="1"/>
              <a:t>Biar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anggap</a:t>
            </a:r>
            <a:r>
              <a:rPr lang="en-ID" dirty="0"/>
              <a:t> bola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.</a:t>
            </a:r>
          </a:p>
          <a:p>
            <a:r>
              <a:rPr lang="en-ID" dirty="0"/>
              <a:t>L-=2*R, W-=2*R, X-=R, Y-=R.</a:t>
            </a:r>
          </a:p>
        </p:txBody>
      </p:sp>
    </p:spTree>
    <p:extLst>
      <p:ext uri="{BB962C8B-B14F-4D97-AF65-F5344CB8AC3E}">
        <p14:creationId xmlns:p14="http://schemas.microsoft.com/office/powerpoint/2010/main" val="426505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1933</Words>
  <Application>Microsoft Office PowerPoint</Application>
  <PresentationFormat>Widescreen</PresentationFormat>
  <Paragraphs>165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Computational Geometry 2</vt:lpstr>
      <vt:lpstr>REVIEW</vt:lpstr>
      <vt:lpstr>WARMING UP 1</vt:lpstr>
      <vt:lpstr>Three Dogs – Problem </vt:lpstr>
      <vt:lpstr>Three Dogs – Tips </vt:lpstr>
      <vt:lpstr>Three Dogs – Solution </vt:lpstr>
      <vt:lpstr>WARMING UP 2</vt:lpstr>
      <vt:lpstr>Ball In A Rectangle – Problem </vt:lpstr>
      <vt:lpstr>Ball In A Rectangle – Solution </vt:lpstr>
      <vt:lpstr>Ball In A Rectangle – Solution</vt:lpstr>
      <vt:lpstr>MATERI</vt:lpstr>
      <vt:lpstr>Ada 2 Metode Buat Solve Problem Computational Geometry</vt:lpstr>
      <vt:lpstr>Line Sweep</vt:lpstr>
      <vt:lpstr>Angular Sweep</vt:lpstr>
      <vt:lpstr>Angular Sweep – Comparator </vt:lpstr>
      <vt:lpstr>Angular Sweep – Comparator </vt:lpstr>
      <vt:lpstr>Contoh Soal Klasik</vt:lpstr>
      <vt:lpstr>Convex Hull</vt:lpstr>
      <vt:lpstr>SOLUTION</vt:lpstr>
      <vt:lpstr>Convex Hull – Observation </vt:lpstr>
      <vt:lpstr>Convex Hull – Solution </vt:lpstr>
      <vt:lpstr>Convex Hull – Solution </vt:lpstr>
      <vt:lpstr>Convex Hull – Solution 1 – Monotone Chain</vt:lpstr>
      <vt:lpstr>Convex Hull – Solution 2 – Graham Scan</vt:lpstr>
      <vt:lpstr>Contoh Soal Non-Klasik 1</vt:lpstr>
      <vt:lpstr>A Cute Triangle – Problem </vt:lpstr>
      <vt:lpstr>SOLUTION</vt:lpstr>
      <vt:lpstr>A Cute Triangle – Reduced Problem</vt:lpstr>
      <vt:lpstr>A Cute Triangle – Reduced Problem – Solution </vt:lpstr>
      <vt:lpstr>A Cute Triangle – Solution </vt:lpstr>
      <vt:lpstr>A Cute Triangle – Observation</vt:lpstr>
      <vt:lpstr>A Cute Triangle – Implementation </vt:lpstr>
      <vt:lpstr>A Cute Triangle – Solution </vt:lpstr>
      <vt:lpstr>PowerPoint Presentation</vt:lpstr>
      <vt:lpstr>PowerPoint Presentation</vt:lpstr>
      <vt:lpstr>PowerPoint Presentation</vt:lpstr>
      <vt:lpstr>PowerPoint Presentation</vt:lpstr>
      <vt:lpstr>Contoh Non-Klasik 2</vt:lpstr>
      <vt:lpstr>Perfume – Problem </vt:lpstr>
      <vt:lpstr>Solution</vt:lpstr>
      <vt:lpstr>Perfume – Observation </vt:lpstr>
      <vt:lpstr>Perfume – Solution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Yoshiyuki Haibara</dc:creator>
  <cp:lastModifiedBy>Yoshiyuki Haibara</cp:lastModifiedBy>
  <cp:revision>34</cp:revision>
  <dcterms:created xsi:type="dcterms:W3CDTF">2018-09-26T02:53:15Z</dcterms:created>
  <dcterms:modified xsi:type="dcterms:W3CDTF">2018-09-27T05:07:28Z</dcterms:modified>
</cp:coreProperties>
</file>