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71" r:id="rId9"/>
    <p:sldId id="262" r:id="rId10"/>
    <p:sldId id="263" r:id="rId11"/>
    <p:sldId id="265" r:id="rId12"/>
    <p:sldId id="267" r:id="rId13"/>
    <p:sldId id="268" r:id="rId14"/>
    <p:sldId id="272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D9B2-C6E7-40C6-8F7D-1DE44ABAF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E713A-20B9-4BC6-AD2F-A5DA0EE8E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D54EA-E675-4865-A758-650297DF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46C4-4359-4F6A-AF7C-29B1EFCF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BCF7-6AE7-4B98-9530-D68B2A40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3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53BA-9805-4F54-8E32-3559E0A2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15094-9E1A-49A8-9F04-AAE3E202E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A23B-673B-4E87-BBCE-7BDC0D4B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A311-6071-4F0C-9982-1856CC5C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EC9F-00A4-40CD-9D82-48433984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3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692D-B996-44C7-B1A3-1CE7C2299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0107C-BCEE-4349-A954-07B43329F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4995-741D-416C-BC81-7F923481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8934-80FF-401C-A56B-2082D6AD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56618-CE22-418A-97BB-7B6EC6CC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B680-5959-45B2-BFF3-EA4E44C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0FAC-D895-4A89-AF5E-A4DF7957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FB90-F445-4C00-A3A4-1DD6B92A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7641-A6D4-4E45-B59F-DB5AF87A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CE52-92DC-436E-9F6D-CF7BC5CC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6DEB-4B9C-4813-813B-3BF2E440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C559-FCE9-4952-AAD2-87ABC23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EA686-F823-4E15-8513-4E32C14A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8BB1-1E68-4102-8817-286F3DC8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290E8-6162-4500-9193-60411016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528-43A2-4C45-AD09-CF4C2047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D88F-A78A-4E0B-A9B8-5FB46A060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4223E-7DCD-4E8B-8D53-BDF92E6E5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138C5-EBCB-4320-82DE-07F19FF7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F433D-5D1A-4230-9574-BEB42057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822B4-8C0B-4AAA-8753-BBAF0600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74C2-F9B1-4CFF-946E-90EF79AC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BA759-63F6-468B-9DE2-E1510C80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E0C9B-9FE6-4054-A27D-5E3066D0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16313-4EEE-40EF-94A5-035C95FF5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88D3-E196-4652-96EB-57D1B9662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A7F33-35D5-4560-86B9-51825E71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E6EAF-E7CA-4140-B949-734E89C7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9BB26-0898-4295-B52C-BF9023D4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CAD6-614C-49D0-A49D-1958FD4F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1E94D-68A0-460D-B6B5-1B50058F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401CB-83A1-4269-8F7C-9B5D2EA6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EB5FD-C583-4183-91FA-BCC119BC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7F921-650A-4058-8FA4-F932BD50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7DF42-681E-49EC-9F5B-6F1CF20A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01643-5DE8-4EAB-A733-D929EBD0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4F0D-956A-4D18-A07B-5789B1E4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65B86-3C1E-4B95-80D8-6E5B6F5C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1AAD5-B74A-422D-A75B-4B7466B2A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42A03-76F0-483F-B97F-E077A5D4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BF6E9-32E0-4568-991F-98B71EAD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EAC3-9E10-4F2A-835D-950253A8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10FF-3BE1-49AD-AF93-1E9BB7D6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F8449-8DD3-46BB-B6C4-887021E65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4EFD-2FA0-454D-B234-859B1DBD1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89C5-E1A1-456A-87B0-F9EA6A84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2F0A-D4B3-409B-8DED-033DD81F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1F64B-1958-402E-BA98-66755B5B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FB7C3-68CF-441C-997A-7D08D1C9E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9926-9256-49F9-B64E-D81E9B18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EF21-8401-49EC-A0B2-BA0018D6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79D5-9280-4DA4-A18F-D8B3F2871F27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F8CA-89FB-43C7-966C-3FE20F9D3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31777-2C02-44AB-90B5-93FA89479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95D1-E8BD-4F3F-85E7-769FFE328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2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4AEA-9EB8-4F2D-A442-1143A1F42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95" y="1122363"/>
            <a:ext cx="1155589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Longest Common Subsequence(LCS)</a:t>
            </a:r>
            <a:br>
              <a:rPr lang="en-US" dirty="0"/>
            </a:br>
            <a:r>
              <a:rPr lang="en-US" dirty="0"/>
              <a:t>dan</a:t>
            </a:r>
            <a:br>
              <a:rPr lang="en-US" dirty="0"/>
            </a:br>
            <a:r>
              <a:rPr lang="en-US" dirty="0"/>
              <a:t>Longest Increasing Subsequence (LIS)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4BA4F-9E71-4EE7-B422-6461498164DC}"/>
              </a:ext>
            </a:extLst>
          </p:cNvPr>
          <p:cNvSpPr txBox="1"/>
          <p:nvPr/>
        </p:nvSpPr>
        <p:spPr>
          <a:xfrm>
            <a:off x="2179983" y="4729163"/>
            <a:ext cx="783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Leonardi </a:t>
            </a:r>
            <a:r>
              <a:rPr lang="en-US" sz="2800"/>
              <a:t>Fabianto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271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90A5-5C60-4892-AD36-C132D013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Increasing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C51C-AFEE-40F9-85E9-DB5B4A5C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i="1" dirty="0"/>
              <a:t>subsequence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oleh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barisan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01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A9F9-492F-4B2F-8B6B-0A2670D2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LIS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58F1-7AE9-4723-9579-E39F231E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 A </a:t>
            </a:r>
            <a:r>
              <a:rPr lang="en-US" dirty="0" err="1"/>
              <a:t>berisi</a:t>
            </a:r>
            <a:r>
              <a:rPr lang="en-US" dirty="0"/>
              <a:t> N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 </a:t>
            </a:r>
            <a:r>
              <a:rPr lang="en-US" i="1" dirty="0"/>
              <a:t>subsequence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400" dirty="0"/>
              <a:t>A = {3, 4, -1, 0, 6, 2, 3, -1, 4, 5}</a:t>
            </a:r>
          </a:p>
        </p:txBody>
      </p:sp>
    </p:spTree>
    <p:extLst>
      <p:ext uri="{BB962C8B-B14F-4D97-AF65-F5344CB8AC3E}">
        <p14:creationId xmlns:p14="http://schemas.microsoft.com/office/powerpoint/2010/main" val="384524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8DA9-7022-40FD-BB17-222BE95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C760-764D-4DF7-AC1F-BEB3D292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Naïve ? (Generate </a:t>
            </a:r>
            <a:r>
              <a:rPr lang="en-US" dirty="0" err="1"/>
              <a:t>semua</a:t>
            </a:r>
            <a:r>
              <a:rPr lang="en-US" dirty="0"/>
              <a:t> subsequence O(</a:t>
            </a:r>
            <a:r>
              <a:rPr lang="en-US" dirty="0" err="1"/>
              <a:t>n^n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 err="1"/>
              <a:t>Pasti</a:t>
            </a:r>
            <a:r>
              <a:rPr lang="en-US" dirty="0"/>
              <a:t> TLE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Medium-sized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DP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619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40E9-C84E-4BC7-92C7-C6DE9418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LIS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003AA-D696-40B0-943A-BEEBC0192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05592"/>
              </p:ext>
            </p:extLst>
          </p:nvPr>
        </p:nvGraphicFramePr>
        <p:xfrm>
          <a:off x="1060390" y="2350500"/>
          <a:ext cx="10293410" cy="181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41">
                  <a:extLst>
                    <a:ext uri="{9D8B030D-6E8A-4147-A177-3AD203B41FA5}">
                      <a16:colId xmlns:a16="http://schemas.microsoft.com/office/drawing/2014/main" val="1356757958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4069151266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03888752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57024824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114338179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123646123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26595512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3395866698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50811052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3680886961"/>
                    </a:ext>
                  </a:extLst>
                </a:gridCol>
              </a:tblGrid>
              <a:tr h="90689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8864"/>
                  </a:ext>
                </a:extLst>
              </a:tr>
              <a:tr h="90689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4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5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40E9-C84E-4BC7-92C7-C6DE9418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LIS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003AA-D696-40B0-943A-BEEBC01920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0390" y="2350500"/>
          <a:ext cx="10293410" cy="181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341">
                  <a:extLst>
                    <a:ext uri="{9D8B030D-6E8A-4147-A177-3AD203B41FA5}">
                      <a16:colId xmlns:a16="http://schemas.microsoft.com/office/drawing/2014/main" val="1356757958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4069151266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03888752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57024824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114338179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123646123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26595512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3395866698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2350811052"/>
                    </a:ext>
                  </a:extLst>
                </a:gridCol>
                <a:gridCol w="1029341">
                  <a:extLst>
                    <a:ext uri="{9D8B030D-6E8A-4147-A177-3AD203B41FA5}">
                      <a16:colId xmlns:a16="http://schemas.microsoft.com/office/drawing/2014/main" val="3680886961"/>
                    </a:ext>
                  </a:extLst>
                </a:gridCol>
              </a:tblGrid>
              <a:tr h="906895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38864"/>
                  </a:ext>
                </a:extLst>
              </a:tr>
              <a:tr h="906895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19309" marR="119309" marT="59655" marB="59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4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14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8331-AAFB-41FB-AC49-9A4D6AE5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BE35-8B84-49C3-B9CE-D1507CB6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for(</a:t>
            </a:r>
            <a:r>
              <a:rPr lang="en-US" sz="3600" dirty="0" err="1"/>
              <a:t>i</a:t>
            </a:r>
            <a:r>
              <a:rPr lang="en-US" sz="3600" dirty="0"/>
              <a:t> = 0; </a:t>
            </a:r>
            <a:r>
              <a:rPr lang="en-US" sz="3600" dirty="0" err="1"/>
              <a:t>i</a:t>
            </a:r>
            <a:r>
              <a:rPr lang="en-US" sz="3600" dirty="0"/>
              <a:t> &lt; n; </a:t>
            </a:r>
            <a:r>
              <a:rPr lang="en-US" sz="3600" dirty="0" err="1"/>
              <a:t>i</a:t>
            </a:r>
            <a:r>
              <a:rPr lang="en-US" sz="3600" dirty="0"/>
              <a:t>++){</a:t>
            </a:r>
          </a:p>
          <a:p>
            <a:pPr marL="0" indent="0">
              <a:buNone/>
            </a:pPr>
            <a:r>
              <a:rPr lang="en-US" sz="3600" dirty="0"/>
              <a:t>	for(j = 0; j &lt; </a:t>
            </a:r>
            <a:r>
              <a:rPr lang="en-US" sz="3600" dirty="0" err="1"/>
              <a:t>i</a:t>
            </a:r>
            <a:r>
              <a:rPr lang="en-US" sz="3600" dirty="0"/>
              <a:t>; </a:t>
            </a:r>
            <a:r>
              <a:rPr lang="en-US" sz="3600" dirty="0" err="1"/>
              <a:t>j++</a:t>
            </a:r>
            <a:r>
              <a:rPr lang="en-US" sz="3600" dirty="0"/>
              <a:t>){</a:t>
            </a:r>
          </a:p>
          <a:p>
            <a:pPr marL="0" indent="0">
              <a:buNone/>
            </a:pPr>
            <a:r>
              <a:rPr lang="en-US" sz="3600" dirty="0"/>
              <a:t>		if (</a:t>
            </a:r>
            <a:r>
              <a:rPr lang="en-US" sz="3600" dirty="0" err="1"/>
              <a:t>arr</a:t>
            </a:r>
            <a:r>
              <a:rPr lang="en-US" sz="3600" dirty="0"/>
              <a:t>[j] &lt; </a:t>
            </a:r>
            <a:r>
              <a:rPr lang="en-US" sz="3600" dirty="0" err="1"/>
              <a:t>arr</a:t>
            </a:r>
            <a:r>
              <a:rPr lang="en-US" sz="3600" dirty="0"/>
              <a:t>[</a:t>
            </a:r>
            <a:r>
              <a:rPr lang="en-US" sz="3600" dirty="0" err="1"/>
              <a:t>i</a:t>
            </a:r>
            <a:r>
              <a:rPr lang="en-US" sz="3600" dirty="0"/>
              <a:t>]){</a:t>
            </a:r>
          </a:p>
          <a:p>
            <a:pPr marL="0" indent="0">
              <a:buNone/>
            </a:pPr>
            <a:r>
              <a:rPr lang="en-US" sz="3600" dirty="0"/>
              <a:t>			T[</a:t>
            </a:r>
            <a:r>
              <a:rPr lang="en-US" sz="3600" dirty="0" err="1"/>
              <a:t>i</a:t>
            </a:r>
            <a:r>
              <a:rPr lang="en-US" sz="3600" dirty="0"/>
              <a:t>] = max(T[</a:t>
            </a:r>
            <a:r>
              <a:rPr lang="en-US" sz="3600" dirty="0" err="1"/>
              <a:t>i</a:t>
            </a:r>
            <a:r>
              <a:rPr lang="en-US" sz="3600" dirty="0"/>
              <a:t>],T[j]+1)</a:t>
            </a:r>
          </a:p>
          <a:p>
            <a:pPr marL="0" indent="0">
              <a:buNone/>
            </a:pPr>
            <a:r>
              <a:rPr lang="en-US" sz="3600" dirty="0"/>
              <a:t>		}</a:t>
            </a:r>
          </a:p>
          <a:p>
            <a:pPr marL="0" indent="0">
              <a:buNone/>
            </a:pPr>
            <a:r>
              <a:rPr lang="en-US" sz="3600" dirty="0"/>
              <a:t>	}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962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719A-533D-44C0-8500-F6A8C308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atuh</a:t>
            </a:r>
            <a:r>
              <a:rPr lang="en-US" dirty="0"/>
              <a:t> </a:t>
            </a:r>
            <a:r>
              <a:rPr lang="en-US" dirty="0" err="1"/>
              <a:t>Diskusiin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0D9C-B78C-46D2-8D9F-0439F4783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Coba</a:t>
            </a:r>
            <a:r>
              <a:rPr lang="en-US" dirty="0"/>
              <a:t> kalian </a:t>
            </a:r>
            <a:r>
              <a:rPr lang="en-US" dirty="0" err="1"/>
              <a:t>diskusikan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br>
              <a:rPr lang="en-US" dirty="0"/>
            </a:br>
            <a:endParaRPr lang="en-US" sz="3600" dirty="0"/>
          </a:p>
          <a:p>
            <a:pPr marL="0" indent="0">
              <a:buNone/>
            </a:pPr>
            <a:r>
              <a:rPr lang="en-US" sz="3600" dirty="0"/>
              <a:t>Longest Palindrome Subsequence</a:t>
            </a:r>
          </a:p>
          <a:p>
            <a:pPr marL="0" indent="0">
              <a:buNone/>
            </a:pP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err="1"/>
              <a:t>cara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menghitung</a:t>
            </a:r>
            <a:r>
              <a:rPr lang="en-US" sz="2400" dirty="0"/>
              <a:t> </a:t>
            </a:r>
            <a:r>
              <a:rPr lang="en-US" sz="2400" dirty="0" err="1"/>
              <a:t>panjang</a:t>
            </a:r>
            <a:r>
              <a:rPr lang="en-US" sz="2400" dirty="0"/>
              <a:t> </a:t>
            </a:r>
            <a:r>
              <a:rPr lang="en-US" sz="2400" dirty="0" err="1"/>
              <a:t>maksimal</a:t>
            </a:r>
            <a:r>
              <a:rPr lang="en-US" sz="2400" dirty="0"/>
              <a:t> subsequence palindrome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string se optimum </a:t>
            </a:r>
            <a:r>
              <a:rPr lang="en-US" sz="2400" dirty="0" err="1"/>
              <a:t>mungkin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Contoh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/>
              <a:t>ADAM -&gt; ADA (Panjang 3)</a:t>
            </a:r>
          </a:p>
          <a:p>
            <a:pPr marL="0" indent="0">
              <a:buNone/>
            </a:pPr>
            <a:r>
              <a:rPr lang="en-US" sz="2400" dirty="0"/>
              <a:t>DIGIDAW -&gt; DIGID (Panjang 5)</a:t>
            </a:r>
          </a:p>
          <a:p>
            <a:pPr marL="0" indent="0">
              <a:buNone/>
            </a:pPr>
            <a:r>
              <a:rPr lang="en-US" sz="2400" dirty="0"/>
              <a:t>AENJEAYE -&gt; AENEA (Panjang 5)</a:t>
            </a:r>
          </a:p>
        </p:txBody>
      </p:sp>
    </p:spTree>
    <p:extLst>
      <p:ext uri="{BB962C8B-B14F-4D97-AF65-F5344CB8AC3E}">
        <p14:creationId xmlns:p14="http://schemas.microsoft.com/office/powerpoint/2010/main" val="160469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C767-5C8D-4625-ABF9-490FD5A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? Yang </a:t>
            </a:r>
            <a:r>
              <a:rPr lang="en-US" dirty="0" err="1"/>
              <a:t>ini</a:t>
            </a:r>
            <a:r>
              <a:rPr lang="en-US" dirty="0"/>
              <a:t> dah…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10D0-7860-4DA0-B538-D48E9225B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Coba</a:t>
            </a:r>
            <a:r>
              <a:rPr lang="en-US" dirty="0"/>
              <a:t> kalian </a:t>
            </a:r>
            <a:r>
              <a:rPr lang="en-US" dirty="0" err="1"/>
              <a:t>diskusikan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br>
              <a:rPr lang="en-US" dirty="0"/>
            </a:br>
            <a:endParaRPr lang="en-US" sz="4000" dirty="0"/>
          </a:p>
          <a:p>
            <a:pPr marL="0" indent="0">
              <a:buNone/>
            </a:pPr>
            <a:r>
              <a:rPr lang="en-US" sz="4000" dirty="0"/>
              <a:t>Longest Palindrome Substring</a:t>
            </a:r>
          </a:p>
          <a:p>
            <a:pPr marL="0" indent="0">
              <a:buNone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substring palindrome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string se optimum </a:t>
            </a:r>
            <a:r>
              <a:rPr lang="en-US" dirty="0" err="1"/>
              <a:t>mungkin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JAKARTA -&gt; AKA (Panjang 3)</a:t>
            </a:r>
          </a:p>
          <a:p>
            <a:pPr marL="0" indent="0">
              <a:buNone/>
            </a:pPr>
            <a:r>
              <a:rPr lang="en-US" dirty="0"/>
              <a:t>BAWANG -&gt; AWA (Panjang 3)</a:t>
            </a:r>
          </a:p>
          <a:p>
            <a:pPr marL="0" indent="0">
              <a:buNone/>
            </a:pPr>
            <a:r>
              <a:rPr lang="en-US" dirty="0"/>
              <a:t>WADIDAW -&gt; WADIDAW (Panjang 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0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6B05-059F-4FB8-91FD-BB35FBF2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69556-3B27-4FD4-978E-0BF79BBB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Subsequence :</a:t>
            </a:r>
          </a:p>
          <a:p>
            <a:pPr marL="0" indent="0">
              <a:buNone/>
            </a:pP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lain </a:t>
            </a:r>
            <a:r>
              <a:rPr lang="en-US" dirty="0" err="1"/>
              <a:t>dengan</a:t>
            </a:r>
            <a:r>
              <a:rPr lang="en-US" dirty="0"/>
              <a:t> 0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Substring vs Subsequence :</a:t>
            </a:r>
          </a:p>
          <a:p>
            <a:pPr marL="0" indent="0">
              <a:buNone/>
            </a:pPr>
            <a:r>
              <a:rPr lang="en-US" dirty="0" err="1"/>
              <a:t>Substing</a:t>
            </a:r>
            <a:r>
              <a:rPr lang="en-US" dirty="0"/>
              <a:t> </a:t>
            </a:r>
            <a:r>
              <a:rPr lang="en-US" dirty="0" err="1"/>
              <a:t>berdekatan</a:t>
            </a:r>
            <a:r>
              <a:rPr lang="en-US" dirty="0"/>
              <a:t>, Subsequence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berdekatan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DDF-D4A0-45CA-A09F-ABA21735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Subsequence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125AB-E850-4E27-9F58-5195A258A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Misal</a:t>
            </a:r>
            <a:r>
              <a:rPr lang="en-US" dirty="0"/>
              <a:t> S = “WADIDAW”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Substring </a:t>
            </a:r>
            <a:r>
              <a:rPr lang="en-US" dirty="0" err="1"/>
              <a:t>dari</a:t>
            </a:r>
            <a:r>
              <a:rPr lang="en-US" dirty="0"/>
              <a:t> S = “W”, “WA” , “ADI”, “DIDAW”, “DAW”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 Subsequence </a:t>
            </a:r>
            <a:r>
              <a:rPr lang="en-US" dirty="0" err="1"/>
              <a:t>dari</a:t>
            </a:r>
            <a:r>
              <a:rPr lang="en-US" dirty="0"/>
              <a:t> S = “WA”, “WDD”, “WAW”, “WDIW”</a:t>
            </a:r>
          </a:p>
        </p:txBody>
      </p:sp>
    </p:spTree>
    <p:extLst>
      <p:ext uri="{BB962C8B-B14F-4D97-AF65-F5344CB8AC3E}">
        <p14:creationId xmlns:p14="http://schemas.microsoft.com/office/powerpoint/2010/main" val="306599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918DC-E632-4B50-AA9C-FBEE14E8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1707A-E0D2-45AD-B11B-5BA58E48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Adalah</a:t>
            </a:r>
            <a:r>
              <a:rPr lang="en-US" sz="3600" dirty="0"/>
              <a:t> </a:t>
            </a:r>
            <a:r>
              <a:rPr lang="en-US" sz="3600" dirty="0" err="1"/>
              <a:t>suatu</a:t>
            </a:r>
            <a:r>
              <a:rPr lang="en-US" sz="3600" dirty="0"/>
              <a:t> </a:t>
            </a:r>
            <a:r>
              <a:rPr lang="en-US" sz="3600" dirty="0" err="1"/>
              <a:t>permasalahan</a:t>
            </a:r>
            <a:r>
              <a:rPr lang="en-US" sz="3600" dirty="0"/>
              <a:t> </a:t>
            </a:r>
            <a:r>
              <a:rPr lang="en-US" sz="3600" dirty="0" err="1"/>
              <a:t>mengenai</a:t>
            </a:r>
            <a:r>
              <a:rPr lang="en-US" sz="3600" dirty="0"/>
              <a:t> </a:t>
            </a:r>
            <a:r>
              <a:rPr lang="en-US" sz="3600" dirty="0" err="1"/>
              <a:t>berapa</a:t>
            </a:r>
            <a:r>
              <a:rPr lang="en-US" sz="3600" dirty="0"/>
              <a:t> </a:t>
            </a:r>
            <a:r>
              <a:rPr lang="en-US" sz="3600" dirty="0" err="1"/>
              <a:t>ukuran</a:t>
            </a:r>
            <a:r>
              <a:rPr lang="en-US" sz="3600" dirty="0"/>
              <a:t> </a:t>
            </a:r>
            <a:r>
              <a:rPr lang="en-US" sz="3600" i="1" dirty="0"/>
              <a:t>subsequence</a:t>
            </a:r>
            <a:r>
              <a:rPr lang="en-US" sz="3600" dirty="0"/>
              <a:t> </a:t>
            </a:r>
            <a:r>
              <a:rPr lang="en-US" sz="3600" dirty="0" err="1"/>
              <a:t>terpanjang</a:t>
            </a:r>
            <a:r>
              <a:rPr lang="en-US" sz="3600" dirty="0"/>
              <a:t> yang </a:t>
            </a:r>
            <a:r>
              <a:rPr lang="en-US" sz="3600" dirty="0" err="1"/>
              <a:t>dimiliki</a:t>
            </a:r>
            <a:r>
              <a:rPr lang="en-US" sz="3600" dirty="0"/>
              <a:t> oleh 2 string.</a:t>
            </a:r>
          </a:p>
        </p:txBody>
      </p:sp>
    </p:spTree>
    <p:extLst>
      <p:ext uri="{BB962C8B-B14F-4D97-AF65-F5344CB8AC3E}">
        <p14:creationId xmlns:p14="http://schemas.microsoft.com/office/powerpoint/2010/main" val="194193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E6B2-00E8-4251-ACAF-E1595B3C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Permasalahan</a:t>
            </a:r>
            <a:r>
              <a:rPr lang="en-US" dirty="0"/>
              <a:t> LCS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CE7E-9496-4DA5-86FD-24BDCB023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24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Diberikan</a:t>
            </a:r>
            <a:r>
              <a:rPr lang="en-US" dirty="0"/>
              <a:t> string S1 dan S2,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i="1" dirty="0"/>
              <a:t>subsequence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S1 dan S2.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S1 = “AYAMTURBO”</a:t>
            </a:r>
          </a:p>
          <a:p>
            <a:pPr marL="0" indent="0">
              <a:buNone/>
            </a:pPr>
            <a:r>
              <a:rPr lang="en-US" dirty="0"/>
              <a:t>S2 = “AMALBOS”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6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8DA9-7022-40FD-BB17-222BE955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Penyelesaian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C760-764D-4DF7-AC1F-BEB3D292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Naïve ? (Generate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subsequence O(2^n)</a:t>
            </a:r>
          </a:p>
          <a:p>
            <a:pPr marL="0" indent="0">
              <a:buNone/>
            </a:pPr>
            <a:r>
              <a:rPr lang="en-US" dirty="0" err="1"/>
              <a:t>Pasti</a:t>
            </a:r>
            <a:r>
              <a:rPr lang="en-US" dirty="0"/>
              <a:t> TLE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Medium-sized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Maka</a:t>
            </a:r>
            <a:r>
              <a:rPr lang="en-US" dirty="0"/>
              <a:t> DP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46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204D-E1A0-4333-8A03-B87A259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LCS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F35CE-4C48-47BF-A89B-BAE6475BB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71464"/>
              </p:ext>
            </p:extLst>
          </p:nvPr>
        </p:nvGraphicFramePr>
        <p:xfrm>
          <a:off x="1645499" y="1945150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6078941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47356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95558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643707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234670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18947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70459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0826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359502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582207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872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6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1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2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34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78C129-A689-469B-9850-4316BC9235D2}"/>
              </a:ext>
            </a:extLst>
          </p:cNvPr>
          <p:cNvSpPr txBox="1"/>
          <p:nvPr/>
        </p:nvSpPr>
        <p:spPr>
          <a:xfrm>
            <a:off x="1791093" y="5788058"/>
            <a:ext cx="4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2C0B6-32C5-4F65-9A22-51885937199C}"/>
              </a:ext>
            </a:extLst>
          </p:cNvPr>
          <p:cNvSpPr txBox="1"/>
          <p:nvPr/>
        </p:nvSpPr>
        <p:spPr>
          <a:xfrm>
            <a:off x="838200" y="1945150"/>
            <a:ext cx="4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A3A5B-C38E-4F6D-887D-8DC781FDDD59}"/>
              </a:ext>
            </a:extLst>
          </p:cNvPr>
          <p:cNvCxnSpPr>
            <a:stCxn id="6" idx="3"/>
          </p:cNvCxnSpPr>
          <p:nvPr/>
        </p:nvCxnSpPr>
        <p:spPr>
          <a:xfrm>
            <a:off x="1281259" y="2129816"/>
            <a:ext cx="364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7758E-7201-4317-973B-482FFCB695C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012622" y="5282710"/>
            <a:ext cx="1" cy="505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F6456-81A0-4FDB-9594-A316326D9226}"/>
              </a:ext>
            </a:extLst>
          </p:cNvPr>
          <p:cNvSpPr txBox="1"/>
          <p:nvPr/>
        </p:nvSpPr>
        <p:spPr>
          <a:xfrm>
            <a:off x="4251489" y="5354425"/>
            <a:ext cx="329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S1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S2</a:t>
            </a:r>
          </a:p>
        </p:txBody>
      </p:sp>
    </p:spTree>
    <p:extLst>
      <p:ext uri="{BB962C8B-B14F-4D97-AF65-F5344CB8AC3E}">
        <p14:creationId xmlns:p14="http://schemas.microsoft.com/office/powerpoint/2010/main" val="56867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204D-E1A0-4333-8A03-B87A259A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Penggunaan</a:t>
            </a:r>
            <a:r>
              <a:rPr lang="en-US" dirty="0"/>
              <a:t> LCS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FF35CE-4C48-47BF-A89B-BAE6475BB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394736"/>
              </p:ext>
            </p:extLst>
          </p:nvPr>
        </p:nvGraphicFramePr>
        <p:xfrm>
          <a:off x="1645499" y="1945150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6078941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4473569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9955587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36437079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2346703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8189477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270459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60826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3595022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582207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8872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76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6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0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12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1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7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48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726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341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78C129-A689-469B-9850-4316BC9235D2}"/>
              </a:ext>
            </a:extLst>
          </p:cNvPr>
          <p:cNvSpPr txBox="1"/>
          <p:nvPr/>
        </p:nvSpPr>
        <p:spPr>
          <a:xfrm>
            <a:off x="1791093" y="5788058"/>
            <a:ext cx="4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2C0B6-32C5-4F65-9A22-51885937199C}"/>
              </a:ext>
            </a:extLst>
          </p:cNvPr>
          <p:cNvSpPr txBox="1"/>
          <p:nvPr/>
        </p:nvSpPr>
        <p:spPr>
          <a:xfrm>
            <a:off x="838200" y="1945150"/>
            <a:ext cx="4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AA3A5B-C38E-4F6D-887D-8DC781FDDD59}"/>
              </a:ext>
            </a:extLst>
          </p:cNvPr>
          <p:cNvCxnSpPr>
            <a:stCxn id="6" idx="3"/>
          </p:cNvCxnSpPr>
          <p:nvPr/>
        </p:nvCxnSpPr>
        <p:spPr>
          <a:xfrm>
            <a:off x="1281259" y="2129816"/>
            <a:ext cx="364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7758E-7201-4317-973B-482FFCB695C6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012622" y="5282710"/>
            <a:ext cx="1" cy="505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2F6456-81A0-4FDB-9594-A316326D9226}"/>
              </a:ext>
            </a:extLst>
          </p:cNvPr>
          <p:cNvSpPr txBox="1"/>
          <p:nvPr/>
        </p:nvSpPr>
        <p:spPr>
          <a:xfrm>
            <a:off x="4251489" y="5354425"/>
            <a:ext cx="329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S1 </a:t>
            </a:r>
            <a:r>
              <a:rPr lang="en-US" dirty="0" err="1"/>
              <a:t>bertukar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S2</a:t>
            </a:r>
          </a:p>
        </p:txBody>
      </p:sp>
    </p:spTree>
    <p:extLst>
      <p:ext uri="{BB962C8B-B14F-4D97-AF65-F5344CB8AC3E}">
        <p14:creationId xmlns:p14="http://schemas.microsoft.com/office/powerpoint/2010/main" val="287263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438B-D395-4F78-BB07-64D7E9CE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7C40-920F-4A07-BE13-FAF9CE0C4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If(input[</a:t>
            </a:r>
            <a:r>
              <a:rPr lang="en-US" sz="4800" dirty="0" err="1"/>
              <a:t>i</a:t>
            </a:r>
            <a:r>
              <a:rPr lang="en-US" sz="4800" dirty="0"/>
              <a:t>] == input[j]){</a:t>
            </a:r>
          </a:p>
          <a:p>
            <a:pPr marL="0" indent="0">
              <a:buNone/>
            </a:pPr>
            <a:r>
              <a:rPr lang="en-US" sz="4800" dirty="0"/>
              <a:t>	T[</a:t>
            </a:r>
            <a:r>
              <a:rPr lang="en-US" sz="4800" dirty="0" err="1"/>
              <a:t>i</a:t>
            </a:r>
            <a:r>
              <a:rPr lang="en-US" sz="4800" dirty="0"/>
              <a:t>][j] = T[i-1][j-1] + 1;</a:t>
            </a:r>
          </a:p>
          <a:p>
            <a:pPr marL="0" indent="0">
              <a:buNone/>
            </a:pPr>
            <a:r>
              <a:rPr lang="en-US" sz="4800" dirty="0"/>
              <a:t>}else{</a:t>
            </a:r>
          </a:p>
          <a:p>
            <a:pPr marL="0" indent="0">
              <a:buNone/>
            </a:pPr>
            <a:r>
              <a:rPr lang="en-US" sz="4800" dirty="0"/>
              <a:t>	T[</a:t>
            </a:r>
            <a:r>
              <a:rPr lang="en-US" sz="4800" dirty="0" err="1"/>
              <a:t>i</a:t>
            </a:r>
            <a:r>
              <a:rPr lang="en-US" sz="4800" dirty="0"/>
              <a:t>][j] = max(T[i-1][j],T[</a:t>
            </a:r>
            <a:r>
              <a:rPr lang="en-US" sz="4800" dirty="0" err="1"/>
              <a:t>i</a:t>
            </a:r>
            <a:r>
              <a:rPr lang="en-US" sz="4800" dirty="0"/>
              <a:t>][j-1]);</a:t>
            </a:r>
          </a:p>
          <a:p>
            <a:pPr marL="0" indent="0">
              <a:buNone/>
            </a:pPr>
            <a:r>
              <a:rPr lang="en-US" sz="4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457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501</Words>
  <Application>Microsoft Macintosh PowerPoint</Application>
  <PresentationFormat>Widescreen</PresentationFormat>
  <Paragraphs>246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Longest Common Subsequence(LCS) dan Longest Increasing Subsequence (LIS)</vt:lpstr>
      <vt:lpstr>Pengertian Subsequence</vt:lpstr>
      <vt:lpstr>Contoh Subsequence</vt:lpstr>
      <vt:lpstr>Longest Common Subsequence</vt:lpstr>
      <vt:lpstr>Permasalahan LCS</vt:lpstr>
      <vt:lpstr>Penyelesaian</vt:lpstr>
      <vt:lpstr>Penggunaan LCS</vt:lpstr>
      <vt:lpstr>Penggunaan LCS</vt:lpstr>
      <vt:lpstr>Implementasi C</vt:lpstr>
      <vt:lpstr>Longest Increasing Subsequence</vt:lpstr>
      <vt:lpstr>Permasalahan LIS</vt:lpstr>
      <vt:lpstr>Penyelesaian</vt:lpstr>
      <vt:lpstr>Implementasi LIS</vt:lpstr>
      <vt:lpstr>Implementasi LIS</vt:lpstr>
      <vt:lpstr>Implementasi C</vt:lpstr>
      <vt:lpstr>Sok atuh Diskusiin</vt:lpstr>
      <vt:lpstr>Terlalu Ez ? Yang ini dah…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anjir</dc:title>
  <dc:creator>Iyang Wibowo</dc:creator>
  <cp:lastModifiedBy>Microsoft Office User</cp:lastModifiedBy>
  <cp:revision>25</cp:revision>
  <dcterms:created xsi:type="dcterms:W3CDTF">2018-10-10T17:00:39Z</dcterms:created>
  <dcterms:modified xsi:type="dcterms:W3CDTF">2018-10-11T07:54:09Z</dcterms:modified>
</cp:coreProperties>
</file>