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CC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0" timeString="2024-08-17T08:46:36.08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8467 16334 0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6301.34619" units="1/cm"/>
          <inkml:channelProperty channel="Y" name="resolution" value="6301.34619" units="1/cm"/>
          <inkml:channelProperty channel="F" name="resolution" value="3999.51147" units="1/in"/>
          <inkml:channelProperty channel="T" name="resolution" value="1" units="1/dev"/>
        </inkml:channelProperties>
      </inkml:inkSource>
      <inkml:timestamp xml:id="ts0" timeString="2024-08-17T08:30:51.06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FF"/>
    </inkml:brush>
    <inkml:brush xml:id="br2">
      <inkml:brushProperty name="width" value="0.05292" units="cm"/>
      <inkml:brushProperty name="height" value="0.05292" units="cm"/>
      <inkml:brushProperty name="color" value="#FFFF00"/>
    </inkml:brush>
    <inkml:context xml:id="ctx1">
      <inkml:inkSource xml:id="inkSrc158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85221" units="1/cm"/>
          <inkml:channelProperty channel="Y" name="resolution" value="36.86007" units="1/cm"/>
          <inkml:channelProperty channel="T" name="resolution" value="1" units="1/dev"/>
        </inkml:channelProperties>
      </inkml:inkSource>
      <inkml:timestamp xml:id="ts1" timeString="2024-08-17T08:42:28.423"/>
    </inkml:context>
  </inkml:definitions>
  <inkml:trace contextRef="#ctx0" brushRef="#br0">12230 8389 264 0,'0'0'358'0,"0"4"29"0,-6-4-27 15,0 0-51-15,6 3-63 0,-6-3-59 16,6 0-39-16,-8 4-22 0,8-4-19 0,-6 0-12 15,6 0-15-15,0 0-17 0,0 0-16 0,0 0-12 16,0 0-10-16,0 0-6 0,6 0-7 0,-6 0-3 16,0 0-4-16,8 0-2 0,-8 0-1 15,6 0 1-15,6 0 1 0,-5 0 1 0,6 4 3 16,0-4 1-16,7 0 4 0,-1 0 0 0,7 0-2 16,0 0-3-16,7 0 2 0,-7 0-1 0,6-4-3 15,1 4-2-15,-1 0 1 0,-5-4-3 16,-1 1-10-16,0 3-19 0,0-4-28 0,-7 0-37 15,1 4-45-15,-7-3-78 0,-13 3-102 0,-7-4-100 16,-5 4-35-16,-2 0 4 0,-12 0 28 0,1 4 70 16</inkml:trace>
  <inkml:trace contextRef="#ctx0" brushRef="#br0" timeOffset="431.84">12224 8561 225 0,'6'0'336'0,"-6"4"26"0,7-4-27 16,-7 0-56-16,7 4-57 0,-7-4-64 0,6 0-46 16,-6 3-30-16,0-3-20 0,0 0-15 0,7 0-10 15,-7 0-11-15,6 0-9 0,0 4-6 0,8-4-2 16,-2 0-1-16,2 0 4 0,5 0 4 15,7 0 3-15,7 0 3 0,-1 0-1 0,1-4 0 16,13 1-7-16,-7 3-5 0,-1-4-3 0,2 0-3 16,-7 0-2-16,-1 4 0 0,-6-3-1 15,-7 3-8-15,1-4-18 0,-13 4-28 0,-1 0-45 16,-6 4-85-16,-13-4-137 0,0 0-71 0,-6 3-24 16,5-3 3-16,-5 4 34 0</inkml:trace>
  <inkml:trace contextRef="#ctx0" brushRef="#br0" timeOffset="1161.81">13285 8389 130 0,'8'-4'320'0,"-2"-3"36"0,0 3-14 0,-6-3-41 16,0-1-51-16,0 5-56 0,0-4-47 0,0 0-25 15,0 3-7-15,-6-3-5 0,6 2-3 16,0 3-3-16,-6 2-5 0,6-4-7 0,0 0-10 16,0 4-9-16,0 0-11 0,0 0-13 0,0 0-14 15,0 0-11-15,0 0-10 0,6 8 2 0,0-6 6 16,0 6 11-16,1 3 6 0,-7 0 5 16,7 4 4-16,-1 3-7 0,-6 0-7 0,7 4-12 15,-1 3-6-15,-6 2-6 0,14-2-3 0,-8 1-2 16,0-1-2-16,-6 1 1 0,6 1 0 0,2-2-2 15,-8-3-1-15,0-1-1 0,0 1-2 16,0-7-10-16,0 0-17 0,0-3-20 0,0-3-29 16,0 0-33-16,0-6-35 0,-8 1-32 0,2-4-45 15,6-4-61-15,-6-3-83 0,6-1-67 16,-6-7-16-16,6 4 14 0,-8-3 46 0</inkml:trace>
  <inkml:trace contextRef="#ctx0" brushRef="#br0" timeOffset="1711.96">13435 8111 40 0,'6'0'359'0,"-6"-4"55"0,0 4 32 0,0 0-42 15,0-4-85-15,0 4-95 0,0 0-72 0,0 0-50 16,0 0-30-16,0 0-22 0,0 0-17 0,0 0-19 16,0 4-24-16,8-4-38 0,-8 4-57 15,6-1-103-15,-12 1-145 0,6-4-76 0,-8 4-25 16,2-4 11-16,6 3 43 0</inkml:trace>
  <inkml:trace contextRef="#ctx0" brushRef="#br1" timeOffset="32078.12">21127 3700 224 0,'6'3'358'0,"1"-3"39"0,0 0-17 15,-7 0-52-15,6 0-64 0,-6-3-57 0,0 3-36 16,7 0-20-16,-1-4-12 0,-6 4-9 16,0-4-7-16,0 4-9 0,0 0-6 0,0-3-5 15,0 3-9-15,0 0-10 0,0 0-9 0,0 3-7 16,0 1-7-16,0 0-4 0,0 3-1 15,0 4 1-15,0 0-4 0,0 3-6 0,-6 2-7 16,-1 2-8-16,7 0-8 0,-6 4-9 0,6-4-4 16,-7 4-6-16,0 1-3 0,7-2-8 0,-6-3-20 15,0 5-32-15,6-9-48 0,-7 1-61 0,0-1-71 16,1-6-92-16,6 3-128 0,-6-8-89 16,-7 1-16-16,6-4 28 0,7 0 52 15,0-4 90-15</inkml:trace>
  <inkml:trace contextRef="#ctx0" brushRef="#br1" timeOffset="32527.86">21206 3407 64 0,'12'4'362'0,"-12"-1"37"0,7-3 27 15,-7 4-51-15,0-4-101 0,0 0-108 0,0 0-73 0,6 0-48 16,-6 0-54-16,0 0-77 0,0 0-150 16,-6 0-106-16,-7 0-51 0,-1 3-19 0,2-3 11 15</inkml:trace>
  <inkml:trace contextRef="#ctx0" brushRef="#br1" timeOffset="33299.4">21636 3884 242 0,'6'-12'417'0,"-6"4"59"16,0 1 36-16,0-4-29 0,0 4-55 15,0 0-32-15,0-1-14 0,0 5-5 0,0-5-5 16,0 5-26-16,0 3-43 0,6-4-52 0,-6 4-48 16,6 0-41-16,1 0-27 0,0 4-37 15,6 3-22-15,-7 4-15 0,8 0-8 0,-8 4-16 16,0-1-22-16,0 2-1 0,1 1-3 0,0 1-4 16,-7 5-6-16,6-5 0 0,1 4-1 15,-7 0 0-15,6-4-22 0,-6 4 13 0,7-3 1 0,0-1 4 16,-1-4-1-16,0 2 0 0,1-6 20 15,6 1-18-15,-7 0-25 0,1-4-34 0,6 1-41 16,0-2-46-16,0-2-49 0,0-4-55 0,0 0-53 16,0-4-43-16,6 2-31 0,-5-2-33 15,5-4-40-15,1 1-57 0,-8 0-57 0,2-4 6 16,-2 0 37-16,-4 0 57 0,-2 0 82 0</inkml:trace>
  <inkml:trace contextRef="#ctx0" brushRef="#br1" timeOffset="33513.61">21798 4004 159 0,'6'3'356'0,"1"-3"41"15,-1 0-6-15,1 0-55 0,0 0-72 0,-1 0-81 16,0 0-58-16,8-3-39 0,-2 3-26 0,-5 0-27 15,6-4-31-15,6 0-32 0,1 1-39 0,6-1-62 16,-7 0-85-16,1 1-113 0,-6-5-56 0,-2 5-17 16,1-1 14-16,1-3 46 0</inkml:trace>
  <inkml:trace contextRef="#ctx0" brushRef="#br1" timeOffset="34177.76">22208 4069 123 0,'20'0'364'0,"-1"5"48"0,-5-5 17 16,-2 0-43-16,8 0-68 0,-7-5-70 15,0 2-43-15,6 3-28 0,1-3-12 0,0-1-14 16,-7-3-18-16,6 3-19 0,-6-3-21 0,-7 0-15 16,8-1-20-16,-8 0-12 0,-6-3-12 0,0 4-10 15,0-4-5-15,-6 1-2 0,6 2 0 16,-14-3 1-16,14 4 1 0,-6-1 3 0,0 1 9 15,-1 3 13-15,0 1 15 0,-5-1 15 0,5 0 17 16,-6 4 20-16,6 0 6 0,1 0 2 0,0 0-4 16,-1 4-7-16,0 0-11 0,-5-1-12 15,5 8-9-15,0-3-14 0,1 3-11 0,-1-1 4 16,7 1-13-16,0 4-13 0,7-1-10 0,-7-2-6 16,6-1-12-16,1 4-16 0,6-4-1 15,0 0-16-15,6 0-23 0,1-4-29 0,-1 0-30 16,-5-3-49-16,12-1-41 0,-7-3-27 0,1-3-15 15,6-1-1-15,-7-3 13 0,1 0 27 16,6-1 35-16,-13 0 37 0,6-2 37 0,-6-1 36 16,1 0 34-16,-8 0 30 0,0-1 26 0,2 2 24 0,-8-1 22 15,0 0 17-15,0 3 14 0,0-2 8 16,0 2-1-16,0 1-3 0,0 0-9 0,0 3-12 16,-8 0-15-16,8 1-17 0,0 3-13 0,8 0-10 15,-2 0-7-15,0 7-4 0,0 0-4 16,1 1 0-16,0 3-4 0,-1-1-2 0,1 1-4 15,5 8-3-15,-4-5-5 0,-2 2-1 16,0 2-1-16,7-1 1 0,0-1-2 0,-6-2 0 16,-1 1 2-16,0-4 0 0,2 0 0 0,-2-4 1 15,7 0 3-15,-6-3 3 0,-1 0 4 16,-6-4 2-16,0 0 4 0,0-4 3 0,-6 0 3 16,6-7 4-16,-7 4 6 0,7-4 6 0,-7-4 5 15,7 1 7-15,-6-1 8 0,0 1 8 0,6-5 8 16,-8 5 5-16,8-2 3 0,-6 2-3 0,6-1-8 15,0 4-14-15,0 1-15 0,6-1-13 16,-6 3-19-16,8 1-19 0,4 0-29 0,-5 3-33 16,0 0-48-16,5 4-59 0,1-4-61 0,-6 1-57 15,6 3-48-15,0-4-59 0,0 4-72 0,0 0-80 16,0 0-7-16,-6 0 31 0,-7 0 51 16,6 0 82-16</inkml:trace>
  <inkml:trace contextRef="#ctx0" brushRef="#br1" timeOffset="34378.31">22983 3861 270 0,'0'-4'420'0,"-6"1"51"0,-1-1 17 0,7 0-56 16,-6 1-87-16,-1-1-77 0,7 4-56 0,0 0-41 15,0 4-31-15,0-1-29 0,7 5-27 0,-7 2-20 16,6 1-14-16,1 8-12 0,-1-4-12 16,0-1-10-16,2 5-7 0,-2-1-7 0,6 1 2 15,-4 2-5-15,-2-3-12 0,0-2-19 0,1-2-30 16,-1 1-37-16,1-4-50 0,-7-4-47 0,7 4-44 15,-1-8-55-15,-6-3-63 0,0 0-66 16,0 0-29-16,0-3 12 0,0-4 36 0,6-1 64 16</inkml:trace>
  <inkml:trace contextRef="#ctx0" brushRef="#br1" timeOffset="34630.32">23230 3868 110 0,'8'-11'264'0,"4"8"21"16,1-5 2-16,-6 5-18 0,-7 3-30 0,0 0-39 15,0 0-36-15,-7 3-32 0,1 1-27 0,-7 3-18 16,-1 0-8-16,2 1 0 0,-8 4 0 0,1-2 0 16,-1 1-2-16,0 0-4 0,1 4-6 0,6-4-1 15,6 0-2-15,1 0-3 0,0-4 3 16,6 1 4-16,-8-2 3 0,8 2 0 0,0-1-1 16,8 0-4-16,-8-3-2 0,6-4-6 0,0 3-6 15,1-3-3-15,0 4-8 0,-1-4-11 16,7 0-18-16,0-4-34 0,-6 4-47 0,-1 0-55 15,0 0-60-15,8 0-85 0,-8-3-96 0,-6 3-119 16,0 0-36-16,7 0 10 0,-7-4 38 0,6 4 75 16</inkml:trace>
  <inkml:trace contextRef="#ctx0" brushRef="#br1" timeOffset="34960.85">23394 4007 30 0,'13'0'377'16,"-1"-3"68"-16,2 3 46 0,-2-4-10 0,-4 0-74 15,4 1-94-15,-5-5-74 0,12 5-51 16,-6-5-36-16,1 5-36 0,-2-4-35 0,1-1-29 16,0-3-17-16,-6 4-16 0,6 0-10 0,-6-5-3 0,-1 5-4 15,-6 0 3-15,0-4 0 0,0 4 12 16,-6 4-1-16,-1-6 5 0,0 2 9 0,-6 3 10 16,0 1 13-16,0-1 3 0,1 1 12 0,-2 3 10 15,8-4 6-15,-7 4 5 0,0 4-3 16,6-1-4-16,1 1 0 0,-8 3-4 0,2 0-10 15,5 2-4-15,0-2-6 0,1 3-3 0,0 1-7 16,6 0-7-16,-7 0-5 0,7 0-9 16,0 0-5-16,0 0-7 0,7 1-5 0,-7-2-4 15,6 1-3-15,7 0-6 0,-6-4-19 0,13 1-37 16,-8 0-60-16,8-5-70 0,-1 1-76 0,1-4-67 16,6 0-67-16,0-4-57 0,0 1-43 0,0-5-42 15,0 0 7-15,0 4 36 0,7-3 64 16,-13 0 84-16</inkml:trace>
  <inkml:trace contextRef="#ctx0" brushRef="#br1" timeOffset="35344.19">23836 3901 250 0,'0'-10'382'0,"0"3"48"0,-6-5-16 0,0 1-42 0,6 4-59 15,-7 3-59-15,0-3-38 0,7 3-24 0,-6 0-17 16,0 1-22-16,6 3-21 0,-8 0-25 0,8 3-14 16,-6 1-7-16,0 0 1 0,6 3 6 15,-7 0 6-15,7 4 3 0,0 1-2 0,7-1-4 16,-7 3-12-16,0 0-12 0,6-2-17 0,0 2-15 15,-6 1-12-15,8-1-13 0,-2-3-6 0,7 4-8 16,-6-8-11-16,12 4-19 0,-6-7-20 16,0 0-21-16,7 0-19 0,-1-8-18 0,1 0-5 15,6 0 4-15,-14-7 13 0,8 4 18 16,-1-8 16-16,1 1 23 0,-6 3 24 0,-8-4 23 0,7-3 23 16,-13 3 21-16,0-3 25 0,0-1 16 15,0 5 16-15,0-1 11 0,-7 1 4 0,1 3 1 16,6 0-2-16,-6 3-2 0,6 1-4 0,0 0-11 15,0 3-9-15,0 0-7 0,0 4-7 16,0 0-4-16,6 4-2 0,0 3 4 0,1 1 0 16,-1 3-1-16,1 3-9 0,-7-3-12 0,7 8-14 15,-1-5-15-15,-6 2-13 0,6 1-11 16,-6 1-14-16,6-3-31 0,2 4-50 0,-8-8-75 16,6-1-88-16,-6 1-94 0,6-3-86 0,-6-8-83 15,0 0-102-15,-6 0-80 0,6-8 9 0,0 2 50 16,0-6 73-16,6-2 99 0</inkml:trace>
  <inkml:trace contextRef="#ctx0" brushRef="#br1" timeOffset="35494.15">24129 3619 312 0,'0'-7'452'0,"-6"0"59"16,6 3 29-16,-7-1-70 0,7 2-111 0,-6 0-93 15,6 3-78-15,-6 0-66 0,6 0-70 0,-8 0-78 16,2 3-78-16,6 0-96 0,-6 2-138 15,0 2-136-15,-8-3-53 0,8 3 1 0,-7 1 33 16,7 3 70-16</inkml:trace>
  <inkml:trace contextRef="#ctx0" brushRef="#br1" timeOffset="35862.58">24311 3802 52 0,'8'-7'403'0,"-8"3"75"0,6 4 52 15,0-3-10-15,-6 3-92 0,0 0-105 0,0 3-73 16,0 1-54-16,0 7-36 0,0 0-29 0,0 0-23 15,0 4-12-15,7 3-30 0,-1 1-24 16,1 2-14-16,0-3-6 0,-1 5-6 0,0-1-13 16,1-4 11-16,0 4 13 0,-1-4 14 0,0 1 15 15,1-5 14-15,0 0 19 0,6-2 19 16,-7-1 17-16,14 0 27 0,-8-8 22 0,2 2 29 16,5-5 19-16,-6 0 3 0,6 0-10 0,1-5-33 15,0 2-41-15,-7-1-60 0,-7-3-86 0,8 0-115 16,-8-1-149-16,0-3-154 0,-6 0-171 0,-12 4-219 15,-8 0-78-15,0 0 20 0,-5-1 95 16,5 4 130-16,0 0 160 0</inkml:trace>
  <inkml:trace contextRef="#ctx0" brushRef="#br1" timeOffset="36619.83">21198 4744 199 0,'-6'-8'449'0,"0"2"80"0,-1 1 76 0,-6-2-4 16,0 3-57-16,7 1-44 0,-1 3-43 0,0 0-46 16,1 0-54-16,-7 0-64 0,6 0-66 0,7 7-57 15,0 0-30-15,0 8-15 0,7 4-7 0,6 3-1 16,0 3-1-16,-6 4-2 0,6 4-9 15,-1 8-9-15,-5 3-9 0,-7 0-12 0,7 3-11 16,-7 5-13-16,0-1-13 0,0-3-8 16,6 3-3-16,-6-4 3 0,0-3-1 0,0-3 2 15,-6-4 11-15,6-2 8 0,-7-5 12 0,7-8 16 16,-7 0 24-16,7-7 28 0,-6-4 32 16,6-4 23-16,-6-3 12 0,-1 0-3 0,-6-4-20 15,0-4-94-15,0 4-80 0,-6-11 0 0,-8 3 0 16,1-6 0-16,-6-1-206 0,-1-3-216 0,1 0-202 15,-1 0-188-15,-6-9-222 0,7 6-113 16,6-9 18-16,6 1 123 0,13-3 180 0,7-6 190 16</inkml:trace>
  <inkml:trace contextRef="#ctx0" brushRef="#br1" timeOffset="36794.44">21212 4418 369 0,'0'-8'490'0,"-6"-3"47"0,6 4 27 16,0 0-123-16,-8 3-163 0,8 1-152 0,0-1-144 15,0 4-174-15,0 0-189 0,-6 4-98 0,6-1-40 16,0 1 10-16,0 0 52 0</inkml:trace>
  <inkml:trace contextRef="#ctx0" brushRef="#br1" timeOffset="37576.37">21857 4960 33 0,'6'-11'370'0,"-6"0"67"0,0 0 55 16,-6 4-9-16,-1-4-34 0,7 0-48 0,-7 4-20 15,7-2-1-15,0 7 1 0,0-2-4 0,0-4-26 16,-6 4-41-16,6 1-50 0,-6 3-50 16,12 0-38-16,0 0-37 0,1 7-30 0,0 1-20 15,-1 7-17-15,0-4-11 0,1 7-18 0,0 0 0 16,-1 0-12-16,7 5-12 0,-7 2-5 16,2 5-4-16,-2-5-1 0,0 1-13 0,0 3 3 15,1-4 3-15,0 0 0 0,-1 2 4 0,1-1 8 16,-1-5 6-16,-6 1 10 0,0-3 5 15,0-1 15-15,0-4 12 0,6 2 5 0,-6-6 3 16,0-2-1-16,0-1 0 0,0 0-10 0,0-3-14 16,0 0-13-16,8-4-10 0,-8 0-10 15,6 3-16-15,0-3-21 0,0-3-30 0,2 3-54 16,-2-4-76-16,0-4-97 0,1 5-103 0,-1-4-104 0,1-1-100 16,0 1-97-16,-1-3-106 0,0 1 2 15,-6 0 64-15,6-3 95 0,-6 1 114 0</inkml:trace>
  <inkml:trace contextRef="#ctx0" brushRef="#br1" timeOffset="37833.12">21857 5147 185 0,'6'0'415'16,"0"0"63"-16,8-4 36 0,-8 4-46 0,7 0-79 16,1 0-78-16,-2-4-57 0,8 1-55 0,-7 3-36 15,7-4-42-15,-8 0-57 0,8 1-63 16,6-1-66-16,-7-3-64 0,1 3-67 0,6 1-81 16,-13-1-96-16,7 0-112 0,-8 1-33 0,-5-1 14 15,0 0 38-15,6 1 71 0</inkml:trace>
  <inkml:trace contextRef="#ctx0" brushRef="#br1" timeOffset="38229.76">22234 5286 165 0,'13'4'382'0,"1"-1"51"15,-2-3 25-15,-6 0-44 0,8 0-68 0,-1 0-69 0,-7 0-43 16,8-3-32-16,-2-1-28 0,2 0-36 16,-2-3-35-16,2 0-30 0,-1-1-29 15,6-3-22-15,-6-3-14 0,1 3-8 0,-2-4-3 16,-5 4-2-16,-7-3 1 0,0 3 1 0,0-1 7 0,-7 5 7 16,1-4 8-16,-8 4 8 0,2-1 15 15,-2 1 15-15,-5 3 17 0,6 1 13 0,0-1 9 16,0 1 10-16,0 3 8 0,-7 0 8 0,7 3 8 15,7 1 9-15,-8 3 12 0,2 4 11 16,6 0 4-16,-1 0-5 0,7 5-7 0,0-6-15 16,0 5-19-16,0 3-23 0,7-3-20 0,-1 3-34 15,6-4-12-15,2 1-11 0,5 0-15 16,1-3-25-16,0-3-57 0,6 0-51 0,-1-6-85 16,1 1-90-16,1-4-87 0,5-4-69 0,-6-3-46 15,0-1-47-15,1-3-45 0,-8 0-23 16,0-4 32-16,-6 4 56 0,7 0 82 0,-14-3 99 0</inkml:trace>
  <inkml:trace contextRef="#ctx0" brushRef="#br1" timeOffset="38528.8">22684 5143 203 0,'0'-7'368'0,"0"-1"54"15,-7 1-6-15,7 3-44 0,-7-3-61 0,1 4-68 16,6-1-53-16,-6 4-41 0,6 0-28 0,0 4-20 16,6-1-16-16,-6 1-11 0,13 3-9 0,-13 0-4 15,7 1-5-15,-7 6-5 0,6-3-9 16,1 4-9-16,5 0-9 0,2-1-9 0,-8 5-3 15,7-5-6-15,0 1-1 0,-6-3-3 0,-1-6 0 16,0 5 1-16,2-3-1 0,-8-5 4 0,6 6 9 16,0-9 12-16,-6 0 13 0,7 0 8 15,-7-9 14-15,0 6 13 0,0-8 9 0,0 3 8 16,-7-3 9-16,7-3 13 0,-12-1 13 0,4-3 12 16,2 0 13-16,0-1 14 0,-1 1 13 15,1 3 7-15,12 0 2 0,1 1-7 0,-1-1-13 16,0 1-22-16,2 3-27 0,4 3-29 0,-5-3-26 15,6 4-22-15,-7 0-30 0,7 0-46 0,1 2-65 16,-2 2-56-16,8 0-77 0,0-2-85 0,-7 1-87 16,-1 4-64-16,8-3-57 0,-14 3-85 15,8 0-79-15,-8 0 9 0,7 0 53 0,1 0 74 16,-8-4 103-16</inkml:trace>
  <inkml:trace contextRef="#ctx0" brushRef="#br1" timeOffset="38944.51">23055 4927 87 0,'0'-11'420'15,"-7"4"83"-15,1-4 74 0,-1 4 14 0,1-2-49 16,0 3-73-16,-2 6-68 0,8-4-59 0,0 0-58 16,0 8-66-16,0 0-66 0,8 0-57 15,4 7-34-15,1 0-24 0,1 3-16 0,-2 4-4 16,2 4-7-16,-2 1-3 0,-5 2 0 0,0 5-3 16,-1-5-2-16,1 4 0 0,5 0 3 0,-5-3 1 15,0 1-3-15,-1-2 0 0,0-3 0 16,1-8-1-16,0 4 0 0,-7-7-2 0,6-3 14 15,-6-1 18-15,7-3 20 0,-7-4 23 0,6 0 18 16,-6-4 16-16,0-3 7 0,0-1 4 16,0-3 1-16,0-3-8 0,6-1-11 0,1 0-10 15,0 1-14-15,-1-4-17 0,0 3-19 0,2 0-12 16,4 0-12-16,-5 4-9 0,6 1-6 16,-6-1-6-16,5 3-6 0,-6 1-8 0,2 3-11 15,4 1-16-15,8 3-19 0,-7 0-12 0,0 3-16 16,0 5-12-16,-7-1 0 0,1 0 5 0,-7 4 9 15,0 0 4-15,0 0 16 0,-7 4 11 0,-5-1 8 16,-2 1 5-16,2 0-1 0,-8-1-12 16,7-2-24-16,-1-1-29 0,2-1-42 0,-1-2-44 15,0-1-44-15,6-3-34 0,-5-1-25 0,4 2-24 16,8-2-30-16,-6-3-40 0,6 0-49 0,0 0-48 16,0 0 1-16,0 0 30 0,6 0 62 15</inkml:trace>
  <inkml:trace contextRef="#ctx0" brushRef="#br1" timeOffset="39228.98">23459 5235 106 0,'19'-4'372'0,"1"-3"66"16,6 0 34-16,-7-1-24 0,1 1-47 0,0 0-49 15,-1-4-39-15,-6 3-24 0,0 2-20 16,0-6-23-16,0 4-29 0,0-3-45 0,0 0-45 16,-7 0-41-16,1 1-28 0,0-1-20 0,-7-4-16 15,0 4-8-15,0 4 1 0,-7-4 2 0,0 3 11 16,1-2 11-16,-7 5 19 0,0 2 22 0,0 0 28 15,0-2 27-15,0 5 30 0,0 0 23 0,0 5 18 16,7-2 12-16,-8 5-1 0,1-1-11 16,7 4-21-16,-1 0-25 0,1 3-25 0,-1 1-30 15,7 0-27-15,0 3-22 0,0 0-22 0,0 0-19 16,7-3-30-16,-7 4-41 0,6-1-60 16,7-7-83-16,-6 3-97 0,6-6-101 0,0-1-82 15,7-3-58-15,-8-4-31 0,15 0-18 16,-8-8-14-16,0 1-17 0,8-4 3 0,-7 4 42 15,-1-4 59-15,0-4 85 0</inkml:trace>
  <inkml:trace contextRef="#ctx0" brushRef="#br1" timeOffset="39547.79">23882 5085 45 0,'7'-15'323'0,"-7"4"68"0,0-4 18 0,0 5-21 16,-7-1-34-16,0-1-43 0,7 1-47 0,0 4-25 0,0 0-7 16,-6 3 2-16,0 1-4 0,6-1-10 15,-7 0-24-15,7 4-34 0,-7 0-28 0,7 0-35 16,0 0-28-16,0 0-24 0,0 4-16 0,0 0-6 15,0-1-11-15,0 4-5 0,0 1-3 16,7-1-4-16,0 0-1 0,-1 0-4 0,0 1 1 16,8 3 1-16,-8 0-2 0,7 0-2 0,0 0-4 15,0 0 2-15,1 0-9 16,-2 0-2-16,1 0 2 0,0 0 2 0,-6-4 3 0,5 4 2 16,2 0 8-16,-8-4 2 0,0 2 2 0,2-3 5 15,-8 2 6-15,0-1 7 0,-8-3 11 16,-4 3 12-16,-2-4 12 0,-5 1 6 0,-1 0-1 15,2 0-5-15,-9-1-7 0,7-3-18 0,1 4-29 16,6 0-39-16,0-4-54 0,0 3-64 0,6-3-67 16,-5 0-64-16,12 4-56 0,6-4-60 0,0 0-67 15,7-4-87-15,1 1-13 16,5-1 27-16,7-3 49 0,0-1 77 0</inkml:trace>
  <inkml:trace contextRef="#ctx0" brushRef="#br1" timeOffset="39911.54">24305 5034 196 0,'6'-11'449'0,"2"-1"77"0,-2 1 70 0,-6 4-25 16,-6 0-72-16,-2 0-80 0,-4 3-74 0,-1 0-63 16,0 4-64-16,0 0-63 0,-7 4-61 15,8 3-45-15,-2 0-30 0,-5 1-15 0,5 2-6 16,2 6-8-16,-2-5-1 0,8 7 5 16,-7-4 6-16,13 1 2 0,0 3 3 0,0 0 5 0,7-3 2 15,-14 3-4-15,7-4 0 0,7 2-8 0,-1-5 0 16,0 0-3-16,1-4-3 0,12 1 0 15,-5-8-4-15,5 0 2 0,1-4-7 0,0 0-5 16,-1-7 2-16,7-3 2 0,-6 0 9 0,-1-2 7 16,-6-2 18-16,6-1 21 0,-5 1 29 15,-2 0 33-15,-5 0 37 0,0-1 40 0,-7 1 35 16,6 3 25-16,-6 1 10 0,0 3 1 0,0 4-19 16,-6-1-30-16,6 4-41 0,-7 4-36 15,7 0-36-15,0 8-30 0,0-1-23 0,0 4-17 16,7 3-9-16,-7 2-20 0,0-2-28 0,0 4-47 15,6 1-62-15,1-1-77 0,-1 0-90 0,0 0-88 16,1-3-73-16,0 3-51 0,-7-6-32 16,6-1-24-16,0 0-22 0,2-8-28 0,-2 1 31 15,7-4 55-15,0-4 77 0,0-3 91 0</inkml:trace>
  <inkml:trace contextRef="#ctx0" brushRef="#br1" timeOffset="40231.39">24585 5023 47 0,'0'-12'344'0,"7"1"62"0,0 0 27 0,-7 1-39 15,6 6-65-15,-6-4-78 0,6 5-75 0,-6 3-54 16,7 3-34-16,0 5-24 0,-1-1-15 16,7 4-19-16,-7 0-8 0,1 3-2 0,-7 2-3 15,7 2-1-15,-1 0-1 0,7 4 7 0,0 0 0 16,-6-4 0-16,-1 4-1 0,1-3 4 0,-1-1-3 16,-6-4 0-16,7-2-1 0,-7-1 0 15,6-4 3-15,-6 0 5 0,6-3 3 0,-6-4 4 16,8-4 2-16,-2-3 1 0,-6 0-5 0,0-8-3 15,0-3 4-15,0 3 19 0,0-7 28 16,-14 0 40-16,8 0 51 0,0 0 59 0,-1 0 70 16,1 0 50-16,-1 0 37 0,7 0 16 0,0 4-5 15,0-1-34-15,7 5-56 0,-1 3-63 0,1 0-63 16,5 0-56-16,2 4-52 0,5-1-52 0,1 1-70 16,0 3-90-16,6 1-119 0,-7-2-145 15,1 1-149-15,-8-2-141 0,-5 6-169 0,-7-4-89 16,0 0 24-16,-7 4 96 0,1-4 126 0,6 4 147 15</inkml:trace>
  <inkml:trace contextRef="#ctx0" brushRef="#br1" timeOffset="52878.65">21172 6667 284 0,'7'0'379'0,"0"0"42"0,-1 0-18 15,8 0-58-15,-14 0-70 0,12-3-53 0,-5 3-31 16,-1 0-16-16,1-4-2 0,-7 4 4 15,6 0 2-15,1 0 17 0,-7 0 22 0,6-4 29 16,-6 1 25-16,0 3 28 0,0-4 29 0,0 4 14 16,0 0 6-16,0 0 0 0,0-4-12 0,0 4-24 15,0-4-29-15,-6 4-29 0,6 0-26 0,-7-3-26 16,1 3-20-16,-1 0-19 0,1 0-13 16,-7 0-13-16,-1 0-31 0,-5 3-107 0,0 1 0 15,-8 0 0-15,1 7 0 0,-6-4 0 0,-1 8 0 16,1-4 0-16,5 7 0 0,-5 0 0 0,-1 1 0 15,7-1 0-15,1 4 0 0,5-4 0 16,8 4 0-16,4-3 0 0,8-1 0 0,0 1 0 16,8-5 0-16,4 1 0 0,8-1 0 0,5-6 0 15,8-1 0-15,0-3 0 0,12-8 0 0,-6 0 0 16,14-3 0-16,-15-1 0 0,8-6 0 16,-7 0 0-16,-6-2 0 0,-7 2 0 0,0-4 0 15,-13 4 0-15,7-9 0 0,-14 4 0 0,-6 1 0 16,-6-3 0-16,6 2 0 0,-7-3 0 0,0 4 0 15,1 3 0-15,0 1 0 0,-1-1 0 16,1 4 0-16,-1 0 0 0,-6 4 0 0,7 3 0 16,6-3 0-16,-8 7 0 0,8 0 0 0,0 0 0 15,8 7 0-15,-8 0 0 0,6 4 0 0,7 8 0 16,0-1 0-16,0 4 0 0,0 3 0 16,0 5 0-16,0-1 0 0,0 4 0 0,0-4 0 0,0 4 0 15,0 1 0-15,-7-2 0 0,8-2 0 16,-1-1 0-16,-13-4 0 0,0-2-457 0,0-5-423 15,-13-3-245-15,7-4-132 0,-2-4 10 0,2 0 124 16,6-7 191-16,0 0 219 0,14 0 279 16</inkml:trace>
  <inkml:trace contextRef="#ctx0" brushRef="#br1" timeOffset="53952.32">22273 6429 338 0,'0'-4'420'0,"-6"1"48"0,6-1-7 15,-6 1-61-15,6 3-77 0,0-4-55 0,6 4-36 16,-6 0-22-16,6 0 0 0,-6 4 5 0,6-1 13 15,2 8 18-15,4 4 29 0,1 0 25 0,1 7 12 16,-2 7-5-16,2 4-19 0,-8 3-28 16,7 8-40-16,-6 0-41 0,-1 4-42 0,1 3-39 15,5 0-32-15,-5 0-28 0,0 4-18 0,-1-3-16 16,0-5-41-16,8 1-71 0,-8-8-103 0,-6 1-132 16,7-4-130-16,-7-8-129 0,0-4-142 15,-7-6-111-15,1-1 8 0,-14-7 80 0,14 0 105 16,-1-8 118-16</inkml:trace>
  <inkml:trace contextRef="#ctx0" brushRef="#br1" timeOffset="54743.65">23295 6664 8 0,'0'-8'349'0,"0"5"64"15,0-1 48-15,0-4-18 0,0 5-48 0,0-1-53 16,0 1-26-16,0-1-5 0,0 0 11 0,0 1 9 16,0 3-3-16,-6-4-19 0,6 8-22 15,0-4-19-15,6 7-17 0,-6 0-12 0,8 4-6 16,4 4-13-16,-5 3-14 0,13 4-27 0,-8 7-28 16,8 5-29-16,0 2-29 0,-1 4-32 0,7 5-14 15,0 2-12-15,0 1-11 0,1-1-13 0,-8-3-3 16,0 4 7-16,1-4-7 0,-1 0 1 15,-5-4 11-15,-2-3 22 0,-5-5 27 0,-1 2 29 16,1-9 33-16,-7 1 34 0,-7-4 29 0,1-4 22 16,-1-2 19-16,-5-6-9 0,5 1-226 15,-12-4 0-15,5 0 0 0,-12-3 0 0,13-4 0 16,-7 4 0-16,1-8 0 0,-7 4 0 0,6-4 0 16,-6 1 0-16,1-1 0 0,5-3 0 0,-6 0 0 15,0-1 0-15,-1-3 0 0,2 0-381 0,5-4-449 16,0 1-186-16,8-4-182 0,-8-1-30 15,7 1 89-15,0 0 171 0,13-5 209 0,7 1 224 16</inkml:trace>
  <inkml:trace contextRef="#ctx0" brushRef="#br1" timeOffset="54996.67">23244 6392 381 0,'-6'0'459'0,"-2"4"48"15,8-4-6-15,-6 0-103 0,0-4-124 0,-1 4-102 16,-6-3-81-16,13 3-71 0,0-4-69 15,6 4-87-15,1-4-131 0,-7 4-137 0,-7 0-65 16,1-3-15-16,0-1 23 0,12 1 61 0</inkml:trace>
  <inkml:trace contextRef="#ctx0" brushRef="#br1" timeOffset="55798.09">24898 7114 7 0,'7'4'351'0,"-7"3"52"0,0 1 35 0,-7-1-30 15,7 0-76-15,-7 4-96 0,-5 5-70 0,-2-2-47 16,8 4-31-16,-7 0-25 0,7-3-21 0,-8 3-20 16,2 0-13-16,-2-3-17 0,-5 3-22 15,6-2-35-15,-6-6-56 0,-1 1-100 0,0 0-141 16,1-4-66-16,-7-3-21 0,12 0 12 0,1-4 44 16</inkml:trace>
  <inkml:trace contextRef="#ctx0" brushRef="#br1" timeOffset="56510.37">25822 6392 154 0,'-6'-11'452'0,"6"8"91"0,-6-4 84 0,-1 3 27 16,1 4-60-16,-1-4-60 0,1 4-55 0,6 0-52 15,0 4-48-15,0 3-59 0,0 0-45 16,6 8-47-16,1 4-42 0,-1 2-30 0,1 5-32 16,5 7-36-16,2 0-29 0,-1 7-23 0,0 1-16 15,0 3-6-15,7 3-4 0,-8-3-4 0,8 3-3 16,-7 1-1-16,7-1 1 0,-8 2-1 0,2-9-1 15,-8 0 3-15,0-7 7 0,1 0 17 16,-7-7 15-16,7 0 20 0,-1-8 27 0,1-4 34 16,-1-2 31-16,-6-5 24 0,0-3 12 15,-6-4 2-15,-1-4-10 0,7-3-23 0,-6-2-35 0,6-5-33 16,-7 0-28-16,0-1-19 0,1-7-16 16,6 0-9-16,0 0-5 0,0-1-14 0,0 2-1 15,0-1 0-15,0 0 0 0,6 4 0 0,-6 0 0 16,7 3 0-16,6 1 0 0,0-2 0 15,1 5 0-15,4 4 0 0,2 0 0 0,7 0 0 16,-8 3 0-16,7 4 0 0,0 0-6 0,0 4-8 16,-6 3-10-16,-1 0-4 0,1 5-3 0,-8-1-4 15,-4 3-3-15,-2 0 2 0,-12 5 3 16,-2-1 7-16,-4 1 2 0,-8-1 9 0,7 3 7 16,-13-5 3-16,6 2-3 0,-6-3 3 0,1-1 5 15,-1-3-4-15,-1 0-12 0,7-4-30 0,-6 1-49 16,1-1-85-16,-1 1-115 0,0-5-132 15,-1 1-140-15,8-4-118 0,0 0-102 0,5 0-105 16,1-4-34-16,1 4 56 0,5-3 111 0,7-1 127 16,13 0 145-16</inkml:trace>
  <inkml:trace contextRef="#ctx0" brushRef="#br1" timeOffset="56843.55">26767 6484 334 0,'6'-11'475'0,"2"4"77"15,-8 0 56-15,6-2-27 0,-6 3-53 0,0 2-28 16,0-3-13-16,6 3-3 0,1 0-8 15,-7 1-26-15,0 3-28 0,0 0-23 0,6 3-22 16,1 1-13-16,-1 7-10 0,7 8-9 0,1-1-13 16,-2 7-209-16,8 8-123 0,-14 0 0 15,7 8 0-15,1-1 0 0,-8 7 0 0,7 1 0 0,-6-1 0 16,5 1 0-16,-5 3 0 0,-7-3 0 16,6-3 0-16,-6-2 0 0,0-6 0 0,-6-4 0 15,6-4-627-15,-7-7-241 0,7-4-158 0,-12 1-150 16,-2-12-3-16,8 1 107 0,-7-5 171 0,6-6 180 15,7-5 210-15</inkml:trace>
  <inkml:trace contextRef="#ctx0" brushRef="#br1" timeOffset="57594.06">27614 6609 134 0,'0'-3'411'0,"0"-1"76"0,0-1 61 15,0 2-23-15,-7-1-57 0,7 0-45 0,0 1-26 16,0-1-10-16,0 4-1 0,0-4-11 0,0 4-26 15,0 0-37-15,0 4-28 0,0-4-16 0,7 4-12 16,-7 3 0-16,7 5 8 0,-1 2 6 16,0 4 0-16,8 4-8 0,-8 4-15 0,0 7-12 15,8 0-17-15,-1 7-59 0,-7 5-159 16,0 1 0-16,1 6 0 0,0 0 0 0,-1 1 0 0,-6 3 0 16,0-5 0-16,0 5 0 0,0-5 0 15,0-4 0-15,0 1 0 0,0-8 0 0,0 0 0 0,0-3 0 16,0-4 0-16,0-4 0 0,0-2 0 15,0-6 0-15,0 1 0 0,0-8 0 0,0-2 0 16,0-1 0-16,0-4 0 0,0 0 0 0,-13-3 0 16,6 0 0-16,-5-4 0 0,-8-4 0 0,1 4 0 15,-1-8 0-15,-6 5 0 0,-1-4 0 16,2 3 0-16,-1-3 0 0,0 0 0 0,-7-4 0 16,1-1 0-16,-1 1 0 0,1 1 0 0,6-5-848 15,-1-4-552-15,1 1-49 16,14 0 61-16,4-7 179 0,8-2 257 0,8-2 290 0</inkml:trace>
  <inkml:trace contextRef="#ctx0" brushRef="#br1" timeOffset="57801.37">27763 6228 132 0,'7'-5'515'0,"6"2"120"0,-13 0 93 16,0-1 39-16,-6 4-140 0,-8 0-153 0,-5 7-181 15,-7 1-204-15,0-1-225 0,-13 4-286 16,0 4-209-16,-1-5-107 0,2 2-15 0,11 2 60 16,21-3 118-16</inkml:trace>
  <inkml:trace contextRef="#ctx0" brushRef="#br1" timeOffset="59411.78">27738 6242 6 0,'-7'0'247'0,"7"0"42"0,-7 0 9 0,7 0-20 15,-6 0-33-15,6 0-43 0,0 4-43 0,-6-4-42 16,6 0-34-16,0 0-23 0,0 0-13 0,0-4-10 16,0 4-5-16,0 0-5 0,-7 0-4 15,7 0 1-15,-7 0-3 0,7 0 2 0,-6 0-2 16,6 0-2-16,-6 0-2 0,-7 0-3 0,6 0-1 16,0 0 1-16,1 0 5 0,0 0 3 0,-2 4 6 15,2-4 5-15,0 4 6 0,0-1 3 16,-1 1 0-16,0 4 1 0,-6-2-3 0,7-2-2 15,6 4-2-15,-6-1-6 0,6-4-3 0,0 4-3 16,0 1 1-16,6 0-9 0,0-6-2 16,1 3-5-16,-1-1-3 0,1-1-11 0,0 1-3 15,-1-4 2-15,6 0-1 0,2 0 2 0,-8-4 1 16,1-3 6-16,0 2 1 0,-1-1 0 0,1-2 3 16,-7 1 1-16,0 0 0 0,0 0 1 15,-7-1 3-15,1 1 3 0,-1 0 7 0,0-1 8 16,7 5 10-16,-6-1 7 0,6 0 0 0,-6 4-4 15,6 0-9-15,0 0-10 0,0 0-11 0,0 0-12 16,0 4-13-16,6 0-20 0,0-4-27 16,8 0-45-16,-1 3-48 0,-1-3-84 0,-5 0-135 15,6 0-85-15,-13 0-27 0,0-3 17 0,6 3 32 16</inkml:trace>
  <inkml:trace contextRef="#ctx0" brushRef="#br1" timeOffset="63978.02">21303 8129 366 0,'-6'-4'471'0,"-1"1"71"0,-6 3 44 15,-1-4-30-15,8 4-40 0,0 0-15 0,-7 0-9 16,6-4-3-16,1 4-14 0,-1 0-34 0,1 0-49 16,0 0-57-16,-2 0-55 0,2 0-50 15,0 4-45-15,6 0-38 0,-7-1-34 0,0 8-17 0,7 0-9 16,0 0-3-16,0 11 1 0,0-3-2 16,7 6-4-16,0 4-9 0,5 5-13 0,2 3-12 15,5-2-11-15,1 10-10 0,0-2-5 0,-1 2-5 16,1 2-3-16,-1-3-1 0,-6 4-3 15,7-4 0-15,-14 3 0 0,1-2 17 0,-1-5 24 16,-6 0 32-16,-6-7 23 0,6 0-103 16,-13-4 0-16,-7-3 0 0,0-7 0 0,-5-5 0 0,-1 0 0 15,6-7 0-15,0-3 0 0,-5 0 0 16,-2-8 0-16,1 0 0 0,6-3 0 0,-12-3 0 16,6-2 0-16,7-2 0 0,-1-4 0 0,-6-1 0 15,7 1 0-15,-7 0-168 0,6-5-805 0,-7 5-226 16,15-4-108-16,6-3 20 0,-2-1 132 15,16 4 209-15,4-3 236 0,8-1 281 0</inkml:trace>
  <inkml:trace contextRef="#ctx0" brushRef="#br1" timeOffset="64977.72">21095 7781 30 0,'6'0'273'16,"-6"0"48"-16,6 0 5 0,-6 0-20 15,0-4-35-15,0 4-43 0,0 0-42 0,0 0-38 16,0 4-26-16,7-4-15 0,-7 0-13 0,0 4-12 16,-7-4-18-16,7 3-16 0,-6 1-13 0,6 0-7 15,-6 3-10-15,6-3-5 0,-7 3-1 16,7-3-3-16,-6 3 2 0,-1 0 0 0,0 0-1 15,7-3 0-15,7 4 1 0,0-1 0 0,6-4-3 16,-7 5 3-16,7-5 2 0,-6 1 4 16,5-4 3-16,2 4 3 0,-8-4 0 0,7-4 0 15,-7 4-3-15,1-4-3 0,0 1-2 0,-1-1-1 16,8 0-1-16,-14-3 0 0,6 0 2 0,0-1 1 16,-6 1 6-16,0 0 6 0,0 3 12 0,0-3 15 15,0 0 14-15,-6 3 13 0,0 0 10 16,6 1 8-16,-8 3 0 0,2 0-10 0,0 3-17 15,-1-3-15-15,7 4-18 0,-7 0-18 0,7-1-12 16,0 5 3-16,0-1-8 0,0-4-5 16,14 5-2-16,-8-5-2 0,8 1-5 0,-2 0-17 15,-5 0 1-15,-1-4-2 0,1 0 0 0,-1-4 0 16,1 0 5-16,-1 0 0 0,0 1-1 0,2-1-9 16,-8-3-18-16,-8 3-30 0,8-3-43 15,-6 0-50-15,-7 3-69 0,0-3-109 0,0 3-132 16,-7 0-48-16,1 1 2 0,6-1 31 0,7 4 66 15</inkml:trace>
  <inkml:trace contextRef="#ctx0" brushRef="#br1" timeOffset="65677.64">21928 8506 89 0,'0'0'336'15,"-6"0"62"-15,0 4 15 0,-2-4-16 0,2 0-27 0,6 0-33 16,0 0-23-16,6 0-8 0,-6 0 4 16,8 0 6-16,-8 0 0 0,6 0-12 0,0 0-21 15,-6-4-30-15,6 4-37 0,1 0-37 0,0-3-44 16,-1 3-34-16,7 0-30 0,1-4-22 15,4 4-14-15,9-4-20 0,-1 1-5 0,0-1-8 16,7 0 1-16,-1 1-6 0,1-1-17 0,-1 1-29 16,-6-1-62-16,1 4-69 0,-9 0-82 15,2 4-82-15,-13-4-75 0,-1 0-67 0,1 0-70 16,-7 3-88-16,-7 1-5 0,1-1 41 0,-1 1 66 16,1 0 91-16</inkml:trace>
  <inkml:trace contextRef="#ctx0" brushRef="#br1" timeOffset="66043.42">22019 8667 178 0,'-6'0'336'0,"6"0"40"16,0 0-2-16,-6 0-28 0,-2 0-33 0,8 0-44 16,0 0-39-16,0 0-27 0,0 4-20 0,8-4-16 15,-2-4-20-15,-6 4-25 0,13 0-25 0,-7-3-27 16,1 3-18-16,0-4-15 0,11 1-11 0,-4 3-9 15,12-4-5-15,-7 0-7 0,7 0-2 16,7 1-3-16,-7-1-17 0,0 1-34 0,1-1-45 16,-9 0-59-16,2 1-98 0,-7-1-143 0,-13 0-114 15,-6 1-36-15,-1 3 10 0,1-3 43 16,-8-3 86-16</inkml:trace>
  <inkml:trace contextRef="#ctx0" brushRef="#br1" timeOffset="86094">22762 8257 124 0,'0'4'377'0,"6"-1"52"0,-6-3 29 16,0 5-50-16,0-5-81 0,0 0-66 0,6 0-31 16,-6 0-17-16,8 0-5 0,-8 0-9 0,6 0-13 15,0 0-21-15,1 0-26 0,0 0-24 16,5 0-24-16,8-5-14 0,13 5-15 0,-1-7-11 0,7 3-11 15,14 1-6-15,-2-1-4 0,8 1-1 16,-1-5-2-16,7 5-6 0,-6-2-5 0,-6-1-7 16,-1 2-4-16,-7 0-3 0,-6 0-1 0,1 1 0 15,-15 3 0-15,1-4-1 0,-6 1-11 16,0 3-3-16,-14 0-22 0,0-4-39 0,1 4-50 16,-7-3-60-16,0 3-62 0,-7-4-89 15,7 0-99-15,-6 4-117 0,0-4-31 0,-8 0 16 16,2 4 53-16,5 0 78 0</inkml:trace>
  <inkml:trace contextRef="#ctx0" brushRef="#br1" timeOffset="86561.96">22899 8246 266 0,'0'0'365'0,"-7"-3"39"0,7 3-16 0,0 0-47 15,-7-4-52-15,1 4-51 0,6 0-26 0,-6 0-19 16,12 0-8-16,-6 0-11 0,6 0-19 0,-6 0-26 16,0 4-26-16,0-1-13 0,0 1-6 15,0 3 8-15,0 5 16 0,7-2 21 0,-7 8 20 16,0 1 14-16,0 3 5 0,7 3-2 0,-1 1-2 16,-6 4-4-16,7 2-10 0,-1 5-10 15,0-4-7-15,-6 3-16 0,8 1-19 0,-8 0-22 0,6-4-20 16,0 3-15-16,0-3-20 0,1 1-11 15,0-9-7-15,-1 4-3 0,7-7-3 0,-7 0-6 16,2-4-18-16,-2-3-29 0,0 0-48 16,0-8-51-16,-6 0-51 0,0-7-58 0,0 4-43 15,0-8-31-15,0 1-7 0,0-1-5 0,0 1 0 16,0-4-6-16,0-1-20 0,-6-2-36 0,0-2-52 16,0 1-2-16,-2 0 23 0,8 0 51 0,0-4 72 15</inkml:trace>
  <inkml:trace contextRef="#ctx0" brushRef="#br1" timeOffset="86828.3">22957 8627 6 0,'-7'-3'287'0,"7"3"61"16,0-4 11-16,-6 0-24 0,6 4-46 0,0-3-53 15,0 3-56-15,0 0-43 0,0-3-28 0,6 3-18 16,-12 0-7-16,6-6-6 0,6 6-7 15,-6 0-9-15,14 0-5 0,-8 0-1 0,13 0-2 16,-5 0 2-16,12-3 3 0,-7 0 2 0,7 3-1 16,0-4-4-16,1 0-6 0,-1 4-9 15,0-3-13-15,-1-1-10 0,1 4-7 0,1-4-4 16,-7 1-5-16,-2-1-5 0,2 4-26 0,-7-3-36 16,1 3-52-16,-2-4-75 0,-5 0-100 15,6 0-142-15,-7 1-64 0,-6-1-9 0,0 1 26 16,7 3 60-16</inkml:trace>
  <inkml:trace contextRef="#ctx0" brushRef="#br1" timeOffset="87377.73">23563 8557 270 0,'-7'-3'416'0,"7"-1"44"0,-13 1 3 0,7 3-71 16,6-4-98-16,-7 4-77 0,7 0-58 0,0 0-38 15,0 0-25-15,7 4-20 0,-7 3-15 0,6 0-11 16,-6 4 4-16,7 7 7 0,-1-4 8 16,1 9 4-16,-1-1-5 0,1 4-11 0,-7-1-12 15,7 5-10-15,-1 0-12 0,7-2-8 0,-6 2-3 16,-1-1 0-16,0-4-2 0,1 5-4 16,6-8-2-16,-6 4 0 0,-1-8-2 0,0 1 0 15,1-5-1-15,0-3-1 0,-1-1 2 16,0-2 8-16,1-4 9 0,6 0 12 0,-6-4 10 0,-1-4 6 15,0 0 3-15,-6-4-6 0,-6-2-4 16,6-1-8-16,-6-3-1 0,-7-2 12 0,6-2 10 0,0 4 16 16,-5-5 14-16,-2 1 14 0,8-1 14 15,-7 1 4-15,-7 0 9 0,14 0 2 0,-7-1 7 16,0 1 1-16,7 3 4 0,-1-2 2 0,0 2-4 16,1-4-3-16,-1 4-7 0,1 1-12 15,-1-1-18-15,1 4-18 0,6 0-20 0,0-4-17 16,0 5-16-16,0-1-10 0,6 0-9 0,7 2-7 15,-6 3 1-15,6-2-3 0,0-3 0 16,0 4-4-16,6 0 1 0,1 3-2 0,-1 0-1 16,1 4 4-16,0 0-3 0,-1 4-2 0,-5 0 2 15,5 0-1-15,0 3 6 0,-6 4-4 0,1 0 5 16,-8 1 6-16,-6 2 0 0,0-3 2 16,0 3 0-16,-6 1 0 0,-8 3 0 0,1-3-3 15,-6-1-1-15,6 1-4 0,-1-4-30 16,2 0-32-16,-1 1-62 0,6-5-85 0,0-4-101 0,1 1-107 15,6-4-85-15,6 0-109 0,1-4-113 16,0 1-30-16,12-4 39 0,-5-2 78 0,11 6 97 16,-5-3 132-16</inkml:trace>
  <inkml:trace contextRef="#ctx0" brushRef="#br1" timeOffset="88209.68">24104 8565 19 0,'0'0'355'0,"-8"-4"66"0,2 4 44 0,6 0-29 16,0 4-60-16,0-4-75 0,0 0-54 0,6 0-44 15,2 0-32-15,-8 0-27 0,6 4-24 0,-6-4-18 16,6 7-7-16,-6 0 5 0,7 4 9 16,-7-1 7-16,6 2 0 0,-6 7-10 0,7-1-20 15,0 4-22-15,-7 0-17 0,6 0-12 0,0 4-6 16,1-1-4-16,0-3-8 0,5 4-2 0,-5-1 3 15,6-3-6-15,0 1-5 0,-7-5-3 16,2 0-4-16,-2-3-2 0,0-4-11 0,8 0 4 16,-8-4 10-16,-6-4 17 0,6 1 18 0,-6-4 13 15,7-4 6-15,-7-3 3 0,0 0-3 16,0-8-14-16,-7 4-13 0,1-7-12 0,-8 3-4 0,2-7-1 16,-2 0 0-16,2 0 3 0,-1-3 9 15,-1 3 8-15,2-3 8 0,5 2 4 0,7 1 3 16,-7 0-2-16,7 0-20 0,7 0-3 0,0 8-4 15,12-5-7-15,-6 4-3 0,14 1-5 16,-1 3 12-16,-1 0-12 0,1 3-5 0,7 5 0 16,-7-1 2-16,6 1 0 0,-5 3 14 0,-1 0-4 15,-14 3-3-15,2 4 1 0,-1 1-3 16,-7 3 3-16,-6 0-10 0,0 3 13 0,-13-2 13 16,1 6 8-16,-8-4 11 0,-6 1 15 0,-1 0 13 15,1-1 8-15,0-3 6 0,1 0 2 16,5 0-4-16,7-3-11 0,0-5-12 0,0 6-11 15,7-3-15-15,6-3-12 0,-8-3-10 0,8 5-4 16,0-5-6-16,8 4-2 0,-2-4 8 0,0 0-3 16,7 0-2-16,7 0 0 0,0 0 0 0,5 0-1 15,-5 0-9-15,12 0 3 0,-5 3 5 0,5-3-2 16,1 4 2-16,-7 3-1 0,6 0 1 16,-6-3 1-16,1 6 1 0,-8 2 2 0,-6-1 0 15,6 0 0-15,-12 3 1 0,0 1 1 0,-7-1 2 16,-7 2 0-16,0-2 3 0,1 1 5 15,-13-1 0-15,-1-3 1 0,-6 4 0 0,6-4-1 16,-5 0 1-16,5 0 0 0,0-8-3 0,1 5-2 16,-1-8-1-16,0 4-3 0,1-1-5 15,-7-3-5-15,13-3-7 0,-6-1-20 0,-1 4-40 16,7-4-58-16,-1-3-79 0,8 4-84 0,6-5-80 16,0 4-64-16,0-3-43 0,6 3-47 0,8-3-69 15,-1 0-54-15,7-1 9 0,12 1 46 16,1-1 60-16,13-2 97 0</inkml:trace>
  <inkml:trace contextRef="#ctx0" brushRef="#br1" timeOffset="88577.13">25419 8470 118 0,'13'-16'396'0,"-6"2"62"0,-1 0 44 16,-6 3-34-16,-6-4-64 0,-1 4-55 0,1 4-2 16,-8-1 21-16,2 1 34 0,5-1 26 0,-6 5 0 15,7 0-12-15,-14 3-48 0,7 0-45 0,-7 3-38 16,-6 8-19-16,1 4-2 0,-9 3 7 15,2 8 14-15,-1 2 7 0,7 6-3 0,1 3-19 16,-1 3-76-16,6 5-194 0,7-2 0 0,-1 4 0 16,8 1 0-16,12-4 0 0,8 4 0 0,5-8 0 15,7 0 0-15,13-7 0 0,1 1 0 16,11-9-60-16,8-7-532 0,0-3-209 0,6-8-177 16,0-3-184-16,-7-8-27 0,1-6 95 15,-6-2 168-15,-1-3 195 0,-13 1 203 0</inkml:trace>
  <inkml:trace contextRef="#ctx0" brushRef="#br1" timeOffset="89752.18">26428 8711 182 0,'7'-3'358'0,"-7"-1"47"16,0 0-9-16,-7 1-44 0,7-1-53 0,-6 0-56 16,-8-3-27-16,14 3-10 0,-6 1 1 0,0-1 4 15,0 0 1-15,-8 1 2 0,-5 3-9 0,-1-4-18 16,1 4-21-16,-7 0-22 0,0 4-18 15,0-1-20-15,-1 5-18 0,1-1-7 0,0 0-9 16,1 4-8-16,-1 0-8 0,6 4-12 0,1 1-6 16,5-2-8-16,2 0-3 0,-2 4-6 15,8-3-2-15,6 0-7 0,6-1-6 0,-6-3-5 16,6 0-4-16,8-4-6 0,-2 1 0 0,2-5 6 16,5-3 2-16,1 0 7 0,0-3-1 0,-1-1 6 15,1-3 1-15,0-4-10 0,-2 0 1 16,2-4-2-16,-7 4 1 0,1-4 3 0,-8 1-1 15,0 0 5-15,0-2-1 0,-6-2-3 16,8 4 1-16,-8 3-1 0,6-4 2 0,0 4 2 16,-6 0 3-16,7 4 3 0,-7 0-5 0,6-1 1 15,-6 4-2-15,7 1 2 0,-7 3 9 0,7 3 12 16,5 1 24-16,-6 4 22 0,2-1 16 16,-2 4 10-16,7 3-5 0,-7 5-11 0,8-5-19 0,-8 9-23 15,6-1-18-15,2-4-14 0,-8 4-14 16,8 0-12-16,-1 0-56 0,-7-4-65 0,7 1-93 15,-6-5-112-15,5 1-106 0,-5-8-129 0,0 0-128 16,6-7-72-16,0-4 23 0,0 1 73 16,7-1 93-16,-8-3 127 0</inkml:trace>
  <inkml:trace contextRef="#ctx0" brushRef="#br1" timeOffset="89977.32">26781 8751 324 0,'0'-6'469'0,"0"3"72"0,-8-2 38 16,8 1-45-16,-6 4-84 0,6 0-80 0,-6 0-71 15,-7 0-56-15,6 9-53 0,1-6-51 16,-7 8-47-16,-1 0-30 0,8 3-23 0,0-3-14 0,-1 7-14 16,0 1-20-16,1-1-40 0,0 0-67 15,6-3-85-15,0 3-111 0,0-6-148 0,0-2-150 16,6 1-50-16,0-7 20 0,1 3 62 0,12-7 97 15</inkml:trace>
  <inkml:trace contextRef="#ctx0" brushRef="#br1" timeOffset="90475.85">27079 8440 360 0,'0'-14'492'0,"0"3"59"0,0 0 34 0,-6 3-83 16,6 5-106-16,0-5-88 0,0 5-76 0,0 3-54 16,0 0-37-16,0 3-27 0,0 1-24 15,6 7-16-15,2 0-2 0,-2 4 8 0,0 6 5 16,7 2-6-16,-6 2-11 0,6 1-13 0,7 3-10 16,-8 0-12-16,1 2-13 0,1 1-6 15,-2-3-6-15,2 4-4 0,5-4-1 0,-12 1-2 16,6-5-1-16,-1-3-2 0,-4 0 0 0,4-3 0 15,-6-5 0-15,1 1 3 0,0-3 21 16,-7-6 43-16,6-2 56 0,-6 0 37 0,0-4 21 16,0-4 13-16,0-4 1 0,0-3-17 0,-6 4-33 15,6-4-13-15,-7 0-1 0,7-3 8 16,-7-1 3-16,1 0-5 0,6-3-9 0,0 3-13 0,6 1-16 16,1-1-18-16,-7 0-21 0,7 4-19 15,-1 4-15-15,7 0-10 0,1-1-6 16,-2 5-9-16,2-1-2 0,11 0-2 0,1 8-2 0,-6 0 0 15,6-1 2-15,-7 5-1 0,1 3-1 0,-7 0-2 16,0 1 3-16,-6 2-2 0,-7-3-6 16,0 3 0-16,-13-3-7 0,-1 4 0 0,2-1-4 15,-14-3-14-15,6 0 9 0,1 0-6 0,-1 0-3 16,0-4-19-16,7 1-31 0,-7 0-34 16,14-4-74-16,0-4-85 0,0 0-89 0,-1-4-76 15,7-1-70-15,7 2-65 0,-1-5-71 0,0 1-73 16,8 0 11-16,5-4 52 0,7 0 80 15,0-4 101-15</inkml:trace>
  <inkml:trace contextRef="#ctx0" brushRef="#br1" timeOffset="90725.97">27862 8495 98 0,'19'-14'400'0,"-6"-4"61"16,0 6 38-16,0-2-34 0,6 3-80 15,1 4-76-15,-7-1-42 0,13 1-7 0,-6 7 17 16,6 0 28-16,-1 3 29 0,9 5 20 0,-2-1 17 16,7 8 12-16,-6 2-1 0,-1 3-10 0,1 9-30 15,-1 0-33-15,1 4-37 0,-7 0-45 16,0 4-43-16,-13 3-43 0,7 0-35 0,-14-4-32 16,-6 5-28-16,0-4-23 0,-6-1-48 0,-1-3-94 15,-13-4-169-15,8-3-226 0,-8-4-253 0,7-4-274 16,-7-3-112-16,0-8 10 15,2 0 124-15,-2-3 202 0,20-4 241 0</inkml:trace>
  <inkml:trace contextRef="#ctx0" brushRef="#br1" timeOffset="117793.72">21505 10199 166 0,'6'0'349'0,"7"0"45"0,-6 4-7 16,-7-4-43-16,6 0-57 0,-6 0-54 16,7 0-30-16,-7 0-16 0,7 0 0 0,-1 0-3 15,-6 0-2-15,0 0-4 0,0 0-6 0,0 0-5 16,0 0-7-16,0 0-6 0,6 0-8 16,1 0-5-16,-7 0-4 0,7 0-4 0,-7 0-3 15,0 0 3-15,0 0 7 0,0 0 11 0,0 0 9 16,0 0 7-16,0 0 11 0,0 0 5 0,0 0-1 15,0-4-10-15,-7 4-9 0,7 0-7 0,0 0-7 16,0 0-4-16,-7-3-5 0,7 3 4 16,-6-4-4-16,6 4-11 0,-6 0-13 0,-1-4-13 15,0 4-15-15,-6-4-14 0,0 4-9 0,0 0-3 16,1 0-3-16,-8 0-2 0,0 0 1 0,-5 4-2 16,5 0-4-16,-6 0 0 0,-1 3-2 15,1-4-4-15,1 4-46 0,-1 5 0 0,6-2 0 16,-6 1 0-16,7 4 0 0,-8 0 0 0,14-1 0 15,0 1 0-15,7 4 0 0,-1-5 0 0,0 4 0 16,1-3 0-16,6 3 0 0,6 1 0 16,1-4 0-16,0-1 0 0,-1 0 0 0,13-3 0 15,-5 1 0-15,6-1 0 0,5-4 0 0,-5 0 0 16,6-3 0-16,0 0 0 0,0-4 0 0,7-4 0 16,-8-3 0-16,1-1 0 0,7-2 0 0,-13-6 0 15,6 2 0-15,0-1 0 0,-7-3 0 16,1 0 0-16,-7-1 0 0,-6-3 0 0,-1 4 0 15,7-4 0-15,-13 4 0 0,6-4 0 0,-12 3 0 16,6 1 0-16,-7 4 0 0,1-1 0 0,6 1 0 16,-6 2 0-16,6 1 0 0,-7 4 0 0,7-1 0 15,-7 5 0-15,7-1 0 0,0 0 0 16,7 4 0-16,-7 0 0 0,7 0 0 0,-7 4 0 16,6 0 0-16,0 3 0 0,1 0 0 15,-1 5 0-15,1-1 0 0,0 3 0 0,-1 5 0 0,8-1 0 16,-14 4 0-16,6 0 0 0,-6 3 0 0,6 1 0 15,-6 3 0-15,6-3 0 0,-6 4 0 16,7-5 0-16,-7 1 0 0,0-4 0 0,0 0 0 16,0-4-144-16,-7 0-286 0,7-3-169 15,-6-8-154-15,6 0-144 0,-6-3-172 0,0 0-21 16,-8-4 80-16,8-4 146 0,6-3 162 0,6 0 187 16</inkml:trace>
  <inkml:trace contextRef="#ctx0" brushRef="#br1" timeOffset="119677.08">22026 10136 17 0,'0'-3'342'0,"6"-1"53"0,-6 0 37 15,0 1-37-15,0 3-70 0,0-4-78 0,0 4-57 16,0-3-38-16,0 3-23 0,0 0-13 16,7 3-8-16,-7 1-6 0,7-1-5 0,5 5 3 15,-6 3 3-15,2 3 5 0,-2 1 0 0,7 4 10 16,0-1 8-16,-6 3 10 0,-1 5 12 0,0 0 14 16,1-1 17-16,0 2 6 0,-7 1 3 15,6-2-1-15,-6 4-8 0,0-9-16 0,6 5-20 16,-12-7-27-16,6 3-22 0,-6-8-14 0,6-3-28 15,6 0-17-15,0-4-16 0,1 1-5 16,0-5-9-16,-1 1-14 0,1-4 4 0,-7-4 3 16,6 1 0-16,-6-5-2 0,6 1-1 0,-6 0 2 15,7-4-1-15,-7-4-13 0,0 4 5 0,0-3 5 16,0-1 1-16,0 0 1 0,0 0 1 0,7 1 15 16,-1-1-8-16,-6 1-2 0,6-5-1 15,2 4-4-15,-2 1-2 0,0-5-3 0,7 5 1 16,1 3-5-16,-2-4-5 0,2 1-5 0,5-1-7 15,-6 4-6-15,6-4-8 0,-5 1-2 0,5 3 2 16,-6 0 0-16,6 0 4 0,-5 4 5 16,-2-1 3-16,8 1 4 0,-13-1 2 0,6 5 5 15,-7-1 0-15,1 0 5 0,-1 4 3 0,0 0 3 16,-6 4 0-16,0 0 4 0,0 3 4 16,-6-3 0-16,0 8 2 0,-7-6 3 0,6 6 1 15,-6-2-2-15,-7 1 1 0,1 0 1 0,0 0 0 16,-1 0-2-16,-6 0 2 0,13 0 3 0,-7 0 1 15,1 0 4-15,-1-4 5 0,8 0 4 16,5 1 1-16,0 0 3 0,-6-4 6 0,13-2 7 16,-6-2 5-16,6 5 9 0,0-5 5 0,0 0 9 15,6 0-4-15,-6 0 5 0,7-5 10 0,-1 5 9 16,8 0 10-16,-8-2 6 0,6 2 11 16,8 0 5-16,-7 2-2 0,7-2 3 0,-7 0 2 15,13 5 4-15,-6-2 1 0,-1 1-2 0,8 3-6 16,-2 0-8-16,1 0-14 0,-6 1-9 15,-1 3-17-15,1-4-16 0,0 4-15 0,-1 0-16 16,0-3-16-16,-6 2-36 0,1-2-45 0,-2-5-66 16,-4 5-94-16,-8-5-128 0,0 1-163 0,0-4-169 15,0-4-200-15,-8 1-112 0,2-5-2 16,0 1 78-16,-1 0 145 0,7-4 177 0</inkml:trace>
  <inkml:trace contextRef="#ctx0" brushRef="#br1" timeOffset="120394.22">23335 10342 357 0,'-7'0'449'15,"1"0"69"-15,6 0 18 0,0 0-41 0,0 0-60 16,0 0-45-16,0 0-31 0,0 0-35 16,6-4-28-16,1 4-20 0,6 0-19 0,0 0-14 15,6 0-9-15,1-3-6 0,6 3-10 0,1 0-21 16,5 0-30-16,-7-5-33 0,8 5-33 0,0 0-24 16,0-2-22-16,-1 2-19 0,-6 0-15 15,7-4-13-15,0 4-20 0,-8 0-27 0,7-5-38 16,-12 5-48-16,13 0-60 0,-7-3-67 0,0-1-63 15,-6 0-51-15,-7 1-37 0,-7 3-19 16,8-4-3-16,-14 4 2 0,0 0-5 0,0 0-24 0,0 0-48 16,0 0-12-16,-14 0 22 0,8-3 46 15,-7 3 70-15</inkml:trace>
  <inkml:trace contextRef="#ctx0" brushRef="#br1" timeOffset="120963.56">23348 10231 155 0,'6'4'348'16,"1"0"53"-16,0-4-2 0,-1 0-35 0,-6 0-46 16,-6 0-53-16,6 4-35 0,0-4-22 15,0 0-9-15,6-4-3 0,-6 4-1 0,6-4-4 16,1 0-13-16,6 4 0 0,0-3-5 0,7 3-12 16,0-3-13-16,5-1-19 0,1 0-15 15,0 0-24-15,7 1-22 0,-1-1-21 0,1 1-11 16,6-1-13-16,0-3-6 0,0 3-9 0,0 0-4 15,1 1-2-15,-1 0-1 0,-7-2 6 0,1 1 0 16,-1 1 5-16,-6-1 0 0,-7 4 2 0,1-4-3 16,-6 4-1-16,-8 0-6 0,7 0-7 15,-7 0-20-15,1 0-29 0,0 0-49 0,-7 0-69 16,-7 0-82-16,0 0-80 0,1 4-84 0,-7-4-118 16,-1 0-100-16,2 0-9 0,-14 0 41 0,6 0 67 15,7-4 90-15</inkml:trace>
  <inkml:trace contextRef="#ctx0" brushRef="#br1" timeOffset="121344.19">23289 10052 13 0,'6'0'344'0,"8"0"64"0,-1 0 45 15,7 0-14-15,-1 0-31 0,0 0-40 0,-5 4-24 16,11-4-1-16,-5 0-1 0,0 0-6 0,6 0-18 16,7 0-39-16,-8 0-52 0,15-4-54 15,-8 4-47-15,13 0-48 0,-5-3-52 0,12 0-52 16,-6-3-55-16,-1 6-55 0,1 0-65 0,-7 0-60 16,-1 0-54-16,-5 0-37 0,-7 0-27 15,-6 0-28-15,-1 0-25 0,-5-3-40 0,-8 3-21 16,0 0 21-16,-6 0 44 0,0 0 62 0</inkml:trace>
  <inkml:trace contextRef="#ctx0" brushRef="#br1" timeOffset="124464.37">24970 9997 322 0,'0'-3'408'0,"0"-5"55"16,0 5-9-16,6-5-41 0,-6 1-42 0,0 0-14 16,0-1 5-16,-6 1 24 0,6-4 29 0,-6 4 28 15,6-4 10-15,-8 0 4 0,8 4-13 0,-6-5-19 16,6 5-28-16,-6 0-35 0,-1 3-39 16,1 0-46-16,6 1-42 0,-7 3-41 0,7-4-34 15,-7 8-90-15,7-4-70 0,0 7 0 0,0 0 0 16,7 7 0-16,0 2 0 0,-1 2 0 15,7 8 0-15,1-4 0 0,-2 7 0 0,1 1 0 16,7-1 0-16,0 4 0 0,-8-4 0 0,14 4 0 16,-6-4 0-16,-1 4 0 0,1-4 0 0,-7 1 0 15,0-5 0-15,0-2 0 0,-7 2 0 16,8-7 0-16,-8 1 0 0,-6-5 0 0,6-3 0 16,-6 1 0-16,0-6 0 0,0 2 0 0,0-5 0 15,0 1 0-15,0-4 0 0,0 0 0 0,-6 0 0 16,6-4 0-16,-6 1 0 0,6-1 0 15,-6-3 0-15,-2 4 0 0,8-5 0 0,-6-3 0 16,6 4 0-16,0-4 0 0,0 0 0 0,0-1 0 16,0 2 0-16,6-5 0 0,-6 5 0 0,14-2 0 15,-8 1 0-15,7-4 0 0,0 4 0 0,0 4 0 16,1-4 0-16,4 0 0 0,2 7 0 0,7-3 0 16,-1-1 0-16,-7 5 0 0,7 0 0 15,0 3 0-15,0 0 0 0,0 3 0 16,-13 0 0-16,0 5 0 0,-6 3 0 0,-1 0 0 0,7 0 0 15,-13 4 0-15,0-1 0 0,-6 1 0 16,-1-1 0-16,-13 5 0 0,1-5 0 0,-7 1 0 0,6 4 0 16,-6-8 0-16,7 4 0 0,-7-9 0 15,0 5 0-15,6-3 0 0,1-5 0 0,-1 1 0 16,0-4-3-16,1 0-219 0,-1-4-71 0,8 1-83 16,-2-1-85-16,8 0-83 0,6-3-74 0,0 0-54 15,6 0-51-15,2-1-62 0,-2 1-31 16,6 0 44-16,8-1 87 0,-1 1 101 0,15 0 124 15</inkml:trace>
  <inkml:trace contextRef="#ctx0" brushRef="#br1" timeOffset="125360.46">25666 10012 234 0,'7'-4'378'0,"6"1"45"0,-7-5-7 0,8 5-50 16,-8-5-60-16,1 1-56 0,-1 0-35 0,1 3-19 15,6 0-11-15,-1-3-12 0,2 3-15 16,-1 1-15-16,0-1-16 0,0 4-15 0,-1-4-14 16,8 4-12-16,0 4-7 0,-1-4-1 0,7 4 0 15,-6-1 6-15,-7 8 12 0,7 0 10 16,-8 8 5-16,8-1 0 0,-14 4 6 0,8 4-3 16,-8-1-5-16,1 5-6 0,-1-5-4 0,-6 8 5 15,0-3-5-15,0 2 1 0,-6-2 6 16,-1-1 4-16,7-4 2 0,0 2-6 0,0-6-1 15,7 1-1-15,-1-3-5 0,-6-4 3 0,0-1-1 16,0-3 3-16,6-4 0 0,-6-4 6 16,8 1 0-16,-8 0-1 0,6-4 0 0,-6 0-4 15,6-8-9-15,0 5-17 0,2-4-13 0,-2-4-17 16,0 0-20-16,1 0-13 0,-1-4-6 0,1 1-5 16,6 3-6-16,-7-4-1 0,1 4 0 15,0-3 0-15,-1 7-3 0,0-5 3 0,1 4 2 0,-1 5 0 16,-6-4 0-16,7 3 0 0,0 0 3 15,-7 4 1-15,6 0-2 0,0 0-1 0,8 4 1 16,-8 0 0-16,7-1-2 0,0 1-1 0,-6 3 1 16,13-3 1-16,-8 4 0 0,2-2 1 15,-2 2 1-15,1 3 1 0,1-4-1 0,4 0-3 16,-10 1 1-16,4-1-1 0,1-3 0 0,-6 3-1 16,6 1-2-16,-1-5-6 0,-4 5-21 0,-2-5-46 15,0 1-78-15,1-4-131 0,0 4-184 16,-7-8-207-16,-7 4-275 0,-6-4-118 0,-1-3-7 15,8 0 82-15,0-1 162 0,6 8 201 16</inkml:trace>
  <inkml:trace contextRef="#ctx0" brushRef="#br1" timeOffset="139325.96">26949 10082 166 0,'-6'0'309'0,"0"3"22"0,6 1-23 0,-7-4-45 15,7 4-52-15,-7-4-55 0,7 0-45 0,0 0-31 16,0 0-16-16,0 0-8 0,0 0-5 15,0 0-3-15,0 0 1 0,0 0 7 0,0 0 8 16,7 0 13-16,-7 0 12 0,0 0 11 0,-7 0 10 16,7 3 4-16,-6-3 6 0,0 0 4 15,-8 4 2-15,8-4 6 0,-1 4 3 0,1-4 3 16,6 3 3-16,-6-3 2 0,-1 4-1 0,7 0-2 16,0-1-2-16,0-3 1 0,0 0-2 0,0 0 4 15,13 0 9-15,-7 0 12 0,1 0 7 0,13 0-1 16,-8 0 0-16,14 0-13 0,-6-3-19 15,7-1-24-15,-2 4-26 0,1-4-21 0,6 1-20 16,-5-1-15-16,-1 0-12 0,6 1-5 0,1-1-6 16,-1 0-7-16,-5 1-3 0,-1 3-5 0,-7-4-14 15,-6 4-40-15,0-4-58 0,1 4-74 16,-8-3-98-16,-6 3-107 0,0-4-96 0,0 4-89 16,-13-4-106-16,0 1-64 0,0-1 25 0,-1 4 71 15,2 0 90-15,-2 0 113 0</inkml:trace>
  <inkml:trace contextRef="#ctx0" brushRef="#br1" timeOffset="139793.6">26949 10254 275 0,'-6'3'361'0,"0"-3"28"0,6 4-22 0,0-4-45 16,0 4-56-16,0-4-62 0,0 0-44 0,0 3-29 15,0-3-17-15,0 0-16 0,0 4-13 16,0-4-10-16,0 0-2 0,6 0 3 0,0 0 3 16,-6 4 1-16,7-4 5 0,-1 0 5 0,1 0 1 15,6 0-2-15,1-4-2 0,4 4-5 0,15-4-8 16,-7 1-11-16,7 3-16 0,-1-4-11 15,1 0-13-15,7 4-7 0,-8-3-7 0,1-1-5 16,-1 4-2-16,-13-4 5 0,7 4-5 0,-12-3-10 16,5 3-23-16,-13-4-36 0,1 4-46 0,0 0-67 15,-7 0-54-15,-7-4-73 0,7 4-90 16,-13-4-109-16,6 1-30 0,-13 3 17 0,14 0 40 16,0-3 71-16</inkml:trace>
  <inkml:trace contextRef="#ctx0" brushRef="#br1" timeOffset="140110.34">27106 10458 10 0,'-13'4'352'0,"13"4"58"0,-6-4 38 0,6 0-18 0,0-1-68 15,0 1-79-15,0-4-51 0,0 0-35 16,6 3-22-16,0-3-17 0,1 0-21 0,6 0-18 16,0-3-17-16,7 3-15 0,-1 0-10 0,1-4-12 15,6 1-13-15,0-1-13 0,7 0-15 16,-1 0-7-16,1 0-4 0,5 0-5 0,-5 1-3 16,6-4-3-16,-13 7-2 0,0-8-16 0,-6 8-34 15,-1-3-51-15,1-1-63 0,-8 0-83 16,2-2-113-16,-14 2-149 0,0-4-55 0,-6 5 3 15,-2-5 41-15,-4 5 68 0</inkml:trace>
  <inkml:trace contextRef="#ctx0" brushRef="#br1" timeOffset="140633.48">28317 10063 113 0,'0'-3'436'0,"0"-5"81"0,0 5 74 0,-7-6 28 16,7 3-57-16,-6 3-53 0,6-2-41 15,0 2-33-15,0-1-39 0,0 0-65 0,6 4-76 16,-6 0-77-16,7 0-51 0,0 4-21 0,6 3-6 15,0 1 9-15,-6 4 23 0,5 2 30 16,2 4 20-16,-8 4 1 0,0 3-5 0,1 1-12 16,-1 4-17-16,1-1-26 0,-7 0-25 0,7 4-25 15,-1 0-19-15,0-3-15 0,8-2-13 0,-2-2-11 16,-5 0-6-16,6-4-3 0,0-1-4 16,-7-5-1-16,1-2-3 0,0-3-2 0,5-3-24 15,-12-2-49-15,-6-1-99 0,0-2-126 0,-1-6-165 16,7-5-155-16,-7-3-147 0,1 0-172 15,-7-3-43-15,7-2 51 0,-8-2 127 0,14 1 138 16,-6-2 157-16</inkml:trace>
  <inkml:trace contextRef="#ctx0" brushRef="#br1" timeOffset="140859.29">28383 9744 268 0,'-8'0'437'0,"2"0"48"16,6 0 21-16,0 0-87 0,0 0-130 16,0 0-102-16,0 0-75 0,0 4-47 0,6-4-30 15,2 4-39-15,-8 0-55 0,6-4-97 0,-6 0-182 16,0 0-101-16,0 0-51 0,0 0-8 15,0 0 32-15</inkml:trace>
  <inkml:trace contextRef="#ctx0" brushRef="#br1" timeOffset="142275.92">28506 9752 150 0,'-7'0'296'0,"7"0"27"15,-6 0-15-15,6 0-35 0,0-4-47 0,0 8-43 16,0-4-44-16,0 0-33 0,0 0-19 16,0 0-10-16,0 0-5 0,0 0-4 0,0 0-6 15,0 0-3-15,0 0-5 0,0 0-3 0,-6 4-9 16,6-4-6-16,-7 0-7 0,7 4-8 0,0-4-7 16,0 3-5-16,0 1 0 0,0-4-3 15,0 3-3-15,0 1 0 0,7-4-1 0,-7 4 0 16,6-1 0-16,-6-3 1 0,6 4-2 0,-6-4 1 15,0 0 6-15,0 0 12 0,0 0 17 0,0 0 19 16,0-4 22-16,0 4 20 0,0 0 10 16,0-3-2-16,0-1-13 0,0 0-15 0,0 1-21 15,0-1-16-15,-6-3-14 0,6 3-9 0,-6 0-5 16,-1 0 1-16,7 0 3 0,-6 1 7 0,6-1 7 16,-7 1 6-16,0-1 6 0,1 4 0 15,6 4-8-15,-14-4-10 0,8 3-11 0,0 1-7 16,0-4-6-16,-1 3-2 0,0 5 0 0,1-4 0 15,6 4 1-15,-7-5 0 0,14 4-1 16,-7 1 0-16,13-5-1 0,-6 5 0 0,-7-5 2 16,6 0-1-16,-6-3 3 0,6 5 5 0,0-5 3 15,-6 0-5-15,14 0 12 0,-14-5 8 16,6 2 5-16,1 0 3 0,0-1-2 0,-7 0 9 16,6-3-12-16,-6 3-3 0,0-3-4 0,0 4-3 15,0-5-10-15,-6 4 3 0,6 0 2 0,0 0-3 16,-7 4-4-16,7-3-5 0,0 3 6 15,0 0-10-15,0 0-9 0,-7 0-19 0,7 0-39 16,0 3-56-16,0-3-76 0,0 4-100 0,0-4-160 16,0 0-124-16,0 0-36 0,0 0 19 0,0 0 56 15,0 4 93-15</inkml:trace>
  <inkml:trace contextRef="#ctx0" brushRef="#br1" timeOffset="145077.6">28643 10796 45 0,'0'0'288'0,"0"0"54"16,0 0 8-16,0 0-15 0,0 0-29 15,0 0-29-15,0 0-32 0,0 0-19 0,6-4-3 16,-6 4 5-16,0 0 13 0,0 0 13 0,0 0 10 16,0 0 10-16,0 0 7 0,0 0 17 15,0 0 11-15,0 0 12 0,0 0-14 0,0 0 9 16,0 0-4-16,6 0-18 0,-6 0-22 0,0 0-29 15,0 0-14-15,0 0-45 0,0 0-35 0,0 4-35 16,0-4-33-16,0 0-24 0,0 4-24 0,8-1-15 16,-8-3-11-16,6 4-6 0,-6 0-4 0,6-1-4 15,1 5 1-15,6-1 2 0,-6 4 10 16,5-4-1-16,-5 4-1 0,0 4 1 0,-1-1 0 16,7-2 1-16,0 3 6 0,-6-1 12 0,5 1 15 15,-5-4 9-15,6 3 8 0,-7 1 3 16,2-4-9-16,-2 3-8 0,0-3-11 0,1 0-9 15,6 1-3-15,-13-6 0 0,6 6 6 0,-6-5-15 16,7 0-10-16,-1 0 0 0,-6-3 0 16,6 0 0-16,-6 3 0 0,0-3 0 0,0-4 0 15,0 4 0-15,0-1 0 0,0-3 0 0,0 0 0 16,0 4 0-16,0-4 0 0,-6 0 0 0,6 0 0 16,0 0 0-16,0 0 0 0,-6 0 0 15,6 0 0-15,-7 0 0 0,1 0 0 0,-1 0 0 16,1-4 0-16,-1 4 0 0,-5 0 0 0,4 0 0 15,-11 0 0-15,6 0 0 0,-6 0 0 0,-1 0 0 16,7 0 0-16,-6 4 0 0,-1-4 0 0,1 0 0 16,-7 4 0-16,6-4 0 0,1 0 0 15,-7 3 0-15,6 1 0 0,-7-4 0 0,8 0 0 16,0 0 0-16,-1 4 0 0,-7-4 0 0,9 3 0 16,-9-3 0-16,1 0 0 0,0 4 0 15,0-4 0-15,-7 0 0 0,1 0 0 0,-1 4 0 0,-6-4 0 16,1 0 0-16,-1 4 0 0,-7-4 0 0,7 3 0 15,-7-3 0-15,7 3 0 0,0 1 0 16,-1-4 0-16,2 4 0 0,-1-4 0 0,0 0 0 16,-1 3 0-16,-5-3 0 0,-1 4 0 0,-6 0 0 15,6-4 0-15,-5 3 0 0,-1 1 0 0,-1-1 0 16,1 1 0-16,0 1 0 0,-6-2 0 16,-1 1 0-16,6 0 0 0,-5-1 0 0,6 1 0 15,0-1 0-15,0 1 0 0,0 0 0 0,0-1 0 16,-1 1 0-16,2 0 0 0,5 2 0 0,1-1 0 15,-1-2 0-15,0 5 0 0,0-5 0 16,-6 1 0-16,7 0 0 0,-8-1 0 0,8 1 0 16,-1-1 0-16,1 1 0 0,-7 0 0 0,7-1 0 15,-8 1 0-15,1 4 0 0,0-5 0 0,0 4 0 16,-7 1 0-16,7-5 0 0,-13 5 0 16,6-5 0-16,-6 5 0 0,0-1 0 0,6-3 0 15,-6 3 0-15,0 1 0 0,7-1 0 0,-7 0 0 16,6-3 0-16,0 3 0 0,-6 0 0 0,6 1 0 15,1-1 0-15,-1 0 0 0,-6 1 0 16,6-5 0-16,1 5 0 0,-1-1 0 0,1 0 0 16,6 1 0-16,-7-1 0 0,0 1 0 0,7-2 0 15,1 2 0-15,-8 0 0 0,13-5 0 0,-6 4 0 16,6-3 0-16,-6 3 0 0,0-3 0 0,6 0 0 16,-5-1 0-16,-2 1 0 0,1 0 0 15,0-1 0-15,6 1 0 0,-6 0 0 0,7-1 0 16,-7 1 0-16,6 0 0 0,0-4 0 0,8 0 0 15,-9 3 0-15,9-3 0 0,-8 0 0 0,0 0 0 16,8 0 0-16,-1 0 0 0,6 0 0 16,1 0 0-16,-8 0 0 0,1-3 0 0,0 3 0 0,0 0 0 15,6-4 0-15,-6 0 0 0,7 1 0 16,-7 3 0-16,6-4 0 0,-5 0 0 0,4 4 0 16,2 0 0-16,6 0 0 0,-7 0 0 0,0 4 0 15,1-4 0-15,-1 0 0 0,7 4 0 16,-6-4 0-16,-1 3 0 0,7 1 0 0,-7-4 0 15,8 4 0-15,-7-1 0 0,5 1 0 0,-5 0 0 16,6-4 0-16,0 0 0 0,-1 3 0 0,7-3 0 16,-12 0 0-16,13 0 0 0,-13 0 0 0,5 0 0 15,-5 4 0-15,6-4 0 0,-7 0 0 16,1 3 0-16,-1-3 0 0,1 4 0 0,-1 0 0 16,7-4 0-16,-7 3 0 0,-5-3 0 0,4 0 0 15,2 4 0-15,-1-4 0 0,1 4 0 16,-1-4 0-16,7 3 0 0,-7 1 0 0,7-4 0 15,1 4 0-15,-1-1 0 0,6-3 0 0,1 0 0 16,-1 4 0-16,0-4 0 0,7 0 0 0,0 0 0 16,0 0 0-16,1 5 0 0,4-5 0 0,-4 0 0 15,5 0 0-15,-6 0 0 0,7 0 0 16,-1 0 0-16,1 0 0 0,-1 0 0 0,-6 0 0 16,0 0 0-16,6 0 0 0,1 0 0 0,0 0 0 15,-7 0 0-15,13 0 0 0,-7 0 0 0,7 3 0 16,0-3 0-16,0 0 0 0,0 0 0 15,0 0 0-15,0 0 0 0,0 0 0 0,0 0 0 16,0 0 0-16,0 3 0 0,0 1 0 0,0 4 0 16,-7-1 0-16,7 0 0 0,-6 8 0 0,6-4 0 15,0 3 0-15,0 4 0 0,0 1 0 0,0-1 0 16,0 1 0-16,0 3 0 0,0-5 0 0,0 6 0 16,0-1 0-16,0 0 0 0,0-1 0 0,-6-2 0 15,6 3 0-15,0-4 0 0,0 1 0 16,0-1 0-16,-8-4 0 0,2 5 0 0,6-9 0 15,0 5 0-15,0-3 0 0,0-1 0 16,0 0 0-16,0 0 0 0,0 0 0 0,0-4 0 0,0 0 0 16,0 4 0-16,0-7 0 0,0 3 0 15,0-3 0-15,0 3 0 0,0-3 0 0,0-1 0 16,0 1 0-16,0 0 0 0,0-1 0 0,-6 1 0 16,6 0 0-16,0-1 0 0,0 1 0 0,0-1 0 15,-6 5 0-15,6-5 0 0,0 2 0 16,0-2 0-16,0 1 0 0,0 0 0 0,0-1 0 15,0 1 0-15,0-1 0 0,0 1 0 0,6-4 0 16,-6 0 0-16,0 4 0 0,6-4 0 0,-6 0 0 16,6 0 0-16,2 0 0 0,-8 0 0 15,0 0 0-15,0 0 0 0,0 0 0 0,6 0 0 16,-6-4 0-16,6 4 0 0,1 0 0 0,0 0 0 16,6 0 0-16,-1 0 0 0,2 0 0 0,5 0 0 15,1 0 0-15,-1 0 0 0,8 0 0 16,-2 0 0-16,1 0 0 0,7-4 0 0,-7 4 0 15,0-3 0-15,0 3 0 0,0 0 0 0,1 0 0 16,-8 0 0-16,0 0 0 0,-12 0 0 0,-1 0 0 16,8 0 0-16,-8 0 0 0,0 0 0 15,-6 0 0-15,7 0 0 0,-7 0 0 0,6 0 0 16,-6 0 0-16,7 0 0 0,-7-4 0 0,0 4 0 16,0 0 0-16,0 0 0 0,0 0 0 0,0 0 0 15,-7 0 0-15,7-3 0 0,0 3 0 0,0 0 0 16,0-4 0-16,0 4 0 0,0 0 0 15,0-4 0-15,-6 4 0 0,6-3 0 0,-7-2 0 16,1 5 0-16,0-3 0 0,-2 0 0 0,-4-2 0 16,5-2 0-16,-6 7 0 0,7-3 0 0,-13-1 0 15,5 0 0-15,1-3 0 0,0 3 0 0,0-3 0 16,-7 3 0-16,14 1 0 0,-7-5 0 16,-6 5 0-16,12-1 0 0,-6 0 0 0,0 1 0 15,7-5 0-15,-2 5 0 0,-4-1 0 0,5 1 0 16,-6-1 0-16,7 4 0 0,-1-4 0 0,7 4 0 15,0 0 0-15,0 0 0 0,0 0 0 0,0 0 0 16,0 0 0-16,0 0 0 0,7 0 0 16,-7 0 0-16,6 0 0 0,-6 0 0 0,7 0 0 15,-1 4 0-15,1-4 0 0,5 4 0 0,-4-1 0 16,11 1 0-16,-6 3 0 0,6-3 0 0,1 3 0 16,0 0 0-16,-1 1 0 0,7-1 0 15,-6 0 0-15,-1 1 0 0,-6-1 0 0,0 0 0 16,1 0 0-16,-8 1 0 0,0 0 0 0,1-1 0 15,-7 0 0-15,-7 4 0 0,7-4 0 0,0 1 0 16,0 3 0-16,-6 0 0 0,6-4 0 16,-14 0 0-16,2 4 0 0,5-3 0 0,7-1 0 15,-6 0 0-15,6 0 0 0,0-3 0 0,-7 3 0 16,7-2 0-16,0 2-223 0,7-4-696 16,6-3-152-16,7 4-153 0,-8-4-8 0,14 4 113 15,-6-4 179-15,6 4 193 0,0-4 202 0</inkml:trace>
  <inkml:trace contextRef="#ctx0" brushRef="#br1" timeOffset="145826.69">22944 12180 314 0,'0'0'447'0,"0"-7"70"16,0 7 27-16,-6-3-26 0,0-1-43 0,6 4-29 16,-8-4-17-16,8 4 0 0,-6 0 9 0,6 0-9 15,0-3-15-15,0 3-22 0,-6 0-23 16,6 3-28-16,-7-3-29 0,7 0-32 0,-6 4-44 16,-1 0-41-16,7 3-29 0,-7 1-26 0,7 3-19 15,-6 0-13-15,6 7-7 0,-6-4-71 0,6 8-30 16,0 0 0-16,6 0 0 0,-6 1 0 0,6 2 0 15,1-3 0-15,6 4 0 0,-6-5 0 16,5 5 0-16,-4-8 0 0,4 5 0 0,-6-5 0 16,8-3 0-16,-8-5 0 0,1 1 0 0,-1-3 0 15,0 0-70-15,-6-5-225 0,0 0-139 0,0-3-150 16,0 0-135-16,0-3-127 0,-6 0-145 16,-7-5-45-16,0-3 63 0,6 3 129 0,1-2 151 15,-6 2 171-15</inkml:trace>
  <inkml:trace contextRef="#ctx0" brushRef="#br1" timeOffset="146661.54">22944 11884 126 0,'6'0'309'15,"-6"-4"36"-15,0 4 0 0,0 0-22 0,0-4-35 16,0 4-38-16,0 0-36 0,0-3-24 0,0 3-14 16,0 0-8-16,0 0-5 0,0 0-5 0,0 3-10 15,-6-6-8-15,6 3-8 0,0 0-7 16,-6 0-6-16,0 3-9 0,6-3-6 0,-8 0-8 15,8 4-10-15,-6 0-10 0,6-1-14 0,-6 1-14 16,6-1-13-16,-7 6-10 0,7-6-10 16,-6 5-4-16,6-1-3 0,0-4-4 0,0 1-2 15,6 0 3-15,-6-1 2 0,7 1 0 0,-7-4 6 16,6 4 9-16,0-4 9 0,-6 0 14 16,8-4 14-16,-8 4 11 0,6-4 9 0,-6 1 1 15,6-1-3-15,-6 0-12 0,0-3-11 0,-6 0-9 16,0 3-12-16,-2-4-9 0,8 1-7 0,-6 3-5 15,6 1-7-15,-6-1-16 0,6 4-30 0,-7 0-56 16,7-4-76-16,-6 4-94 0,-1 4-95 0,7-4-116 16,0 4-143-16,0-1-76 0,0 1 10 15,0-1 56-15,0 6 81 0,13-2 115 0</inkml:trace>
  <inkml:trace contextRef="#ctx0" brushRef="#br1" timeOffset="147260.4">23472 12265 133 0,'0'4'400'0,"0"-4"72"15,0 0 52-15,0 0-7 0,0 0-34 0,0 3-38 16,0-3-22-16,0 0-13 0,0 4-11 16,0-4-18-16,0 0-39 0,0 0-40 0,0 0-49 0,6-4-47 15,1 4-27-15,-1 0-50 0,7 0-41 16,1-3-33-16,5-1-22 0,7 0-13 0,0 1-24 16,0-1 2-16,0 0-1 0,-7 4-2 0,7-3 1 15,-12-1-2-15,5 4-12 0,-13 0-23 0,2-4-44 16,-2 4-62-16,0 0-88 0,-6-3-105 15,-6 3-111-15,0-4-112 0,-8 4-126 0,-5 0-92 16,-1 0 3-16,0 0 68 0,8 0 96 0,5 4 121 16</inkml:trace>
  <inkml:trace contextRef="#ctx0" brushRef="#br1" timeOffset="147583.82">23400 12379 229 0,'-6'3'378'0,"6"5"50"0,-7-5-10 0,7 1-47 16,0-4-61-16,0 4-59 0,0-4-41 0,0 0-24 15,0 0-10-15,0 0-5 0,7 0-2 16,-7 3 0-16,0-3 7 0,0 0 7 0,0 0 7 15,6-3 1-15,1 3 0 0,-7 0-4 0,6-4-8 16,0 4-10-16,1-4-15 0,0 4-24 0,5-3-25 16,2-1-26-16,-1 0-24 0,6 4-27 15,0-3-15-15,1-1-19 0,6 0-37 0,1 0-64 16,-1 1-86-16,-1-1-97 0,-5 4-106 0,6-3-104 16,-13-1-120-16,7 4-93 0,-14-3 3 15,0 3 55-15,2 0 82 0,-2-4 105 0</inkml:trace>
  <inkml:trace contextRef="#ctx0" brushRef="#br1" timeOffset="154543.35">24351 12144 205 0,'0'-7'397'0,"-7"-1"51"0,1 5 16 15,-1-5-53-15,1 1-80 0,0 3-66 16,-2 1-47-16,2-1-35 0,0 1-27 0,6 3-30 15,-6 0-30-15,6 0-17 0,0 7 1 0,6 0 9 16,-6 4 15-16,6 4 21 0,0-1 15 16,2 5 12-16,-2 2-4 0,7 2-4 0,-7 2-7 15,8 1-10-15,-2 7-4 0,2-3-3 0,-2 2-4 16,8 1-6-16,-7 4-10 0,-7-5-9 16,8 2-18-16,-2 2-19 0,-4-3-19 0,4 0-13 15,1 1-6-15,-6-5-6 0,-1 0-6 0,1-4-1 16,5 1-3-16,-4-5-2 0,-2 2-4 0,0-4-1 15,1-5 2-15,-1 1-3 0,-6-4-9 16,0 0-26-16,0-8-45 0,0 1-61 0,0 0-76 16,0-4-79-16,0-4-71 0,0 0-53 0,-6-7-50 15,-1 4-56-15,1-4-67 0,0 0 4 16,-2 0 42-16,2 0 56 0,0-3 85 0</inkml:trace>
  <inkml:trace contextRef="#ctx0" brushRef="#br1" timeOffset="155076.41">24735 12243 65 0,'14'-7'324'0,"-2"3"50"0,-5 0 8 0,6 1-40 15,-7 3-59-15,1-4-58 0,-1 4-53 16,-6 0-31-16,0 0-19 0,0 4-14 0,0-1-6 16,0 1-7-16,0 3-7 0,-6 4-1 0,-7-3 2 15,-7 6 3-15,0 1 4 0,1-1 1 0,0 1-2 16,-1 1-1-16,-6-2-2 0,6-3-7 0,1 3-3 15,6-3-5-15,0 4-2 0,0-4-6 0,0-4-10 16,6 0-7-16,1-2-10 0,-1-2-7 16,7 0-4-16,-6 1-3 0,6-4 6 0,0 0 28 15,0 0-3-15,0 0 1 0,0 0 3 16,6 0 4-16,1 0 8 0,-1 0-15 0,1 0 15 16,6 0 2-16,-7 0 3 0,14 0 3 0,-7 4-6 15,13-4 2-15,-6 3 4 0,6 1 1 0,0 0 7 16,-13 3 0-16,7 0 1 0,-1 1-2 0,7 3-16 15,-6 0-10-15,6 0-16 0,-1-1-13 16,-5 5-11-16,6-4-14 0,-6 5-2 0,-1-6 1 16,1 1-4-16,6 0 0 0,-13-4-4 0,7 0-14 15,-8 0-38-15,2-3-69 0,-8 1-91 16,0-5-109-16,1 0-110 0,-7-5-101 0,6 1-98 16,-6 1-99-16,0-4-14 0,0-1 53 0,0 1 83 15,7-3 97-15,6 2 126 0</inkml:trace>
  <inkml:trace contextRef="#ctx0" brushRef="#br1" timeOffset="155582.88">25197 12408 208 0,'0'-7'393'0,"7"-1"56"0,-7-3 11 0,7 8-41 16,-7-5-62-16,6 8-62 0,-6-4-44 0,0 1-37 15,0 3-27-15,0 3-18 0,7 1-16 0,-7 0-7 16,6 7-3-16,0 4 4 0,2-1 5 15,4 4-7-15,-6 1-11 0,8 7-15 0,-8-1-19 16,7 1-14-16,1 7-17 0,-2-4-13 0,2 4-18 16,-2-4-27-16,8 4-6 0,-7-4-4 0,7 0 2 15,-1-2-4-15,-6-2 1 0,6-3 11 16,1-4-3-16,-7-3-4 0,0 0 14 0,-6-4-4 16,-1 0-4-16,1-4 1 0,6-2 3 0,-13-2 8 15,0-3-9-15,0-3 10 0,0-2 6 0,-7-2 7 16,1-1 7-16,-1-3 13 0,1 0 10 15,-7-3 12-15,-1-1 11 0,2 1 7 0,-2-5 2 16,2 1-5-16,-1-1-7 0,-1-3-9 0,-5 0-9 16,6 1-5-16,0-5-6 0,0 4-7 15,6-3-4-15,1 2-1 0,0 2-1 0,-2-2-6 16,8 1-3-16,0 4-7 0,8 0-3 0,-8 0-7 16,6 2-4-16,0 2-4 0,1-1-8 0,-1 4-1 15,8 0-5-15,-8 4-5 0,7 0-1 0,0 3-4 16,0 1 1-16,0-1-1 0,0 0-1 15,0 4-4-15,0 4 5 0,0 0 0 0,0 7 0 16,-6-4-2-16,-1 7 2 0,-6 1 1 0,-6-4-11 16,-1 3-10-16,1 2-18 0,-14-2-19 15,14 1-25-15,-1-5-35 0,-12 2-42 0,6 2-48 16,6-3-49-16,-6-3-56 0,7-1-56 0,-1 1-39 16,7-5-37-16,0-3-43 0,0 4-61 0,0-4-33 15,7-4 20-15,5 1 49 0,8-1 70 16,-1-4 96-16</inkml:trace>
  <inkml:trace contextRef="#ctx0" brushRef="#br1" timeOffset="156150.01">25719 12397 234 0,'6'-4'406'0,"1"1"63"0,-7-1 20 0,0 0-25 15,-7 4-49-15,7 0-48 0,-6 0-47 0,-1 4-44 0,7 0-46 16,-6 3-45-16,6 0-34 0,0 4-33 15,0 4-20-15,6-1-10 0,1 4-3 0,-1 5-10 16,7-1-19-16,-6 3-17 0,13 2-14 0,-8-2-10 16,8 0-5-16,-7 1-5 0,7 0-2 15,-8-4-10-15,2 0-23 0,5 0-32 0,-6-8-39 16,0 4-44-16,-7-6-43 0,8-5-29 0,-8 0-18 16,0-7-10-16,1 0 4 0,-7 0 6 15,6-7 17-15,1-4 10 0,-7 0 12 0,0-4 25 0,0 1 32 16,0-5 46-16,0-3 49 0,0 0 48 15,0 4 49-15,-7-7 37 0,1 2 30 0,6 2 21 16,-7 3 10-16,7-5 12 0,-6 4 11 0,6 2 7 16,0 2-2-16,0 0-9 0,-6 4-10 15,6 0-18-15,0 0-18 0,0 4-19 0,0-1-13 16,6 5-16-16,-6-1-14 0,6 4-11 16,-6 0-10-16,7 0-6 0,-1 4-9 0,1 4-1 15,-7-2-8-15,7 2 1 0,-7 3-1 0,0 3-2 16,-7-2-1-16,0 2 1 0,1 1 1 0,-7-5 1 15,7 5 7-15,-8 0 11 0,2 0 14 16,-2-4 16-16,1 3 27 0,1-3 29 0,5 0 22 16,0-4 12-16,7 1 7 0,-6-4-2 0,6 0-13 15,-6 3-17-15,-2-7-17 0,8 3-14 0,0-3-9 16,0 4-12-16,8-4-8 0,-2 0-14 16,-6 0-13-16,6 0-8 0,1 0-4 0,0 0-5 15,12 4-2-15,-6-4-2 0,6 0-3 0,1 3-3 16,6-3-7-16,1 0-6 0,-2 0-23 0,1 0-40 15,-6 0-67-15,6 4-90 0,-7-4-101 0,1 0-104 16,-7 4-83-16,0-4-60 0,0 0-51 16,-7 0-56-16,-6 0-15 0,-6 3 43 0,-1-3 68 15,-5 0 83-15,5 4 106 0</inkml:trace>
  <inkml:trace contextRef="#ctx0" brushRef="#br1" timeOffset="156593.24">26696 12441 45 0,'0'-11'393'0,"-7"3"83"0,7-3 62 16,-7 4 17-16,-5 0-35 0,-1 0-42 15,6 3-32-15,0 0-22 0,-5 4-20 0,12-3-39 16,-8 3-56-16,8 0-58 0,-6 3-48 0,0 5-28 15,-7 3-12-15,0 3-7 0,6 1 1 16,-5 7-3-16,4 0-7 0,2 4-23 0,6-1-34 16,0 4-17-16,0-3-18 0,14-1-17 0,-8 2-15 15,0-2-10-15,7-3 3 0,7 0-43 0,-8 0-85 16,8-8-122-16,-6 5-146 0,5-8-138 0,1-4-136 16,-8-3-132-16,2-4-105 0,-8 0 24 15,1-4 93-15,-1 1 111 0,7-6 123 0</inkml:trace>
  <inkml:trace contextRef="#ctx0" brushRef="#br1" timeOffset="157032.76">27236 12511 232 0,'7'-11'429'0,"-1"3"66"0,-6-2 39 0,0-2-33 0,-6 4-54 15,-1 5-46-15,-6-4-29 0,7 3-23 16,-14 0-17-16,7 1-31 0,0 3-45 0,-6 3-45 16,-1 1-35-16,0 0-23 0,1 6-19 0,-1-2-20 15,-6 7-15-15,7 0-15 0,-1-1-14 0,8 4-17 16,-8 1-15-16,13-5-12 0,-6 8-9 16,13-4-6-16,-7 1-7 0,7-4-2 0,7 3-7 0,-1-7 2 15,8 0-5-15,6-4-4 0,-2-3-11 16,2 0-16-16,-1-4-9 0,1-4-6 0,0-7-3 15,6 0 1-15,-13 0 13 0,7-7 16 0,-1 3 10 16,-6-4 8-16,0 1 8 0,-7 0 8 16,8 3 3-16,-14-3 6 0,0 4 15 0,6-1 15 15,-6 4 13-15,0-3 12 0,0 6 11 0,0 0 4 16,-6 1-10-16,6 3-16 0,0 4-16 0,0 0-17 16,0 4-13-16,6 3-11 0,0 1-4 15,-6 3 0-15,7 4 0 0,0-1 3 0,6 1-3 16,-1 3-2-16,-4 0 1 0,4 4-1 0,1-4-20 15,0 5-50-15,-6-5-80 0,-1 0-108 0,8-3-112 16,-8-4-109-16,0 0-102 0,0 0-97 16,-6-4-79-16,8-3 28 0,-2 0 68 0,0-1 86 15,7-3 111-15</inkml:trace>
  <inkml:trace contextRef="#ctx0" brushRef="#br1" timeOffset="157227.56">27666 12529 24 0,'0'-7'371'16,"-7"-4"72"-16,7 7 52 0,-6-3-13 16,6 3-64-16,-6 4-83 0,6 0-63 0,0 4-41 15,0-1-31-15,0 5-22 0,0 3-25 0,0-1-23 16,0 5-27-16,0 0-24 0,6 3-23 0,-6 0-21 16,6 0-15-16,1 5-24 0,0-5-41 15,-1-3-61-15,1 3-70 0,-1-3-85 0,0-5-118 16,1 2-140-16,6-2-66 0,-13-6 0 15,13 3 43-15,0-7 68 0</inkml:trace>
  <inkml:trace contextRef="#ctx0" brushRef="#br1" timeOffset="157662.85">27953 12350 159 0,'0'-27'421'0,"0"9"67"0,-7 4 57 0,0-1-27 0,1 4-67 0,6 4-71 15,-6-1-63-15,6 5-50 0,-7 3-36 0,7 0-38 16,-7 7-41-16,7 0-36 0,0 4-18 16,7 4-17-16,0 3-17 0,-1 5-22 0,7-1-16 15,0 3-12-15,6 4-11 0,1 0-2 0,-6 0-1 16,4 1-1-16,2-5 0 0,-1 5 0 16,1-4 1-16,0-1 1 0,-7-2 0 0,0-2 2 15,6-6-1-15,-12 0 2 0,0-8 4 0,-1 4 19 16,7-7 16-16,-13-4 21 0,0 0 16 0,0-4 13 15,0-3 16-15,0-1 4 0,0-3 2 0,0 0 0 16,0-3 3-16,0 3-2 0,0-5-9 16,0 6-15-16,6-5-18 0,1 1-21 0,0 3-16 15,5 3-16-15,-4 1-12 0,4 0-8 0,8 3-4 16,-1 0 2-16,7 4-7 0,-6 4 0 16,6 0-5-16,-1 7-3 0,-5 0-12 0,0 0-18 15,-7 3-11-15,-1 1-12 0,-4 4-4 0,-2-1 2 16,-12-4 8-16,-2 5 13 0,-4-1 16 15,-1-3 9-15,-7-1 11 0,0 1 3 0,2-1-12 16,-9-3-21-16,14-3-38 0,-6-1-57 0,5-3-73 16,2 0-78-16,-1-4-69 0,6 0-68 0,0-8-88 15,7 1-114-15,7-1-24 0,0-3 30 16,6-3 56-16,7-1 79 0</inkml:trace>
  <inkml:trace contextRef="#ctx0" brushRef="#br1" timeOffset="157892.54">28728 12261 190 0,'12'-14'471'0,"2"-1"85"0,-1 4 74 15,6 0 6-15,0 4-71 0,1 3-62 0,6 1-45 16,1 3-22-16,5 7-14 0,1 0-23 16,-1 8-25-16,7 3-26 0,-6 8-19 0,-7 3-26 15,0 5-28-15,-7-2-32 0,-6 5-34 0,-6 3-39 16,-7 1-39-16,-7-1-35 0,1 3-31 15,-7-3-42-15,-6 1-78 0,-8-4-139 0,8-1-214 16,-8-3-241-16,8-3-284 0,-7-5-198 0,13-6-57 16,-6-5 70-16,5 1 172 0,8-1 222 0,6-6 277 15</inkml:trace>
  <inkml:trace contextRef="#ctx0" brushRef="#br1" timeOffset="161326.42">20821 13661 157 0,'0'-4'413'0,"0"0"73"0,0 4 57 16,0-3-30-16,-6-1-64 0,6 1-48 0,0-1-33 15,0-3-21-15,0 3-16 0,0-3-18 16,0 7-10-16,0-8-7 0,0 8-3 0,0-4 2 16,0 1 13-16,0 3 11 0,-7-4-6 0,0 4-17 15,1 0-18-15,-1 0-17 0,-13 0-27 0,8 0-29 16,-8 0-30-16,1 0-26 0,-7 4-28 0,0-1-97 16,-1 1-24-16,1 4 0 0,7-5 0 15,-7 5 0-15,0-1 0 0,0 0 0 0,0 0 0 16,7 1 0-16,5-1 0 0,14 0 0 0,0 1 0 15,6-1 0-15,2 0 0 0,-2 4 0 16,7-3 0-16,-6-1 0 0,5 0 0 0,8 1 0 16,6 2 0-16,-7-2 0 0,8 0 0 0,-7 3 0 15,5-4 0-15,1 0 0 0,-6 4 0 0,-1-4 0 16,1 1 0-16,-7-1 0 0,0 4 0 16,-7-4 0-16,0 4 0 0,2-4 0 0,-16 1 0 15,2-1 0-15,0-3 0 0,-14 3 0 0,7 0 0 16,0-2 0-16,-6 1 0 0,5-2 0 0,-5-4-53 15,-1 0-81-15,2 0-63 0,-2 0-70 16,0 4-73-16,13-4-75 0,1 0-66 0,0 0-49 16,6 0-26-16,6 0 1 0,0 0 27 0,1 0 44 15,13 0 52-15,0-4 43 0,5 4 30 0,1-4 21 16,0-2 11-16,0-2 3 0,1 4 9 0,-9-3 22 16,15-1 25-16,-7 2 26 0,-6-2 33 15</inkml:trace>
  <inkml:trace contextRef="#ctx0" brushRef="#br1" timeOffset="161626.35">21030 13785 69 0,'12'-7'307'0,"2"0"64"0,-8 0 32 0,0 2 9 16,1 2-5-16,-14-1-20 0,1 0-27 16,0 1-18-16,-8 3-13 0,14 0-10 0,-6-4-13 15,0 4-15-15,-1 0-23 0,0 0-28 0,-6 4-28 16,7-4-32-16,-8 7-36 0,2 0-33 16,-1 2-33-16,0 1-19 0,-7 1-14 0,7 3-8 15,7-2-4-15,-8 2-3 0,8 1-1 0,0-1-5 16,6 1-6-16,6 0-7 0,0-1-1 0,8 2-5 15,-8-6-6-15,7 1-4 0,7 0-6 16,-7-8-12-16,6 5-12 0,1-8-10 0,-7 0-3 16,7-3-1-16,-2-2 6 0,-4-1 16 0,-1-2 22 15,-6-3 25-15,-1 1 21 0,1-2 19 0,-7-3 19 16,-7 4 13-16,1-3 2 0,-8 3-4 0,2 0-11 16,-8 0-17-16,14 0-28 0,-8 4-37 15,1-1-47-15,1 4-68 0,-2-3-80 0,2 4-89 16,5 3-92-16,0 0-82 0,7 0-74 0,0 3-74 15,0-3-82-15,0 0-19 0,0 4 42 16,7-1 75-16,6 1 93 0,13-4 121 0</inkml:trace>
  <inkml:trace contextRef="#ctx0" brushRef="#br1" timeOffset="161827.75">21153 13745 32 0,'-6'-7'379'0,"-1"-1"75"0,0 5 59 0,-5-1-5 0,5 0-55 16,7 1-76-16,-7 3-60 0,7 0-54 0,0 0-46 15,0 3-43-15,0 1-47 0,0 3-39 16,7 1-31-16,-7 2-20 0,13 1-12 0,0 5-6 16,0-2-7-16,6 4-5 0,-5 1-3 0,6-1-6 15,-1 1-14-15,-6-2-24 0,0 1-34 0,-1-2-42 16,-4-2-49-16,-8 1-51 0,6-5-48 16,0-2-50-16,1 0-50 0,0-5-54 0,-1-3-55 15,-6 0-1-15,0 0 31 0,7-3 58 0</inkml:trace>
  <inkml:trace contextRef="#ctx0" brushRef="#br1" timeOffset="162610.57">21381 13815 19 0,'0'-8'361'0,"-6"1"74"15,6 0 58-15,-7 3-10 0,1 0-50 0,-8 1-67 16,14-1-59-16,-6 4-48 0,6 0-43 16,-6 0-40-16,6 4-41 0,0-1-38 0,-7 5-33 15,7 2-20-15,0 2-11 0,0-1-8 0,7 3-4 16,-7 1-4-16,6-1-1 0,0 5-2 15,8-5-7-15,-1 2-1 0,-7-6-2 0,7 1 0 16,0 0-1-16,1 0-6 0,5-7 3 0,-6 0 0 16,0-1-5-16,-1-3 0 0,2-3 0 0,-1-5 0 15,-7 0 0-15,7-2 1 0,-6-5 4 16,-1 5 2-16,1-6 8 0,-7 2 7 0,0-5 20 16,7 5 24-16,-7-1 28 0,0-3 31 0,-7 3 35 15,0 4 35-15,1-3 21 0,-1 7 13 16,-6 0 1-16,13-2-4 0,-6 6-23 0,6-1-30 15,-7 0-32-15,7 4-31 0,0 4-27 0,0 0-31 16,7-1-14-16,-7 9-12 0,6-5-10 0,7 4-4 16,-6 3-4-16,-1 1-3 0,1 0-10 15,6 3-17-15,-7-3-29 0,1-1-48 0,6 4-59 16,0-6-71-16,-7-1-69 0,8 0-64 0,-8-4-51 16,8 4-26-16,-2-8-5 0,1 2-1 0,7-5 0 15,-8-5-1-15,8 2 2 0,-7-8 8 0,7 4 15 16,0-4 44-16,6 0 73 0,-7-3 96 15,1-2 116-15,-8 2 125 0,8-4 127 0,-7 3 111 16,-6-3 71-16,-1 3 41 0,-6-3 3 0,-6 4-17 16,6-2-27-16,-7 2-30 0,0 3-19 0,1 0-12 15,-7 0-1-15,6 3-11 0,1 1-11 16,0 0-13-16,-1 3-11 0,0 0-13 0,1 4-19 16,-1 0-20-16,1 4-31 0,0-4-37 15,-8 7-34-15,8 1-28 0,0 3-17 0,6 0-13 16,-7 3-6-16,7 1-8 0,0 4-11 0,7-5-19 15,-1 4-24-15,0 1-27 0,14-5-18 0,-7 5-15 16,7-4-3-16,-1-1 5 0,0-3 13 16,-5 3 21-16,-1 2 15 0,-1-9 17 0,-4 4 12 15,-2-4 12-15,-6-3 13 0,6 2 18 0,-6-1 18 16,-6-5 18-16,0 3 24 0,-2-3 18 0,-4 0 10 16,-1 0 7-16,-1-3 4 0,-5-2-3 15,12 2-15-15,1-4-7 0,6 0-6 0,-6-4-10 16,6 4-13-16,6-5-11 0,-6 2-7 0,6-2-10 15,8-3-30-15,-2 4 4 0,8 1-7 0,-1-1 4 16,7 0 2-16,1 3 10 0,-1 1 31 0,0 3 9 16,-7 0 25-16,7 4 26 0,-12 0 23 15,5 0 20-15,-6 0 14 0,0 4 8 0,0 4-4 16,0-1-20-16,-7 4-22 0,1 0-27 16,-7 3-25-16,7 1-28 0,-7 0-35 0,0 3-49 15,0-3-72-15,0 3-99 0,0-7-120 0,0 0-136 16,0 0-118-16,0-7-88 0,6-1-84 0,-6-3-85 15,7-3 4-15,-1-4 75 0,-6-4 102 0,13 0 107 16,0-4 139-16</inkml:trace>
  <inkml:trace contextRef="#ctx0" brushRef="#br1" timeOffset="162737.46">22358 13661 21 0,'-6'-15'424'0,"-1"1"99"0,0 3 77 0,-5 3 27 15,-2 1-72-15,1-1-116 0,7 5-114 0,-8-1-115 16,8 0-121-16,0 4-131 0,0 0-138 0,-1-3-165 15,0 6-196-15,1-3-80 0,-1 4-10 16,1 3 42-16,6-3 75 0</inkml:trace>
  <inkml:trace contextRef="#ctx0" brushRef="#br1" timeOffset="163783.35">23368 13727 223 0,'-7'-4'375'0,"7"4"43"0,-7 0-16 16,7 0-57-16,-6 0-74 0,0 0-77 15,-8 0-60-15,8 0-39 0,-7 4-27 0,-1-1-19 16,-4 5-19-16,-2-5-11 0,1 4-5 0,-1 1 0 16,0 0 4-16,1 3 3 0,-1-4 3 15,7 0 0-15,6 0 1 0,-5-3 0 0,5-1-4 16,1 1-3-16,6 0-10 0,6-4 6 0,1 0 0 16,5-4 3-16,2 0 7 0,-2 1 9 0,8-4 18 15,6-1 11-15,-7 1 12 0,1-3 14 16,0 1 17-16,-1-2 16 0,1 4 14 0,-7-4 14 15,0 4 20-15,-6-4 20 0,5 4 7 0,-5-4 32 16,0 3 25-16,-1 1 15 0,-6 7 0 0,0-4-11 16,-6 1-14-16,-1 3-44 0,7 3-47 0,-7 1-43 15,7-4-36-15,0 7-27 0,0 1-16 16,0 3-12-16,0 0-5 0,0 3-2 0,0-3-2 16,0 4 0-16,7 4-3 0,-7-5-1 0,13 8 0 15,-7-4-3-15,1 4 1 0,0-4 0 16,-1 4 1-16,1-3-2 0,-1 3 1 0,0-4-2 15,1 1 14-15,0-1-6 0,5-4-5 0,-12-2-3 16,8-2 0-16,-8 1 4 0,6-3-15 16,-6-4 9-16,6-2 9 0,-6 2 10 0,0-4 4 15,0 5 13-15,-6-5 11 0,6-5 13 0,-6 5-4 16,-2-4-8-16,-4 4 2 0,-2-2-12 16,8-2-5-16,-13 0-10 0,5 4 7 0,2-4 6 0,-2 4 1 15,2 0 0-15,-2-4 3 0,-5 4-2 16,5 0 1-16,-4-3 3 0,4 3-1 0,1 0-1 15,1 0 0-15,4 3-1 0,2-3-2 0,0 0-1 16,-1 0-4-16,7 0-4 0,0 0-5 0,0 0-3 16,0 0-3-16,7 4-2 0,-7-4 1 15,0 0 2-15,6 0 4 0,0 0 3 0,8 0 3 16,-1 0 3-16,7 0 1 0,-2 0 0 0,9 0-3 16,-7 0-6-16,-1-4-5 0,14 4-4 15,-8-3-7-15,9 3-2 0,-9-4-4 0,1 1-3 16,7 3-8-16,-7-4-13 0,0 1-20 0,0 3-26 15,0-4-50-15,-7 4-48 0,1 0-69 16,-14 0-85-16,-6 0-109 0,0 0-119 0,0-4-98 16,-6 4-121-16,-7 0-136 0,0 0-14 0,0 0 69 15,-7 4 114-15,8-4 132 0,5 4 163 0</inkml:trace>
  <inkml:trace contextRef="#ctx0" brushRef="#br1" timeOffset="164279.1">24299 13848 251 0,'0'0'461'0,"0"3"87"0,-6-3 62 16,6 0-14-16,-7 0-52 0,0 0-57 0,7 0-60 15,-6 0-61-15,6 0-63 0,0 0-70 0,0 0-77 16,0 0-67-16,0-3-56 0,0 3-57 15,0 0-62-15,0 0-69 0,0 0-71 0,-7 3-77 16,7-3-71-16,0 4-73 0,0-1-87 0,-6 2-85 16,6-2-7-16,0 0 41 0,0 5 63 15,6-1 93-15</inkml:trace>
  <inkml:trace contextRef="#ctx0" brushRef="#br1" timeOffset="164465.48">24279 13990 342 0,'-6'0'432'0,"6"5"54"0,0-5-6 0,0 0-56 15,0 0-79-15,6 0-72 0,-6 0-62 16,0 0-50-16,0 0-39 0,0 3-38 0,0-3-42 16,0 0-46-16,0 0-46 0,0 3-43 0,0 1-53 15,0 0-72-15,0-4-99 0,-6 0-135 0,6 0-50 16,0 0-3-16,0 0 27 0,0 0 58 15</inkml:trace>
  <inkml:trace contextRef="#ctx0" brushRef="#br2" timeOffset="173594.51">25309 13690 311 0,'0'-4'452'0,"-7"4"64"0,7-3 34 0,-7 3-51 16,1 0-65-16,-1 0-43 0,7 3-32 15,0-3-17-15,0 0-9 0,0 0-20 0,13 4-32 16,-6-4-35-16,0 0-25 0,-7 4-16 0,0-4-17 16,0 3 5-16,0 1 15 0,0 0 19 0,-7 3 15 15,7 0 11-15,-7 4 4 0,-6 7-5 16,13-2-20-16,-6 5-20 0,6 1-24 0,-6 4-25 16,-2 4-40-16,8-2-123 0,0 6 0 0,0-1 0 15,0 4 0-15,8-2 0 0,-8 3 0 16,0-2 0-16,6 5 0 0,-6-6 0 0,6 6 0 15,-6-8 0-15,7 4 0 0,-7-4 0 0,0 0 0 16,0-7 0-16,-7-1 0 0,7-2 0 0,-6-6 0 16,0 3 0-16,-2-11 0 0,2 3 0 15,0-5 0-15,-8-3 0 0,8-1 0 0,-13-3 0 0,5 0 0 16,-12-3 0-16,7-4 0 0,-1 0 0 16,-6-5 0-16,0 1 0 0,1 0 0 0,-1-4-365 15,-1-3-467-15,1 0-207 0,14 0-173 16,-8-4-25-16,7 3 86 0,13-3 179 0,0 4 215 15,6-4 244-15</inkml:trace>
  <inkml:trace contextRef="#ctx0" brushRef="#br2" timeOffset="174635.23">25236 13393 112 0,'0'4'297'0,"-6"0"43"0,12 3-20 0,-6-3-46 15,8 3-56-15,-2-3-49 0,-6 3-45 0,6-3-32 16,-6-1-14-16,6 1-5 0,2 0-1 16,-2-1-1-16,0-3-1 0,7-3-4 0,1 3-4 15,-8-4-1-15,14 0 2 0,-14 1-1 0,7-4-1 16,-7-1-1-16,1 1 6 0,-7-1 3 16,0 1 3-16,-7 0 2 0,1-1 3 15,-1 5 0-15,-5-1-2 0,-2 0-11 0,8-3-13 0,-7 7-20 16,6 0-28-16,-6 0-39 0,1 4-48 0,4-1-58 15,2 1-73-15,0 0-104 0,0-1-139 16,6 5-56-16,0-5-1 0,12 5 29 0,2 3 62 16</inkml:trace>
  <inkml:trace contextRef="#ctx0" brushRef="#br2" timeOffset="175063.88">25686 13958 240 0,'6'0'390'15,"1"3"45"-15,0-3-9 0,-1 0-59 0,7 0-86 16,0 0-80-16,0 0-59 0,1-3-39 16,5-2-27-16,0 5-24 0,0-3-22 0,8 0-15 15,-1 3-15-15,-6 0-20 0,-1-4-26 0,0 4-34 16,-6-4-45-16,1 4-64 0,-2 0-75 0,-4 0-95 16,-8 0-51-16,-8-3-5 0,2 3 24 0,0 0 52 15</inkml:trace>
  <inkml:trace contextRef="#ctx0" brushRef="#br2" timeOffset="175293.53">25712 14068 99 0,'0'3'301'0,"0"1"42"0,7 0-3 0,-7-4-32 15,6 3-43-15,-6 1-44 0,7-4-49 0,-7 0-37 16,6 3-24-16,1-3-11 0,-1 0-5 0,0 4-6 15,8-4-7-15,-8 4-8 0,7-4-8 16,0 0-8-16,0 0-13 0,7-4-6 0,0 0-19 16,5 1-28-16,1-1-31 0,0 1-43 0,7-1-61 15,-7-3-93-15,0 3-112 0,1-3-88 0,-1-2-28 16,-1 3 8-16,1-2 43 0,0 4 77 0</inkml:trace>
  <inkml:trace contextRef="#ctx0" brushRef="#br2" timeOffset="175811.65">26474 13888 255 0,'19'3'398'0,"-5"-3"38"0,5 0 1 0,1 0-63 16,6 0-89-16,6-3-68 0,-5 3-48 16,12-4-29-16,-1 0-25 0,2 4-25 0,-1-3-30 15,-7-1-27-15,1 0-14 0,-1 1-12 0,-5 0-10 16,-15-2-18-16,2 2-21 0,-8-1-21 16,-6 4-22-16,-6-3-17 0,-1-1-10 0,-6 0-6 15,-13 1 3-15,0 3 11 0,-1-4 9 0,-5 0 14 16,-1 4 14-16,8-3 18 0,-8 3 17 15,0-4 16-15,1 4 14 0,-1-4 8 0,14 1 8 0,-1 3 5 16,8-4 9-16,-2 4 10 0,8-4 11 16,-1 4 16-16,1 0 17 0,6 0 9 0,-7 0 14 15,7 0 14-15,0 4 22 0,0 0 29 0,0-1 33 16,0 5 39-16,0 3 28 0,0 3 32 16,-6 1 31-16,6-1 20 0,0 4 11 0,6 5 7 15,-6-1 2-15,7 4-12 0,-7 0-29 0,0 2-37 16,0 1-47-16,6-2-49 0,-6 2-47 0,7 0-42 15,-7 0-38-15,6 0-27 0,-6 1-19 0,6-1-12 16,2 0-6-16,-2-3-11 0,7-4-7 16,-7 0-26-16,7-4-54 0,0 1-82 15,-7-5-107-15,8 1-110 0,-1-8-106 0,-6 1-80 0,6-5-44 16,-7 1-14-16,0-4-3 0,-6-4-11 16,0 4-26-16,0-6 33 0,0-2 59 0,0-3 75 15,0 0 100-15</inkml:trace>
  <inkml:trace contextRef="#ctx0" brushRef="#br2" timeOffset="176032.39">26552 14189 175 0,'0'-5'380'16,"6"1"54"-16,2 1 12 0,4-1-49 0,-5 1-49 0,12 3-52 16,-6-4-25-16,7 1-15 0,0 3-6 15,5-4 3-15,1 0-21 0,1 4-35 0,-1 0-41 16,-6 0-34-16,12-3-32 0,-7-1-34 0,-5 4-46 15,6-3-57-15,1-1-74 0,-8 4-84 0,7-4-87 16,-13 0-104-16,0 1-109 0,-7-1-94 16,2 0-6-16,-2 1 41 0,0 3 66 15,0-4 93-15</inkml:trace>
  <inkml:trace contextRef="#ctx0" brushRef="#br2" timeOffset="176428.02">27106 14030 86 0,'0'-7'390'0,"0"4"66"0,0-1 47 0,0 1-35 15,0-1-80-15,-7 4-90 0,7 0-75 16,0 4-54-16,7-1-35 0,-1 1-20 0,1 6-10 16,0 2-7-16,-1 3-3 0,0-1-2 0,8 4-4 15,-8 1-10-15,0 3-13 0,1 3-9 16,6 0-9-16,-6 2-5 0,-1-2-5 0,-6 1-8 16,6-1-7-16,-6-3-11 0,8 0-3 0,-2-3-4 15,-6-1-1-15,0-3 0 0,6-8 9 0,0 0 29 16,-6-3 24-16,7 0 15 0,-7-8 9 15,0-3 6-15,-7 0 0 0,7-5-16 0,-12-2-15 16,12-1-10-16,-14-7-8 0,2 0-3 0,5 0-6 16,-6 0-2-16,0-3-7 0,7 3 2 0,-8-8 8 15,8 8 3-15,0-3 3 0,6 3 1 16,0 3 0-16,0 1-8 0,6 4-7 0,0-5-5 16,8 8-12-16,-2-3-35 0,8 6 4 0,-1 1 6 15,7-1-1-15,1 5-1 0,-1-1-1 16,6 4 22-16,-5 0-16 0,-1 4-13 0,-7-1-7 15,1 5-6-15,-8 3-2 0,-6 3 3 16,2-3-2-16,-8 7 0 0,-8-2-5 0,-4-2-15 0,-1 4-28 16,-7-3-45-16,0 0-56 0,8-4-70 15,-8 3-69-15,1-3-84 0,5-4-100 0,2 0-103 0,6-3-16 16,-2 1 34-16,8-5 59 0,8 3 92 16</inkml:trace>
  <inkml:trace contextRef="#ctx0" brushRef="#br2" timeOffset="177509.78">27783 14064 78 0,'6'-7'331'16,"-6"-2"56"-16,8 3 9 0,-2-2-30 0,-6 1-49 16,0 0-49-16,0 0-44 0,0-1-22 0,-6 1-10 15,-2 7 1-15,8-8-6 0,-6 8-13 16,6-3-21-16,0 6-22 0,0 2-19 0,6-2-13 0,-6 8-9 16,14 0-3-16,-8 3-4 0,1 4-3 15,6 1-6-15,0 3-10 0,-1 0-10 0,2 4-10 16,6-1-8-16,-8 1-13 0,8 0-5 0,-13-1-6 15,5 1-5-15,2-1-5 0,-8-3-2 16,0 1-1-16,1-5-1 0,-7 0 0 0,0-7 0 16,0 0 4-16,0-4 4 0,0 1 4 0,0-8 0 15,0-4 1-15,-7 0-1 0,7-7-3 16,-6-3 2-16,6-1-1 0,-6-7 6 0,-1 0 11 16,0 0 13-16,7-3 15 0,-6-1 16 0,6 0 20 15,0 0 22-15,0 4 13 0,0-3 8 0,6 3-4 16,-6 0-12-16,14 0-21 0,-8 0-26 0,0 4-27 15,7 3-21-15,7 1-12 0,-6-1-9 16,4 7-3-16,2 1-6 0,-7 0-1 0,7 7-1 16,0 0-2-16,-8 0 5 0,1 7 1 0,-6-3 3 15,-7 7 9-15,0-4 3 0,-7 1-1 0,1 2-6 16,-7 1-1-16,7 3 8 0,-8-2-8 16,8-1 0-16,0 0 0 0,-2-4 2 0,2 1-2 15,6-1-10-15,0 0-2 0,6-3 3 0,2 0-1 16,-2-4 2-16,7 3 2 0,6-3 3 15,1 0 3-15,6 0-2 0,6 0-1 0,2 0-1 16,-2 0 2-16,-7 4 0 0,8 0-1 0,0-1 3 16,0 5 0-16,-8-1-3 0,1 4 3 15,-6 0 4-15,-7-1 2 0,0 5 3 0,-6-3 2 16,-7 2 7-16,-7 1 3 0,1-4-2 0,-8 4 4 16,-6-1 3-16,8 1-1 0,-14-1-3 0,7-3-11 15,-1 4-7-15,7-7-31 0,-7 3-40 0,7-8-53 16,0 5-63-16,1-5-79 0,-2-3-83 0,8 0-72 15,-7 0-62-15,6-3-74 0,0-1-95 16,14-3-19-16,0-1 39 0,6 2 65 0,-1-6 86 16</inkml:trace>
  <inkml:trace contextRef="#ctx0" brushRef="#br2" timeOffset="177760.03">28884 13961 162 0,'-6'-11'453'0,"-2"4"90"0,8 0 75 16,-6-1-13-16,0 8-67 0,-1 0-60 0,-6 4-39 16,0 3-23-16,7 4-15 0,-8 4-14 15,-5-1-24-15,6 8-27 0,0 4-30 0,0-1-37 0,6 5-39 16,7-1-38-16,0 1-35 0,-6 2-43 16,6 2-38-16,0-1-31 0,0 0-22 0,0-4-16 15,6 0-21-15,1-3-46 0,6-4-81 0,-6 0-112 16,5-8-122-16,2 2-116 0,6-10-100 15,-1-2-73-15,7-4-46 0,0-4-36 0,-6-2-5 16,5-2 51-16,1-3 79 0,0-4 95 0,7 1 116 16</inkml:trace>
  <inkml:trace contextRef="#ctx0" brushRef="#br2" timeOffset="178117.42">29300 14119 273 0,'8'-8'403'16,"-8"1"59"-16,0 0-5 0,0 3-42 15,-8 0-56-15,8 1-50 0,-6 3-32 0,0-4-26 16,-1 4-22-16,1 4-19 0,-1-1-21 0,-12 1-18 16,5 7-15-16,-5-4-11 0,6 8-11 15,-6 0-14-15,-1 3-17 0,7 0-22 0,-7 0-23 0,7 5-15 16,-6-1-9-16,13 0-8 0,-2-4-7 16,2 0-8-16,6 0-8 0,6-3-4 0,2 0-6 15,-2-8-6-15,13 1-4 0,-6-5-5 0,14-3-3 16,-8-7-5-16,7 0 1 0,0-7 2 15,0-2 4-15,0 1 6 0,-7-3 5 0,1 0 5 16,-7-4 6-16,7 4 6 0,-14-4 15 0,1 7 17 16,-7-4 16-16,7 9 29 0,-7-5 28 15,0 8 21-15,0-1 3 0,-7 5-7 0,7 3-8 16,-7 3-20-16,14 1-28 0,-7 4-19 0,0 2-14 16,0 5-10-16,0-1-8 0,0 5-11 15,0-1-9-15,-7 1-25 0,7-1-44 0,7 0-68 0,-7 0-77 16,7 1-92-16,-7-1-87 0,0-3-69 15,6-4-63-15,0 3-58 0,-6-6-79 16,6-1 11-16,2-3 49 16,-2-4 65-16,13-4 91 0</inkml:trace>
  <inkml:trace contextRef="#ctx0" brushRef="#br2" timeOffset="178315.48">29620 14170 163 0,'0'-15'393'0,"0"5"66"16,0 2 27-16,0 4-37 0,0 1-67 0,0 3-74 15,-6 0-58-15,6 3-44 0,-8 5-31 0,2 3-25 16,6 0-21-16,-6 3-22 0,6 4-23 0,0 5-15 16,0 2-20-16,0 1-17 0,-6-1-25 15,6 1-43-15,0 0-52 0,0-1-69 0,6-3-74 16,-6 0-97-16,6-3-119 0,0-1-95 0,2-7-21 16,-2 0 29-16,7-8 55 0,7 2 88 15</inkml:trace>
  <inkml:trace contextRef="#ctx0" brushRef="#br2" timeOffset="178694.69">29802 14071 298 0,'0'-23'448'0,"0"2"63"0,0 3 19 0,-7-1-47 16,7 8-82-16,0 1-72 0,0 2-60 0,7 5-40 16,-7 3-25-16,7 0-29 0,-1 7-31 0,0 4-28 15,2 0-22-15,-2 7-20 0,7 4-17 16,-7-1-22-16,7 6-15 0,-6 2-6 0,5 4-3 15,-4 0-11-15,-8 0-1 0,6-4 3 0,-6 4 2 16,6-4-2-16,-6 1 0 0,7-1 7 0,-7-7-3 16,0-4-2-16,0-3 1 0,-7-4 8 15,7-4 37-15,0 1 2 0,0-8 8 0,0-3 8 16,0-2 11-16,0-2-2 0,0-4-21 16,0 0 14-16,7 0 11 0,0-4-1 0,-1-3-5 15,7 4-1-15,-7-5-18 0,14 4-14 0,-7-3-18 16,0 7-11-16,0 0-10 0,0 0-3 0,-6 8-3 15,-1-1-1-15,8 0-2 0,-8 8 2 0,13 0 4 16,-12 7 3-16,-1 0 3 0,-6 3 6 16,-6 4 3-16,-1 1 4 0,-6 3-4 0,1 0-17 15,-8 0-23-15,6 3-46 0,-5-6-61 0,-1-1-82 16,8 0-92-16,-8-2-86 0,13-6-97 16,-5 1-120-16,12-11-88 0,-7 4 0 0,7-4 50 15,13-4 79-15,0-3 106 0</inkml:trace>
  <inkml:trace contextRef="#ctx0" brushRef="#br2" timeOffset="178927.14">30369 13950 231 0,'6'-11'491'0,"1"0"81"0,-7 4 60 16,7 0-16-16,-1 3-77 0,6 4-38 0,15 4-41 15,5 3-14-15,8 0 8 0,5 8-9 16,0 0-27-16,1 6-57 0,-1 1-43 0,2 7-40 15,-9 1-46-15,-5 7-38 0,-13-1-35 0,0 4-36 16,-14 1-29-16,-12 3-23 0,-8 3-32 16,-6-2-62-16,-5-2-115 0,-15 1-183 0,1-7-231 15,1 0-253-15,5-4-253 0,7-4-100 0,-7-7 26 16,7-1 136-16,0-1 208 0,7-10 239 16</inkml:trace>
  <inkml:trace contextRef="#ctx0" brushRef="#br2" timeOffset="179713.21">25159 15276 124 0,'0'-14'409'0,"6"-1"70"0,-6 4 60 15,-6-4-11-15,6 5-37 0,-7-1-26 0,7-1-2 16,0 1 5-16,0 4 0 0,0 0-21 15,0 3-45-15,0 0-61 0,-7 4-66 0,7 4-48 16,-6 3-33-16,-1 1-25 0,7 6-21 16,0 9-18-16,0 2-15 0,0 4-22 0,0 5-20 0,13 1-17 15,-6 6-14-15,0 3-11 0,-1 0-10 16,8 0-7-16,-2 4-10 0,1-8-18 0,0 4-43 16,0 0-74-16,-7-4-105 0,8-3-129 0,-2-4-129 15,-4 0-113-15,-8-8-84 0,6 1-68 0,-12-8-66 16,-2-3 25-16,2-3 79 0,-6-5 98 0,4-4 107 15</inkml:trace>
  <inkml:trace contextRef="#ctx0" brushRef="#br2" timeOffset="180576.89">25171 14881 272 0,'0'0'369'0,"8"3"38"16,-2 1-30-16,-12-1-65 0,-2-3-68 15,8 4-64-15,-6-1-40 0,6 1-27 0,0 1-19 16,0 1-9-16,6-1-12 0,-6 2-9 0,8-4-6 16,-2 5-4-16,-6-8 2 0,6 3 3 0,0-3 6 15,1 0 6-15,0 0 5 0,-1 0 10 0,1 0 12 16,-1-3 6-16,-6-1 1 0,6 0 1 15,-6 1-2-15,0-1-8 0,0-4-12 0,0 2-16 16,0 1-9-16,0 1-12 0,-6-3-11 0,6 4-10 16,-6-1-7-16,6 1-6 0,0-1-11 15,0 0-9-15,0 1-15 0,-7 3-6 0,1 0-41 16,6 0-45-16,0 0-54 0,0 3-61 0,0-3-72 16,0 4-106-16,0 0-115 0,0-4-45 0,6 3 11 15,1 1 43-15,-1 3 69 0</inkml:trace>
  <inkml:trace contextRef="#ctx0" brushRef="#br2" timeOffset="180915.26">25738 15401 166 0,'0'0'409'0,"7"0"64"0,-7-4 32 0,6 4-45 16,0 0-80-16,2 0-85 0,-2 0-70 0,0 0-53 15,7 0-41-15,0 0-34 0,6 0-33 0,1-3-27 16,6 3-31-16,1-5-36 0,-1 2-43 0,-1 0-48 16,1-1-56-16,0 4-71 0,-6-4-83 0,-1 1-105 15,-19 3-47-15,14 0 3 0,-8-4 30 16,0 4 62-16</inkml:trace>
  <inkml:trace contextRef="#ctx0" brushRef="#br2" timeOffset="181118.6">25940 15529 312 0,'0'0'476'0,"0"0"73"16,0 0 41-16,0 0-63 0,0 0-100 0,13 0-90 0,-6-3-84 16,-1 3-65-16,8 0-53 0,4-4-44 0,2 4-40 15,-1-4-36-15,7 1-43 0,1 3-51 16,-1-4-61-16,0 0-65 0,0 1-70 0,1-1-89 15,-9 0-94-15,2 1-69 0,-1-1-5 0,1-1 31 16,-6 3 58-16,11-2 87 0</inkml:trace>
  <inkml:trace contextRef="#ctx0" brushRef="#br2" timeOffset="181627.62">26650 15155 115 0,'0'-11'419'0,"0"0"72"0,0 4 49 16,0 3-34-16,0 4-86 0,0 0-86 0,0 8-64 16,0-1-42-16,0 8-20 0,7-1-19 0,-1 6-24 15,1 1-33-15,5 1-34 0,2 7-28 0,-2 0-27 16,2 4-17-16,-1 1-10 0,0-5-6 16,6 4-1-16,-5-4-2 0,-2-4-1 0,1 1-6 0,-6 0-1 15,6-8-3-15,-7 0-6 0,0-3-11 0,2-4-15 16,-8-4-20-16,6-3-20 0,-6-4-10 15,0-4-8-15,0-3 0 0,0-4 5 0,0-4 12 16,6-3 12-16,-6 0 8 0,7-8 9 0,6 4 11 16,-7-3 8-16,7-1 12 0,1 0 15 0,-2-3 8 15,2 4 9-15,5-2-2 0,1 2 9 0,0 3 1 16,-2 0 1-16,2 0-4 0,-1 4-3 16,1 3 2-16,-6 4-5 0,-8 4 1 0,7-1 1 15,-7 8 13-15,1 0 7 0,0 4 12 0,-14 3 12 16,0 4 8-16,-6 5 1 0,-7-2-2 15,2 4-7-15,-9 4-7 0,1 0 0 0,-6 0 0 16,5 0 4-16,1 0 7 0,-6 0 14 0,6-4 14 16,7 4 23-16,-1-7 7 0,13-1 11 0,1 1 13 15,-1-4 16-15,7 0 9 0,7-3-2 0,-1-1 14 16,1 0 10-16,13-3 2 0,-8 0-9 0,14-1-13 16,-6-3-22-16,6-3-30 0,6 3-33 0,2-8-38 15,-9 5-49-15,1-6-65 0,0-1-86 0,-6 2-109 16,6-2-119-16,0-1-109 0,0-3-88 0,0 2-57 15,-6 1-31-15,-1 0-11 0,-6 0-1 16,0 0 35-16,-7 0 65 0,8 1 82 0,-2-1 97 16</inkml:trace>
  <inkml:trace contextRef="#ctx0" brushRef="#br2" timeOffset="182028.9">27353 15273 325 0,'-6'-8'406'0,"0"1"51"0,-1-4-3 16,-6 3-25-16,6 1-35 0,-6 0-36 0,6 3-19 15,1 1-24-15,0 3-20 0,6 0-31 0,-6 0-36 16,6 3-37-16,6 1-36 0,-6 7-12 15,6 0-12-15,7 4-5 0,0-1-7 0,-6 5-15 16,6-1-13-16,0 1-14 0,-7 6-10 0,8 1-12 16,-8 3-8-16,0-4-8 0,1 8-9 0,-7-3-9 15,0-1-10-15,0 0-3 0,0 1-3 0,6-5 1 16,-6 1-3-16,0-4-4 0,0-4 1 0,0 1-1 16,0-5-2-16,7-3-1 0,-7-3-4 0,7-1-3 15,-7-7 1-15,0 0-7 0,0 0-1 0,0-7-1 16,-7-1 7-16,7-3 13 0,-7-3 3 0,7-5 17 15,-6 1 17-15,6-4 14 0,-7-1 18 0,-5 2 15 16,12-5 25-16,-8 1 22 0,2-4 16 0,0 3 17 16,6-4 6-16,0 5-6 0,0-1-16 0,6 1-22 15,0-1-29-15,2 3-29 0,4 5-22 16,1 1-18-16,1 2-14 0,-2 4-12 0,8 3-3 16,0 1-5-16,-1 3-5 0,1 4-4 0,-1 0-8 15,1 8-10-15,-7-1-14 0,0 4-18 16,-7 4-16-16,0-1-14 0,-6 4-13 0,-12 1-16 15,5 3-13-15,-6-1-13 0,-6 2-17 0,-1-4-23 16,-6-1-31-16,7-1-43 0,-1-1-54 0,0-2-60 16,8 1-58-16,-2-8-59 0,8 1-77 0,6-1-98 15,0-7-11-15,6-4 40 0,8 1 66 0,12-1 88 16</inkml:trace>
  <inkml:trace contextRef="#ctx0" brushRef="#br2" timeOffset="182512.24">27763 15247 226 0,'0'-18'459'0,"-6"7"79"16,0 0 60-16,6 4-36 0,-7-1-77 0,1 4-74 16,6 4-65-16,-7 4-50 0,7 4-39 15,0-1-34-15,7 7-37 0,-7 1-35 0,6 7-33 16,1 0-24-16,5 4-23 0,2 0-25 0,-2 3-20 16,2-1-13-16,-8 6-4 0,7-5-24 0,-6 1 0 15,6-1-18-15,-1-3-35 0,-4-1-45 0,-2-3-53 16,-6-4-40-16,6-4-56 0,-6-2-39 0,0-1-17 15,0-7-6-15,0-4-8 0,7 0-7 16,-7-4-13-16,7-7-10 0,-1-1-3 0,0-2 6 16,7-4 27-16,1 0 47 0,-2-8 62 0,8 4 74 15,-7-7 80-15,7 3 87 0,-8 0 92 0,8-3 88 16,0 0 77-16,-7 4 46 0,7-5 16 0,-1 5-13 16,-6 2-32-16,0 1-44 0,0 4-34 0,0 3-23 15,-7 5-13-15,1 3-11 0,0-2-11 16,-7 9-8-16,0 0-13 0,0 5-11 0,0-1-6 15,0 6 3-15,-7 1 2 0,-6 3 1 16,0 5-1-16,0 3 3 0,-13 0 7 0,7 0 4 0,-8 0 11 16,-5 0 11-16,6-4 18 0,-7 4 21 15,1 1 20-15,5-2 18 0,-5-3 2 0,12-4-6 0,-6 6-17 16,13-6-25-16,-7-3-28 0,8 0-25 16,12-4-21-16,0 1-14 0,20-1-12 0,5-3-10 15,7-4-12-15,8 0-17 0,-1 0-11 0,13-4-16 16,0-3-20-16,0-1-36 0,1 1-47 0,-2 0-64 15,1-4-91-15,-5 0-105 0,-9-4-114 0,1 3-102 16,0 2-78-16,-13-5-64 0,0 1-60 0,-6 3-47 16,-7 0 40-16,0 0 83 0,-6-4 97 0,5 7 115 15</inkml:trace>
  <inkml:trace contextRef="#ctx0" brushRef="#br2" timeOffset="182762.48">28858 15236 260 0,'6'-15'459'16,"-6"5"78"-16,6-1 50 0,-6-1-20 0,-6 5-48 16,6 3-35-16,-6-3-21 0,6 3-9 15,-7 1-15-15,7 3-28 0,-6 0-40 0,6 3-45 0,-7 1-39 16,1 7-33-16,6 0-20 0,-7 4-18 16,1 3-20-16,0 4-31 0,-2-4-36 0,2 8-32 15,0-4-32-15,-1 3-26 0,0 1-22 0,7-4-12 16,0 4-31-16,7-4-58 0,-7-4-94 0,7 0-129 15,-1 1-156-15,0-4-143 0,8-8-108 16,-1 4-83-16,6-7-53 0,0-1-19 0,8 1 79 0,-1-4 106 16,6-4 111-16,1 1 125 0</inkml:trace>
  <inkml:trace contextRef="#ctx0" brushRef="#br2" timeOffset="183112.17">29300 15316 1 0,'-6'-17'355'0,"0"-2"79"0,-1 4 66 0,1 4 1 0,-8-4-21 15,2 8-22-15,-2 0-13 0,8 3-5 0,-14 4-9 16,7 0-10-16,-6 4-20 0,6 0-35 0,-7 6-45 16,1 2-40-16,-1 2-34 0,0 5-39 15,1 3-40-15,6-4-41 0,0 4-39 0,1 4-32 16,4-9-20-16,2 6-16 0,6-4-12 0,6-1-13 16,2-4-17-16,-2-3-16 0,7-3-21 0,0-1-17 15,6-7-14-15,-5 0-9 0,11-5 3 0,-5-5 10 16,0-1 14-16,6 0 16 0,-7-7 19 0,7 0 15 15,-12-1 11-15,4 1 15 0,-4-4 18 0,-1-3 23 16,-7 2 30-16,0 1 35 0,2 4 38 0,-8 3 33 16,0 4 26-16,0 0 12 0,0 4-7 15,0 3-17-15,0 4-27 0,0 0-34 0,0 8-34 16,0 2-32-16,0 5-21 0,0 0-16 0,0 7-23 16,6 0-4-16,-6-1-5 0,6 6-10 0,0-2-29 15,1 1-47-15,0-1-61 0,-1-3-105 16,-6 1-129-16,7-5-133 0,-7 0-110 0,6-3-77 0,1-4-51 15,0 0-36-15,-1 0-27 0,-6-11 44 0,0 7 82 16,6 1 94-16,0-8 107 0</inkml:trace>
  <inkml:trace contextRef="#ctx0" brushRef="#br2" timeOffset="183326.22">29671 15338 360 0,'8'-14'484'0,"-8"-1"80"0,0 5 38 0,0-5-33 15,0 7-73-15,6 1-71 0,0 3-76 16,-6 4-65-16,0 0-63 0,0 4-60 0,7 3-56 16,-7 1-40-16,0 7-23 0,7-1-14 0,-7 0-14 15,6 5-27-15,-6-1-38 0,0 1-57 0,0-1-68 16,0 0-73-16,7 0-69 0,-7 1-69 0,6-5-61 16,0-2-65-16,1-1-50 0,0 0 9 15,-1-4 40-15,0-3 64 0,8-1 88 0</inkml:trace>
  <inkml:trace contextRef="#ctx0" brushRef="#br2" timeOffset="183727.24">29894 15229 61 0,'6'-22'389'0,"-6"1"76"0,0-2 60 0,0 4-11 16,0 1-49-16,0 7-64 0,0 0-61 16,0 4-51-16,6-1-50 0,-6 8-45 0,20 0-46 15,-14 0-43-15,7 12-34 0,1-1-17 0,-14 3-11 16,6 9-10-16,-6-2-11 0,6 4-15 0,1 5-5 15,0 3-11-15,-1-4-9 0,1 4-9 16,-1 1-9-16,0-5 2 0,-6 0-1 0,7-4 5 16,-7-3 7-16,0-3 8 0,0-1 11 0,-7-7 4 15,7 0 4-15,0-3 4 0,-6-8 2 0,12 0 3 16,-6-8 7-16,0 1 8 0,0-4 13 0,0-5 9 16,7 2 15-16,-7 0 17 0,7-8 14 0,-7 0 12 15,6-1 5-15,0 2 3 0,-6 3-9 0,8 0-10 16,-8 2-16-16,6 6-22 0,-6-1-22 15,6 3-14-15,-6 5-12 0,13-1-14 0,-13 4-11 16,20 4-12-16,-8 3-15 0,2 4-20 0,-1 0-22 16,0 3-26-16,-7 5-27 0,1-4-20 15,-1 3-19-15,-6 0-6 0,-6 4-2 0,-1-4 8 16,1 1 13-16,-7-1 19 0,0 1 21 0,-7-5 17 16,7 1 18-16,-6-4 9 0,0 0-1 0,-1 0-12 15,6-4-22-15,2-3-28 0,-1-1-43 0,6-3-58 16,0-3-78-16,1 3-93 0,0-8-30 0,6 1 7 15,6-4 34-15,7 0 63 0</inkml:trace>
  <inkml:trace contextRef="#ctx0" brushRef="#br2" timeOffset="183949.09">30375 15126 146 0,'14'-11'397'16,"-2"4"58"-16,2 0 41 0,5-1-42 15,7 4-70-15,-6 8-59 0,12 0-30 0,1 3-11 16,-1 8-3-16,1-1 15 0,-1 8-1 0,-5 0-19 16,-1 8-28-16,-14-1-30 0,2 4-31 0,-8 4-54 15,-6 0-47-15,-6-1-58 0,-1 1-106 0,0-1-142 16,-5-4-161-16,-8 2-220 0,7-5-172 0,-7-3-68 16,0-4 36-16,14-1 97 0,0-5 137 0</inkml:trace>
  <inkml:trace contextRef="#ctx0" brushRef="#br2" timeOffset="187828.02">20951 16130 35 0,'0'0'368'0,"7"-4"72"15,-7 4 58-15,7-3-9 0,-7 3-44 0,0 0-49 16,6 0-18-16,-6 0-1 0,0-4 13 16,0 4 17-16,0 0 13 0,0 0 9 0,0 0 0 15,0 0-6-15,0 0-2 0,-6 4-16 0,6-1-21 16,-7 1-33-16,-6-4-36 0,-7 7-39 0,-5 1-161 16,-2 2-115-16,-5 2 0 0,-8 2 0 0,7 5 0 15,-5-5 0-15,5 8 0 0,1-3 0 0,-7 2 0 16,6 5 0-16,7-4 0 0,6 0 0 0,8 0 0 15,5 4 0-15,7-8 0 0,0 4 0 0,19-4 0 16,1-3 0-16,13-4 0 0,-7 1 0 0,0-6 0 16,7-6-15-16,-1 4-283 0,7-8-18 0,0 1-1 15,1-4 17-15,5-5 30 0,-7 1 51 0,-5-3 51 16,-1-5 53-16,-5 1 41 0,-1 0 35 16,0-4 21-16,-13 4 20 0,-6-5 19 0,-1 5 20 15,1 0 26-15,-7-1 25 0,-7 5 26 0,1-1 23 0,-8 8 14 16,8-4 7-16,-8 7-2 0,2 1-16 15,6 3-18-15,-1 3-28 0,-6 1-26 0,6 3-24 16,1 4-17-16,0 4-8 0,-2-1-4 0,2 5-2 16,6 3-3-16,0 1 0 0,6-2-2 0,-6 1-3 15,8 0-4-15,4-4-2 0,-5 4 3 0,13-4-3 16,-8-3-2-16,2 3-1 0,-2-7-1 0,8-3 1 16,-7-1-3-16,0-4 3 0,6-3 3 0,1 0 0 15,-1-7 1-15,-5 0 0 0,-8 0 0 16,-6-7-2-16,0-2-2 0,0-2 1 0,0 0-1 15,-6-1 1-15,-8 1-1 0,-5-4 1 0,6 4-2 16,-13 0-6-16,7 3-7 0,-8 0-13 0,1 4-18 16,0 4-27-16,7-1-34 0,-7 5-47 0,6 3-62 15,7 3-80-15,0-3-94 0,6 4-87 0,1 4-72 16,6-1-50-16,0 0-36 0,13 4-28 0,0-4-26 16,0 2 4-16,7 1 49 0,0-3 71 0,12-3 89 15,1 0 115-15</inkml:trace>
  <inkml:trace contextRef="#ctx0" brushRef="#br2" timeOffset="188392.05">21263 16299 165 0,'0'-12'396'16,"0"-2"64"-16,-6 6 31 0,6-2-34 0,-6 2-50 15,-7-3-53-15,6 4-31 0,7 3-24 0,-6 1-18 16,6-1-21-16,0 4-21 0,0 4-23 0,0 3-26 16,0 0-19-16,-7 8-18 0,-5-1-16 0,12 1-22 15,0 4-29-15,12 2-29 0,-5-1-18 0,6 1-13 16,0-3-10-16,-1 0 4 0,8-3-8 0,0 0-4 15,6-4-2-15,-7 0-5 0,1-4 2 0,-1 0-13 16,7-7 9-16,-6 0 5 0,0-4 3 0,-7-3 13 16,-1-4 9-16,2-3 14 0,-8-1 12 0,1 0 18 15,-7-3 14-15,0-4 14 0,0 5 13 0,-7-6 13 16,1 1 9-16,0 0 13 0,-2 7 12 16,2-3 11-16,0 7 5 0,-1 0-1 0,1 0-8 15,-1 6-23-15,1 3-26 0,-7 2-29 0,13 0-29 16,-6 7-21-16,6 4-17 0,0 0-6 0,6 4-7 15,-6 3-4-15,6 0-3 0,1 4-1 0,6-4-7 16,-7 5-18-16,7-5-34 0,1 0-50 16,-8 0-66-16,7-3-85 0,-7-4-89 0,14 0-82 0,-7-4-65 15,6 1-40-15,-5-8-8 0,5 0 21 0,1-8 54 16,6 1 61-16,-7-4 70 0,1 0 76 0,0-4 69 16,-2-3 62-16,-4 0 48 0,5-3 46 0,-12 1 43 15,0-1 29-15,-7-5 26 0,6 4 21 0,-6 0 18 16,0 0 19-16,0-1 17 0,0 6 20 0,0-1 23 15,0-1 24-15,0 8 23 0,0-4 20 16,0 8 14-16,0-1 6 0,0 5-3 0,0 3-10 0,0 0-4 16,0 3-9-16,0 5-4 15,0 3-5-15,0 0-6 0,0 7-12 0,0 0-17 0,0 4-20 16,0 3-24-16,0 6-22 0,0-2-25 0,6-4-19 16,-6 5-22-16,7-1-19 0,0-3-15 15,-7-1-14-15,6 1-10 0,0-4-5 0,1 0-4 0,-1-3-5 16,8-1-24-16,-8-7-34 0,0-1-61 0,1 2-78 15,0-9-93-15,5 1-95 0,-5-4-77 0,6-4-62 16,0 1-32-16,-7-5-14 0,8 4-15 16,-8-6-26-16,7 2-37 0,-13-3 25 0,0 5 53 15,-7-6 77-15,1 1 96 0</inkml:trace>
  <inkml:trace contextRef="#ctx0" brushRef="#br2" timeOffset="188561.9">21707 16354 314 0,'-6'-4'439'15,"-2"4"62"-15,8 0 12 0,0 0-44 0,8 0-65 16,-2 0-55-16,6 0-43 0,2 0-37 0,-1 0-39 16,7-4-43-16,-1 4-47 0,7 0-56 0,0 0-47 15,0-3-61-15,0 0-72 0,-7 3-85 0,1-6-94 16,6 3-122-16,-13 0-154 0,7-1-72 0,-8 0 1 16,2 1 48-16,-8-1 73 0,7 4 118 0</inkml:trace>
  <inkml:trace contextRef="#ctx0" brushRef="#br2" timeOffset="189062.57">22950 16244 279 0,'0'-8'457'15,"7"1"79"-15,-7 3 44 0,0 1-33 0,-7-1-64 0,1 4-61 16,0 0-58-16,0 4-43 0,-2-1-42 0,2 1-37 16,0 7-35-16,-1 0-24 0,-6 0-15 0,0 3-17 15,7 5-11-15,-8-5-10 0,2 5-18 0,-2 3-14 16,-5-4-10-16,-1 0-6 0,-6 4-3 0,7-3-1 16,-7-1-4-16,6 0-4 0,1-3-6 0,-1 0-9 15,14-1-16-15,-8-6-8 0,8-1-1 0,0 0 4 16,-1-3 11-16,7 0 14 0,0-4 19 15,0 0 8-15,13-4-4 0,-7 4-15 0,2-4-15 16,4-3-16-16,8 3-19 0,5 1-9 0,-5-5-3 16,6 5 0-16,-7-5-3 0,15 8-3 0,-9-6-12 15,-5 2-38-15,6 4-66 0,-6-5-103 0,-1 2-128 16,1 3-135-16,-1-4-115 0,-6 0-104 0,0 1-94 16,-7 3-50-16,2-4 47 0,4 4 94 0,2-4 105 15,-2 1 128-15</inkml:trace>
  <inkml:trace contextRef="#ctx0" brushRef="#br2" timeOffset="189410.25">23127 16295 104 0,'0'-15'366'0,"6"0"65"0,0 5 37 0,-6-1-37 16,0 3-44-16,0 1-54 0,0 0-41 16,0 3-29-16,7 0-20 0,-7 4-11 0,0 0-9 15,0 4-5-15,7 0-1 0,-7 3 2 0,0 4 1 16,-7 4-5-16,0-5-33 0,-5 12-12 0,12-3-15 15,-7-1-21-15,7 4-16 0,-13-3-17 0,0-1 4 16,-1 0-27-16,8 0-28 0,0 1-16 0,0-5-12 16,-1 1-9-16,7-1-7 0,0-2 4 0,0-1 18 15,-7-4 11-15,7 0 14 0,-6 0 18 0,6-3 19 16,0 0 14-16,0 0 1 0,-7-4 8 0,7 0 0 16,0 3-4-16,0-3-10 0,7 0-9 15,-7 0-8-15,6 0-17 0,1 0-14 0,-7 0-7 16,13 0-8-16,-1 0-9 0,2 0-8 0,-1 0-3 15,13 0-3-15,0 0-9 0,7 0-19 0,-7 4-40 16,-6-4-76-16,5 4-121 0,-5-4-146 0,0 0-149 16,-1 0-130-16,7-4-126 0,-13 4-131 0,0 0 1 15,0 0 86-15,-6 0 119 0,12 0 129 0,-6 4 155 16</inkml:trace>
  <inkml:trace contextRef="#ctx0" brushRef="#br2" timeOffset="191360.95">24435 16302 62 0,'-6'-3'413'0,"0"-9"90"16,-1 9 72-16,1-5 17 0,-8 5-45 0,8-1-56 15,0 0-43-15,6 4-32 0,0-3-27 0,0 3-25 16,6 3-23-16,0 1-16 0,1 3-2 0,0 4 3 16,-1 1 13-16,1 2 8 0,-1 4 4 15,0 5-15-15,8-5-22 0,-8 7-31 0,0-3-177 0,-6 0-106 16,0 4 0-16,0-3 0 0,0-2 0 0,0 1 0 16,0 0 0-16,0-4 0 0,0 0 0 15,8 1 0-15,-8-7-75 0,0-2-484 0,0 1-184 0,0-7-137 16,6-1-117-16,-6-3-101 0,0-3 42 15,0-4 121-15,0 3 162 0,0-8 160 0,0 5 177 16</inkml:trace>
  <inkml:trace contextRef="#ctx0" brushRef="#br2" timeOffset="191560.28">24228 16009 268 0,'-8'-11'475'16,"2"0"82"-16,0 0 58 0,-1 4-46 0,1-5-101 16,6 9-92-16,0-4-87 0,0 7-76 0,0-4-61 15,6 4-55-15,7 0-60 0,-7 0-76 0,8 4-79 16,-8-4-89-16,8 4-108 0,-8-1-147 0,0 4-128 16,1 1-33-16,-1-5 22 0,8 8 61 0,-8-3 96 15</inkml:trace>
  <inkml:trace contextRef="#ctx0" brushRef="#br2" timeOffset="192113.62">24814 16340 58 0,'-8'-9'402'0,"8"2"92"0,-6 0 80 16,0-1 17-16,6 1-25 0,-7 4-37 16,7 3-22-16,-6-4-17 0,6 4-21 0,0 4-37 0,0-4-47 15,6 3-54-15,1 8-59 0,-7 0-54 16,6 5-42-16,-6-2-37 0,6 7-34 0,2 1-28 16,-2 4-25-16,7 3-21 0,-6 5-15 0,-1-5-8 15,0 4-3-15,-6-1-5 0,7 5-2 0,-1 0 0 16,-6-4-1-16,0 0 3 0,7-1 4 0,0-2 6 15,-7-1 21-15,0 1 16 0,0-4 23 0,0-5 26 16,0-3 25-16,0 1 18 0,-7-4 6 0,0-4 10 16,7-4 5-16,0 0-1 0,-6-3-25 0,-1 0-134 15,1-4 0-15,0 0 0 0,-1-4 0 0,-6-3 0 16,-1 3 0-16,2-3 0 0,-8-1 0 0,14 1 0 16,-7 0 0-16,13-4 0 0,-14 4 0 0,2-5 0 15,-1-2-308-15,-13-1-328 0,6 0-174 0,14-7-167 16,-1 4-160-16,0-7-11 0,1 3 102 0,6-8 174 15,0 4 183-15,6-3 203 0</inkml:trace>
  <inkml:trace contextRef="#ctx0" brushRef="#br2" timeOffset="192264.67">24761 16159 214 0,'0'-22'485'0,"0"4"96"0,0 3 86 15,-6 0-10-15,6 5-85 0,-6-1-89 0,-2 4-93 16,8 2-87-16,0-1-79 0,0 6-78 0,0-5-81 15,0 5-81-15,0 5-93 0,-6-3-106 0,6 7-116 16,-6-2-151-16,-1 4-173 0,-6-1-65 0,7 2 15 16,-1-1 66-16,14 0 97 0</inkml:trace>
  <inkml:trace contextRef="#ctx0" brushRef="#br2" timeOffset="192662.25">25367 16657 94 0,'7'0'422'0,"-1"4"97"16,-6-4 90-16,0 0 25 0,0 4-40 15,0-4-27-15,0 0-23 0,6 0-27 0,1 0-37 16,0-4-50-16,5 4-48 0,-5 0-76 0,0-4-69 15,6 4-61-15,6 0-44 0,0 0-40 0,1 0-31 16,6 0-23-16,1 0-21 0,-2 0-24 0,1-3-53 16,0 3-87-16,1 0-123 0,-8 0-142 0,0-4-140 15,1 1-129-15,0-1-120 0,-20 4-82 0,19-7 30 16,1 3 97-16,-7-4 116 0,13 1 130 0</inkml:trace>
  <inkml:trace contextRef="#ctx0" brushRef="#br2" timeOffset="192992.82">26207 16383 117 0,'0'-11'448'0,"-6"0"108"0,0 4 98 0,-2-1 37 15,8 2-22-15,-6-3-28 0,0 2-29 0,6 0-35 16,0 3-45-16,0 0-65 0,0 4-75 16,0 0-68-16,6 4-54 0,8 3-43 0,-2 1-28 15,1 4-19-15,0 2-24 0,-6 4-30 0,5 0-33 0,-4 0-30 16,-2 4-25-16,0 4-15 0,0-1-11 16,2 1-8-16,-2 0-6 0,0 3-18 0,-6-3-36 15,0-1-66-15,0-2-89 0,0 2-114 0,-6-6-128 16,0 2-120-16,6-5-90 0,0-6-53 0,0 1-32 15,0-4-17-15,0 0-25 0,0-7 52 0,0 0 83 16,0-3 95-16,6-1 110 0</inkml:trace>
  <inkml:trace contextRef="#ctx0" brushRef="#br2" timeOffset="193198.34">26155 16211 56 0,'-7'-15'427'0,"7"-4"109"15,-6 9 96-15,-7-2 44 0,6 2-33 0,7 2-49 16,0-3-27-16,0 4-47 0,0-4-53 0,7 4-59 16,-7-1-72-16,7 1-86 0,-1 3-89 15,-6 1-61-15,6-1-62 0,-6 4-26 0,7 0-22 16,-7 0-41-16,0 4-66 0,0-1-101 0,0 1-120 16,0 3-142-16,6 1-146 0,-6-1-148 0,-6 4-92 15,6 0 23-15,0 0 90 0,0 0 115 0,6 4 142 16</inkml:trace>
  <inkml:trace contextRef="#ctx0" brushRef="#br2" timeOffset="193626.94">26428 16401 379 0,'0'-4'572'0,"-6"4"125"16,-8-3 104-16,14 3-5 0,-6 0-68 0,6-4-81 15,0 4-95-15,0-4-102 0,6 4-99 0,-6 4-100 16,14 0-80-16,-8 3-54 0,8 0-30 0,-1 4-10 16,-1 4-2-16,2 0 4 0,-2 3-1 0,-5 1-7 15,6 6-6-15,-6-3-10 0,6 4-11 0,0-1-12 16,-7 4-10-16,8-2-11 0,-8 2-5 0,0 0-3 15,-6 0-1-15,0 0-2 0,0 1-1 16,0 3 1-16,0-4 1 0,-6 0 9 0,6-4 6 16,-6 5 13-16,6-4 13 0,-8-4 17 0,2 0 17 15,6 0 5-15,0-8 11 0,-6 0 12 0,6-2 20 16,-7-4 13-16,7-1 17 0,-6 0-106 0,6-3-48 16,-7-4 0-16,1 0 0 0,-1-4 0 0,1-3 0 15,-1 0 0-15,0-4 0 0,-5-1 0 0,-2 1 0 16,8 0 0-16,-13-3 0 0,5-1-172 0,-6 1-405 15,-5-5-176-15,12-3-165 0,-6-1-161 0,-1 2-59 16,7-4 62-16,0-1 143 0,13 0 183 0,0-6 194 16</inkml:trace>
  <inkml:trace contextRef="#ctx0" brushRef="#br2" timeOffset="193794.27">26343 16141 241 0,'0'-18'483'0,"-6"3"87"0,6 4 71 15,0 0-40-15,0 4-105 0,0-4-103 0,0 7-98 16,6-4-80-16,2 4-70 0,-2 4-55 0,13 0-65 16,-12 0-70-16,6 4-83 0,-1 4-86 0,-12-4-110 15,14 7-145-15,-14-4-125 0,-14 4-36 0,14 4 26 16,-12-1 60-16,6 1 95 0</inkml:trace>
  <inkml:trace contextRef="#ctx0" brushRef="#br2" timeOffset="194293.01">25980 17251 46 0,'6'4'438'15,"0"-1"118"-15,0 1 125 0,14-4 106 16,7 0 17-16,5 0-7 0,13-4-19 16,8 4-32-16,18-3-50 0,8-1-89 0,18 0-99 15,1 4-94-15,13-4-81 0,6 4-333 16,0 0 0-16,0 4 0 0,0-4 0 0,1 0 0 15,-1 4 0-15,-7-4 0 0,-5 4 0 16,-1-4 0-16,-6 0 0 0,-20 0 0 0,-13 3 0 16,-26-3 0-16,-19 0-774 0,-14-3-312 15,-6 3-197-15,0 0-41 0,-26 3 81 16,-19 5 196-16,-1-1 252 0,-13 4 276 16</inkml:trace>
  <inkml:trace contextRef="#ctx0" brushRef="#br2" timeOffset="194945.08">26696 17610 319 0,'6'-4'450'0,"0"1"95"0,-6-5 70 0,-6 1 39 16,0 0 23-16,-1-1 32 0,0 5 27 16,-12-5 8-16,-1 8-23 0,-6-3-60 0,0 6-89 15,1 1-94-15,-8 0-168 0,0 7-310 16,0 0 0-16,1 3 0 0,5 4 0 16,2 1 0-16,-1 3 0 0,12 0 0 0,8 4 0 15,-6-1 0-15,12-3 0 0,0 0 0 16,6 0 0-16,6-3 0 0,8-9 0 15,0 1 0-15,5-3 0 0,2-5 0 0,5-6 0 16,1-5 0-16,6-3 0 0,-6-3 0 16,6-8 0-16,-7 1 0 0,-5-2 0 15,-1-3 0-15,-7 1 0 0,-6-1 0 0,0 0 0 16,0 0 0-16,-6 5 0 0,-1-1 0 16,0 7 0-16,-6 0 0 0,8 4 0 0,-8 4 0 15,0-1 0-15,0 8 0 0,0 4 0 16,0 4 0-16,6-1 0 0,7 8 0 15,-7 7 0-15,7 0 0 0,-6-1 0 0,5 9 0 16,-4-4 0-16,-2 3 0 0,0 0 0 16,1-3 0-16,0 3 0 0,-1-7 0 15,0 0 0-15,1-4 0 0,-1 1 0 16,1-8-642-16,0-4-374 0,5-3-50 0,-5-4-30 16,-7 0 4-16,0 0 108 0,7-4 158 15,5-3 156-15,1-4 155 0</inkml:trace>
  <inkml:trace contextRef="#ctx0" brushRef="#br2" timeOffset="195360.05">27073 17705 195 0,'6'-22'491'0,"-6"0"132"16,0-1 151-16,0 2 78 0,-6-1 4 0,6 0-18 15,-6 8-40-15,6-1-68 0,-6 4-108 16,6 3-134-16,0 2-134 0,0 2-113 0,6 4-88 16,-6 0-63-16,6 7-40 0,0 8-23 15,2-1-18-15,-8 8-9 0,0 0 0 16,0 3 0-16,0 5 0 0,0 0 0 15,0 3 0-15,-8-1 0 0,8-1 0 0,-6 1 0 16,6-3 0-16,-6 0-1 0,6-3-6 16,0-8 0-16,0-2 4 0,0-6 3 0,0-3 2 15,0-7 4-15,0 0 3 0,6 0-8 16,-6-7-1-16,6 0 0 0,2-5 0 16,-2 1 0-16,7-3 0 0,-7-1 0 15,1 1 0-15,6-1 0 0,0-3 0 16,0 3 0-16,6 4 0 0,1-3 0 0,0 3 0 15,-1 2 0-15,7 6 0 0,0 0 0 0,-6 3 0 16,-1 6 0-16,1 3 0 0,-8 2 0 16,2 0 0-16,-8 3 0 0,-6 1 0 15,0-1 0-15,-12 5 0 0,-8-1 0 0,0 0 0 16,-6-3 0-16,1 0 0 0,-2-1 0 16,-5-3 0-16,6 0 0 0,-7-3-182 15,7-1-197-15,6 0-133 0,1-7-141 0,13 0-121 16,6-3-121-16,0 3-128 0,6-4 16 15,13-3 100-15,7-5 143 0,7 2 147 16,7-5 173-16</inkml:trace>
  <inkml:trace contextRef="#ctx0" brushRef="#br2" timeOffset="195962.84">28805 16419 318 0,'0'0'430'0,"0"4"56"0,0-4 6 16,-6 4-47-16,0-1-70 0,6 1-46 15,-7 0-26-15,7 3-13 0,-7 0-8 0,1 4 7 16,0 0 7-16,-1 5 2 0,1-2 2 0,-8 4 0 16,2-3 1-16,-8 7-24 0,7-4-27 0,-13 0-35 15,6 4-37-15,1-3-33 0,-1 2-34 0,0-3-27 16,2 1-25-16,4-1-17 0,1 1-14 0,0-5-12 16,6 1-9-16,-5-1-2 0,5-2-3 0,0-5-3 15,7 4-1-15,-6-4 0 0,6 1 3 0,6-5 5 16,-6-3 7-16,7 4 6 0,6-4 6 0,0 4 7 15,0-4 3-15,7 0 0 0,-7 0-2 0,7-4-2 16,-1 4-2-16,1 0-2 0,-2-4-3 16,2 4-5-16,7 0-14 0,-8-3 2 0,0 3-1 15,1-4-3-15,-1 0-1 0,7 4-4 0,-12 0 9 0,5-4-29 16,-6 4-48-16,-6 0-71 0,-1 0-97 16,-6 0-109-16,0 0-120 0,0-3-102 0,0 3-70 15,6-4-56-15,-6 1-41 0,-6 3-41 0,6-4 43 16,0 1 79-16,0-1 94 0,0 0 113 0</inkml:trace>
  <inkml:trace contextRef="#ctx0" brushRef="#br2" timeOffset="196325.64">29060 16573 155 0,'0'-7'358'16,"0"3"58"-16,0-3 4 0,0 3-41 0,6 1-59 0,-6 3-68 15,0 0-57-15,-6 0-40 0,6 0-24 0,-7 7-12 16,7-3-6-16,0 3-4 0,0 0-1 0,0 4-3 16,-6 0-4-16,-1 4-5 0,1-1 0 15,0 2-4-15,-8 1 1 0,8-2 3 0,-8 0 1 16,1 3 6-16,1 0-3 0,-2-3 6 0,-5 3 2 16,6 0 0-16,-6 1 2 0,5-5-1 0,2 5 2 15,-2-8 0-15,1 4-2 0,7-4-5 0,-7-4-10 16,6 0-12-16,1 1-9 0,0-5-8 0,6-3-8 15,6 4-2-15,-6-4-2 0,6 3-6 0,7-3-11 16,0-3-8-16,0 3-10 0,7-4-9 0,-7 4-6 16,6-3-31-16,1-1 13 0,-1 4-1 0,1-4-3 15,-1 4-16-15,1 0-26 0,-6-3-8 0,5-1-59 16,-6 4-56-16,6-3-60 0,-13 3-58 16,2 0-52-16,-2 0-48 0,7 3-56 0,-13-3-73 15,0 0-84-15,0 0-5 0,0 0 36 0,0 0 63 16,0 0 92-16</inkml:trace>
  <inkml:trace contextRef="#ctx0" brushRef="#br2" timeOffset="197110.1">29405 16848 138 0,'19'-4'332'0,"-5"1"52"0,4-5-5 16,-4 5-43-16,-1-5-57 0,0 5-59 0,0-5-58 0,-7 1-42 16,8-4-31-16,-2 4-23 0,-5-5-15 15,0 1-12-15,6 0-11 0,-13 4-7 0,12-3-3 16,-12-2 3-16,8 1 1 0,-8 0 11 0,0 0 13 16,-8 1 18-16,8 2 20 0,-12-3 30 0,5 4 36 15,-6 0 39-15,-6 3 42 0,-1 1 32 0,-6-1 37 16,7 0 20-16,-7 4 11 0,6 4 5 0,-7-4-5 15,9 7-9-15,-2-3-12 0,0 6-23 0,1 2-26 16,5-1-29-16,-5 3-40 0,6 1-29 0,0 3-46 16,1-3-29-16,4 6-30 0,8-2-25 0,0-1-14 15,0 1-14-15,8 3-10 0,-2-4-7 16,6 0-22-16,-5-3-32 0,6-1-49 0,6-2-62 0,-5-1-72 16,5-4-77-16,7 0-71 0,0-3-56 15,0-4-41-15,1-4-12 0,-1 4 10 0,-7-7 27 16,7 0 42-16,0-2 44 0,-6 0 47 0,5-7 40 15,-11 2 49-15,6 0 36 0,-14-1 36 0,0-4 47 16,1 1 53-16,-1 0 60 0,-6 3 54 0,0-4 55 16,0 1 43-16,0 4 32 0,-6 0 23 0,6-2 21 15,-7 2 16-15,7 2 17 0,-6 2 21 0,6-1 20 16,-6 0 11-16,6 8-5 0,0-5-21 0,0 4-30 16,0 4-30-16,0 0-32 0,0 4-25 0,0 0-26 15,6 3-22-15,-6 4-19 0,6 0-18 0,1 4-22 16,-1-1-19-16,8-3-16 0,-14 7-10 15,6 1-5-15,-6-1-5 0,0 1 0 0,0-1-3 16,0 0-2-16,0 0 0 0,0-3-8 0,0 0-9 16,0-4-10-16,0-4-5 0,0 0-1 0,-6-3-2 15,6-1 6-15,0-6 9 0,0-1 11 0,0 1 6 16,-7-1 2-16,0-3 5 0,7 0 8 0,-6-8 1 16,6 0 2-16,0 0 5 0,-7-3 0 0,7 0 6 15,-6 2 6-15,6-2 6 0,0 1 11 16,6-1 16-16,-6 2 23 0,7-2 16 0,-7 4 14 0,6-1 14 15,-6 4 7-15,0 0-4 0,7 1-10 0,0 1-14 16,-1 2-15-16,0 0-15 0,0 3-14 16,2 4-9-16,4 0-6 0,2 4-8 0,-1 3-3 15,-1 0 0-15,2 4-4 0,-8 5-3 0,7-2 6 16,-6 4-6-16,-1 0-8 0,1 4-6 0,-1-3-16 16,0 2-42-16,-6 1-79 0,0 1-96 0,0-1-115 15,0 0-122-15,7-8-112 0,-7 5-76 0,0-8-60 16,7-1-54-16,-7-10 27 0,0 4 76 0,6-1 94 15,8-3 102-15</inkml:trace>
  <inkml:trace contextRef="#ctx0" brushRef="#br2" timeOffset="197493.03">29926 16507 62 0,'0'-17'380'0,"-6"1"77"0,6 1 64 0,0 5-8 16,-7-1-48-16,7 0-57 0,0 7-43 0,7 0-33 15,-7 4-28-15,6 0-34 0,0 8-37 0,7-1-41 16,1 4-34-16,-8 3-33 0,7 1-22 0,0 4-22 16,0-1-13-16,-7 4-12 0,1 0-12 0,-7 3-10 15,7 1-13-15,-7-4-6 0,12 7-6 0,-4-6-3 16,-2 2-2-16,-6 1-3 0,-6-5-8 0,-2-3-1 16,8 2 0-16,-6-6-5 0,0 1 2 0,6-8 2 15,-7 0 4-15,7-3-6 0,0-4-9 16,0 0-7-16,0-4-8 0,0-3-3 0,0 0 2 15,0-1 4-15,0 1 18 0,-7-4 12 0,-5 0 26 16,-1 3 27-16,-1 2 35 0,2-2 41 0,-8 0 41 16,7 1 40-16,-7 0 21 0,0 4 10 0,1 3-3 15,6 0-6-15,-6 3-15 0,5 1-19 0,2 6-16 16,-8 1-16-16,14 0-26 0,-1 5-24 0,1-2-30 16,6 4-26-16,0-3-17 0,0 0-24 0,6 3-19 15,7-3-41-15,0 2-55 0,-6-5-81 0,5 3-113 16,2-8-116-16,-1 0-120 0,6-3-98 15,0 0-67-15,1-4-53 0,6 0-36 0,-26 0-22 16,20-4 58-16,-1-3 88 0,-5-1 102 0,11-4 122 16</inkml:trace>
  <inkml:trace contextRef="#ctx0" brushRef="#br2" timeOffset="197731.54">30134 16566 151 0,'0'-15'408'0,"-6"1"74"0,-1 2 53 15,1 2-11-15,0-1-38 0,-2 3-39 0,8-2-27 0,0 5-20 16,0 2-25-16,0 3-18 0,8 3-29 16,-2 2-25-16,-6 5-29 0,6-2-25 0,1 6-18 0,-1 1-36 15,1 0-31-15,-1 6-42 0,1-2-33 0,-1 6-26 16,-6-2-23-16,7 2-14 0,-7 1-12 16,7-1-12-16,-7 1-12 0,0-1-37 0,0 2-65 15,0-6-90-15,0 1-115 0,0-3-119 0,6-4-109 16,-6-5-88-16,0 1-71 0,6-4-71 0,-6-7 13 15,7 4 69-15,-7-4 91 0,7-4 105 0</inkml:trace>
  <inkml:trace contextRef="#ctx0" brushRef="#br2" timeOffset="198244.81">30642 16606 79 0,'0'0'399'0,"-6"0"93"0,0 0 84 0,-2-4 34 16,2 4 0-16,0 0-9 0,0 0-3 0,-2-3 0 15,8 3-15-15,-6-4-40 0,6 4-67 16,-13 0-86-16,7 0-85 0,-8 0-87 0,8 0-75 16,6 4-56-16,-6-4-44 0,6 3-44 0,-6 1-48 15,6 0-65-15,-8-1-76 0,2 1-97 0,6 3-105 16,0-3-89-16,0 0-67 0,0 4-37 0,0-5-11 15,0 1 4-15,6-1 11 0,2 1-2 0,-8-1-2 16,0-3 38-16,0 0 58 0,0 0 76 0</inkml:trace>
  <inkml:trace contextRef="#ctx0" brushRef="#br2" timeOffset="198853.41">30610 16870 84 0,'0'4'356'0,"0"-1"74"0,0 1 46 0,-6 0 9 0,-2-1 2 15,2 1-3-15,6 3 16 0,-6-4 30 0,6 6 18 16,0-2 7-16,0-5-26 0,6 3-50 0,-6 2-66 16,6-3-77-16,-6 0-68 0,14 3-71 0,-8-3-53 15,8-1-47-15,-8 5-32 0,7-5-25 0,0 5-15 16,0-5-13-16,7 1-7 0,-8 3 0 0,-5-3-3 15,13 3 2-15,-14-3 2 0,0 7 6 0,1-4 16 16,-7 0 19-16,-7 4 24 0,1-3 23 16,0 7 17-16,-7-4 16 0,6 0-5 0,-6-1-105 15,7-2-17-15,-8 3 0 0,2 0 0 0,5-4 0 16,0 0 0-16,-6 1 0 0,7-5 0 0,0 1 0 16,-2 0-166-16,-4-1-254 0,-2-3-202 0,8 4-195 15,-7-8-209-15,13 4-116 0,0 0 11 0,0 0 112 16,0 0 181-16,0 0 199 0</inkml:trace>
  <inkml:trace contextRef="#ctx0" brushRef="#br2" timeOffset="91166.35">4818 16918 93 0,'8'0'333'0,"-2"0"45"0,0-4-3 0,-6 4-42 16,7-3-58-16,0-2-65 0,-1 1-42 15,1 1-21-15,-1-1-5 0,0 1 3 16,2-1 6-16,-2 1 6 0,0-1 7 0,0 0 10 15,1 4 12-15,-7-3 13 0,0-1 9 16,0 4 8-16,0 0 6 0,0-3 9 0,7 6 7 16,-7-3 1-16,6 0 5 0,1 0-26 15,-7 0 6-15,0 0-1 0,-7-3-8 0,1 3-8 16,-1 0-18-16,-6 0-6 0,1 0-34 0,-8 3-35 16,0-3-31-16,-7 4-30 0,2 3-22 15,-7-3-10-15,-8 3-13 0,7 3-17 16,-5 2 2-16,5-6 1 0,7 6-2 0,0-1 2 15,7 4 1-15,-1-4 13 0,7 4-8 16,0-5 9-16,13 1-8 0,0 4-3 16,0-4-3-16,6 4-2 0,8-3-1 0,-2-2-13 15,8 1 5-15,-1-4-1 0,7 0-2 16,0 1 1-16,1-5-2 0,5 1-1 0,-6 0-3 16,1-4 1-16,5 0 1 0,1-4 1 15,-1-3 4-15,-6-1 4 0,1-2 5 0,5-1 3 16,-7 0 5-16,-5-4-3 0,6 0 0 0,-13-3 3 15,7 3 0-15,-14 1 6 0,0-5-2 16,2 5 2-16,-2-1 3 0,-6-1-2 16,0 7 1-16,0-3-7 0,-6 1-1 0,6 4 3 15,-8 0 0-15,8 0-4 0,0 3 1 16,0 4 1-16,0-4-1 0,0 4-8 16,8 0-4-16,-8 4 0 0,6 0 1 0,0-1 2 15,-6 4-2-15,7 4 5 0,0 0 1 16,-1 4 2-16,1 0-2 0,-7-1 1 0,6 5 8 15,0-1-5-15,8 0-4 0,-2 4-22 0,-5-4-45 16,0 2-73-16,-1-6-90 0,-6 4-103 0,7-4-106 0,-7 5-86 16,6-8-73-16,0 3-89 0,-6-14-89 15,0 0 13-15,0 0 62 0,0 0 83 0,0 8 103 16</inkml:trace>
  <inkml:trace contextRef="#ctx0" brushRef="#br2" timeOffset="92937.88">6363 16914 315 0,'6'0'402'0,"1"0"35"0,-7 0-27 0,0 0-68 16,0 4-87-16,0-4-74 0,-7 2-49 0,1 3-26 16,-1-1-22-16,-6-1-8 0,7 1-16 0,-14 3-16 15,7 4-14-15,-13 0-12 0,-7 0-8 0,7 4-10 16,-13-1 1-16,7 1-1 0,-1 0-1 0,-6-1 0 15,0 5-2-15,0-4 1 0,-1 3-2 0,8 0-1 16,-7-3 0-16,6-1-2 0,7 1-13 16,0-4-27-16,7-4-40 0,5 0-71 0,2-3-99 15,6-4-137-15,-2-4-62 0,16-3-11 0,-2-4 20 16,6-3 60-16</inkml:trace>
  <inkml:trace contextRef="#ctx0" brushRef="#br2" timeOffset="93136.81">6024 16859 177 0,'0'-4'416'0,"0"1"53"16,0 3 30-16,0-4-69 0,0 4-115 0,0-4-103 15,7 4-75-15,-7 0-47 0,6 4-31 0,6 0-18 0,2-1-14 16,-1 5-12-16,0-1-7 0,6 4-4 0,1 3 0 16,6 2-2-16,7 2-1 0,-13 0 0 0,5 4-1 15,1 0 0-15,-6 4-1 0,-1-1-1 0,1 1 0 16,-7-1-5-16,0 1-21 0,-7 0-37 15,1-4-65-15,0-1-104 0,-1-1-153 16,1 1-76-16,-7-7-22 0,6 1 13 0,0-7 54 16</inkml:trace>
  <inkml:trace contextRef="#ctx0" brushRef="#br2" timeOffset="93596.59">6851 16819 92 0,'7'-19'409'0,"-7"1"61"16,0 4 35-16,0-2-35 0,6 2-112 0,-6 3-105 0,0 1-72 16,6-2-39-16,-6 5-23 0,0 3-19 0,7 0-17 15,-7 1-14-15,7 6-25 0,-1 1-23 0,1 3-11 16,-1 1-6-16,8 6-2 0,-8 5-9 16,0-1 3-16,-6 4 9 0,6 3-5 0,-6 5 0 0,0 0 1 15,0-2-1-15,0 2 1 0,0-1-8 0,0 1 6 16,0-1 1-16,0 0 0 0,0 1 11 0,0-5-5 15,7 1-3-15,-7-4-1 0,13-4 0 0,-6 0 0 16,-1-3-8-16,0-3 7 0,8-5 4 16,-8 0 9-16,0-7 12 0,2 0 15 0,-2-4 13 15,0-3 11-15,1 0 8 0,-1-9 0 16,1 6-4-16,0-5-13 0,-1 0-9 0,6 1-11 0,2 3-7 16,-8-4-9-16,14 0-7 0,-7 5-5 0,0-1-3 15,6 0-4-15,-5-1 0 0,5 5-3 0,1 3 0 16,0-3-2-16,-1 7-3 0,7-4 1 0,-6 8-2 15,-1-4 1-15,-6 7 0 0,6 1 1 0,-12-2-1 16,6 6 1-16,-7-1-3 0,1 4-1 0,-7-4-1 16,-13 7 1-16,0-3 3 0,0 3 0 0,-13 0 4 15,-1-3 6-15,-5-1 3 0,-7 5-1 16,7-8 0-16,-1 3-5 0,-6-6-19 16,7-1-36-16,6-3-55 0,-7-4-69 0,13-4-95 15,0 1-126-15,8-5-133 0,-1 4-47 16,6 1 12-16,7 3 47 0,0 0 82 15</inkml:trace>
  <inkml:trace contextRef="#ctx0" brushRef="#br2" timeOffset="94182.17">4370 17606 73 0,'-27'7'364'0,"1"-3"63"0,14-4 30 15,-2 0-38-15,8 3-53 0,-7-3-71 16,13 0-54-16,0 4-37 0,0-4-28 16,13 0-21-16,0 0-17 0,13-4-7 15,13 4 3-15,20 0 15 0,12-3 18 16,27 3 19-16,13-4 19 0,32 1-1 16,13-1-16-16,20 1-24 0,7-1-27 15,12 0-25-15,1-3-37 0,-1 7-28 16,0-3-18-16,1-1-15 0,-21 4-7 0,1 0-10 15,-20 0-11-15,-12 0-29 0,-20 0-41 0,-21 4-44 16,-11-1-53-16,-20-3-49 0,-21 4-43 16,-11-4-38-16,-15 3-16 0,-17-3-25 0,-8 0-33 15,-27 4-63-15,-5 0-72 0,-14-1-4 16,-13 1 18-16,0-1 52 0,-6 1 77 0</inkml:trace>
  <inkml:trace contextRef="#ctx0" brushRef="#br2" timeOffset="94816.28">4708 17936 14 0,'-13'7'367'0,"6"-7"51"16,7 0 28-16,14 4-24 0,5-4-91 16,21 0-120-16,5 0-76 0,14-4-47 15,6 4-26-15,13-3-18 0,-6-1-17 16,5 1-12-16,-11-1-9 0,-1 1-7 0,-13-1-14 16,-6-1-12-16,-14 2-13 0,-6-1-11 0,-13 4-11 15,-7-4-2-15,-12 4 7 0,-13 0 6 16,-13-3 8-16,-8 3 10 0,-12 0 18 15,0 0 4-15,-7 0 10 0,7 0 9 16,-7 0 4-16,20 0 5 0,-6-4-1 16,5 4 2-16,14-3 0 0,1-1-1 15,5 4-2-15,8-4-1 0,4 4-2 16,2-3 3-16,0 3 0 0,-1 0 2 16,7 0 6-16,0 3 12 0,0 1 15 15,0 3 14-15,0 0 10 0,0 4 11 16,7 5 4-16,-1 5-1 0,0 5-10 15,2 7-10-15,-2 3-13 16,6 5-13-16,2 3-10 0,-8-4-12 0,7 4-8 16,1-7-7-16,-2 3-9 0,8-4-23 15,-7-2-36-15,0-5-47 0,0-3-77 16,-1-1-111-16,-12-7-135 0,8-3-55 16,-8-15-4-16,0 0 27 0,0 0 64 15</inkml:trace>
  <inkml:trace contextRef="#ctx0" brushRef="#br2" timeOffset="95035.2">4950 18262 200 0,'6'-7'399'0,"-6"3"39"15,6 1 8-15,0-2-65 16,8 2-99-16,-1 0-93 0,0 3-64 0,12-4-40 15,9 0-21-15,-9 4-33 0,8-3-36 16,-1 3-50-16,-12-4-72 0,-6 0-106 16,-14 4-138-16,0 0-64 0,0 0-19 0,25-3 17 15,-25 3 54-15</inkml:trace>
  <inkml:trace contextRef="#ctx0" brushRef="#br2" timeOffset="95499.88">5444 18137 120 0,'-6'0'392'0,"-1"-3"56"0,7 3 29 0,-6 0-55 16,6 3-91-16,0 1-90 0,0 0-67 15,6 7-46-15,-6 0-24 0,13 3-16 0,-6 5-32 16,-1 3-18-16,8-1-11 0,-2 2-8 16,1-1-5-16,0 0-4 0,0-1 4 0,1 2-6 15,5-1-2-15,-6-4-3 0,0-3 0 16,0 3-4-16,-6-4 0 0,5-2 1 15,-4-2 3-15,-2-2 8 0,-6-5 15 0,6 1 19 16,-6 0 12-16,0-8 7 0,-6 0 6 0,0-3-2 16,-2 0-4-16,-4-4-8 0,5-4 1 15,-13 1 9-15,8-1 13 0,-2-3 11 0,2-4 8 16,-2-1 10-16,-5 2-4 0,6-5-5 16,6 0-6-16,-5 5-11 0,12-5-13 15,0 4-15-15,0 0-11 0,12 3-13 0,-5 1-12 16,6 4-11-16,6-2-7 0,1 6-4 15,6-1-3-15,-7 4 0 0,7 3-4 0,-6 1 4 16,0 3-2-16,-7 3 1 0,-1 1 0 16,-12 3 1-16,0 4 3 0,0 4-1 0,-12-1 3 15,-1 4 2-15,-1-3 0 0,-4 7 1 16,-9-3-2-16,7-1-9 0,8 0 4 16,-8-3-4-16,7-1-11 0,-7 1-30 0,7-8-52 15,7 5-52-15,6-5-72 0,0-7-64 16,0 3-66-16,13-3-74 0,0-3-80 15,-13 3-47-15,26 0 11 0,6-7 38 0,-5-5 62 16,5 5 93-16</inkml:trace>
  <inkml:trace contextRef="#ctx0" brushRef="#br2" timeOffset="95945.46">5854 18086 24 0,'-6'-10'354'0,"0"2"62"16,6-2 37-16,-7-2-47 0,7 1-64 0,0 3-86 15,0 1-62-15,0 4-42 0,0-1-27 0,7 0-19 16,-7 4-20-16,0 4-15 0,6 0-11 16,0 3-6-16,1 4 0 0,0 8 5 0,-1-1 5 15,1 7-1-15,-1 5-4 0,0-1-3 16,2 3-5-16,4 2-6 0,-6-1-7 0,8 0-6 16,-1-4-10-16,-7 1-8 0,8-1-7 15,-8 0 1-15,0-3-5 0,0-4 12 16,2-4-6-16,-2-1-3 0,-6-1 4 0,0-9 16 15,0 1 24-15,0-5 4 0,-6-3 17 16,-8-3 13-16,2-1-3 0,4-7-6 0,-4 1-7 16,5-2-8-16,1-7-2 0,-1 5-2 15,7-1 4-15,-7-3-6 0,1 3-16 0,6 1-7 16,6-1-11-16,14 4-10 0,-1 0-7 16,7-1-3-16,-6 5-2 0,0 0-6 15,-1 4-3-15,7 3 3 0,-6 0-5 0,-1 3 0 16,-5 4 4-16,-8 0 1 0,7 5 3 15,-13-1 3-15,0 4 3 0,-13-1-15 16,0 1 4-16,-6 3 7 0,-1-3-1 0,1 3-1 16,-1-3-3-16,7-1 3 0,-7-2-21 0,14-1-36 15,0 0-46-15,-2-8-63 0,2 1-65 16,6-4-72-16,0 0-95 0,0 0-120 0,0 0-68 16,14-15 0-16,5 4 38 0,7-7 66 15,6-1 102-15</inkml:trace>
  <inkml:trace contextRef="#ctx0" brushRef="#br2" timeOffset="96195.9">6603 18111 45 0,'7'-10'407'0,"-7"-1"72"0,0 0 49 0,0 4-7 16,-7-1-80-16,7 4-94 0,-6 2-73 0,6 2-56 15,0 2-37-15,0 2-30 0,-13 4-33 16,7 3-27-16,-1 3-22 0,0 5-5 15,-5 2 0-15,5 5 6 0,-6 3 3 0,6 1 0 16,1-4-2-16,-1 3-9 0,1 0-9 0,6 0-9 16,6-3-14-16,7 0-13 0,0-4-18 15,1 0-34-15,12-4-52 0,-1 0-76 0,-5-3-79 16,12-9-96-16,-5 3-115 0,-7-6-130 16,-20-3-45-16,32-3 19 0,-7-6 52 15,9 3 84-15</inkml:trace>
  <inkml:trace contextRef="#ctx0" brushRef="#br2" timeOffset="96595.98">7150 18185 253 0,'7'-11'413'0,"-7"0"46"0,-7 1-5 0,1 2-70 0,0 0-96 16,-8 1-83-16,8 4-63 0,-7 6-37 0,-7-3-22 15,0 4-16-15,-5 3-17 0,5 0-16 0,0 4-17 16,-6 4-3-16,7-1 0 0,-1 6-1 15,2-2 0-15,-2-1-2 0,7 2 4 16,-1-1 1-16,8-3 3 0,0 3 2 16,6 0 1-16,6-2 1 0,0-5 0 0,8 3-3 15,-8-3-4-15,7-4-3 0,7-3-4 16,-1 0-1-16,1-4-4 0,-8 0-1 16,14-8-3-16,-6 1 1 0,7 0 1 0,-1-4 3 15,-1-4 1-15,-5 3 4 0,0-5 10 16,-1-1 14-16,1 3 25 0,-8-4 24 0,2 5 29 15,-8 2 22-15,-6 2 11 0,6 3 1 16,-6 3-18-16,0 0-21 0,0 4-26 0,-6 4-25 16,6 3-18-16,-6 4-14 0,6 4-11 15,-7 3-6-15,7-3-1 0,0 7-5 16,7-4-2-16,-7 1-7 0,6 2-13 0,8 1-42 0,-8-3-63 16,0-1-77-16,1-4-79 0,-1-2-95 15,8-5-104-15,-2 4-110 0,-12-11-13 16,20 0 35-16,-1-4 59 0,1-3 88 0</inkml:trace>
  <inkml:trace contextRef="#ctx0" brushRef="#br2" timeOffset="96794.78">7535 18269 123 0,'0'-3'396'16,"0"-1"54"-16,-7 4 32 0,1 4-58 15,-1-1-87-15,1 1-88 0,0 3-65 0,-2 1-43 16,2 3-26-16,-7 3-12 0,7 1-26 15,-1-1-27-15,7 2-22 0,0 2-10 0,0 0-9 16,13 0-15-16,0-3-17 0,1-1-29 16,-8-2-40-16,7-2-63 0,0-2-88 15,0-1-116-15,-13-7-98 0,12 4-32 0,2-4 11 16,6-4 43-16,-1-3 80 0</inkml:trace>
  <inkml:trace contextRef="#ctx0" brushRef="#br2" timeOffset="97197.03">7783 18167 90 0,'0'-19'406'0,"-8"1"73"0,8 4 48 0,-6 3-30 16,0-1-72-16,6 5-90 0,-7 0-79 15,1 4-59-15,6 3-43 0,0 0-37 0,0 10-34 16,6 1-30-16,1 3-16 0,-7 5-9 16,6 4-4-16,0 2-2 0,2 1-3 15,4-1-5-15,2-3-7 0,-2 4-2 0,1 0-3 16,-6-5-2-16,0 2-1 0,-7-5-2 15,6 0 4-15,-6-3 0 0,6-4 1 0,-6 0 16 16,0-4 24-16,0 0 36 0,0-3 35 16,0-1 29-16,0-3 18 0,0-3-4 0,0-1-19 15,0-3-32-15,0-4-34 0,14 0-25 16,-8 0-17-16,7 0-12 0,0-4-5 16,0 5-7-16,7-1-1 0,-1-1-6 0,-6 5-4 15,14 3-1-15,-15 1 0 0,8 3 2 16,-7 0-1-16,7 3 0 0,-8 4 2 0,-12 4 0 15,0 1 0-15,-19 2 3 0,6 5 1 16,-14-5 1-16,9 5 3 0,-9 2 2 0,1-2 2 16,0-1 0-16,7-2-3 0,-1-2-7 15,7-3-23-15,0 0-52 0,7-4-68 0,6-3-80 16,0-1-85-16,6-3-88 0,0-7-93 16,14 0-104-16,-7-4-38 0,7 0 26 0,0-3 56 15,5-6 78-15</inkml:trace>
  <inkml:trace contextRef="#ctx0" brushRef="#br2" timeOffset="97445.4">8186 18119 24 0,'-6'-14'413'15,"6"-1"86"-15,-14 4 54 0,14 4 2 0,0-1-83 16,0 4-117-16,0 2-101 0,14 2-78 16,-8 2-49-16,7 6-35 0,7 3-34 0,0 0-23 15,5 4-16-15,7 7-5 0,-5-1-5 0,-1 5-6 16,0 4-1-16,-6-1 0 0,-1 0-2 15,-13 0 1-15,1 1 8 0,0-1 10 0,-14 4 10 16,0-7 7-16,1 3-7 0,-13-4 3 16,5 0-4-16,2-2-6 0,-2-1-15 15,8-3-19-15,-7-5-35 0,0 1-73 16,6-8-87-16,7-3-131 0,0-4-178 0,0 0-85 16,0 0-11-16,7-8 40 0,6-6 70 0</inkml:trace>
  <inkml:trace contextRef="#ctx0" brushRef="#br2" timeOffset="97962.73">8791 17419 299 0,'-12'8'425'0,"5"-8"41"0,-6 3-2 15,7 5-78-15,-1-5-108 0,7-3-83 16,7 4-54-16,-1 0-31 0,7-4-16 0,0 4-12 16,1-1-18-16,5-3-14 0,0 4-14 15,-6-1-10-15,7-3-12 0,-7 4-22 16,0-4-34-16,0 3-38 0,0-3-44 0,-6 0-67 16,-7 0-90-16,0 0-117 0,0 0-60 0,-7 0-11 15,0 4 19-15,-6-4 52 0</inkml:trace>
  <inkml:trace contextRef="#ctx0" brushRef="#br2" timeOffset="98185.28">8746 17603 43 0,'0'7'363'0,"-6"-4"57"0,6 1 32 16,-6-1-47-16,6 1-82 0,0 1-97 15,0-5-73-15,0 3-50 0,6-3-29 0,7 4-18 16,0-4-17-16,6 0-15 0,1 0-21 16,6 0-24-16,0 0-30 0,0 2-42 15,-7-2-68-15,8 0-91 0,-7 0-120 0,-8 0-52 16,-6 0-10-16,8-2 22 0,-1 2 54 16</inkml:trace>
  <inkml:trace contextRef="#ctx0" brushRef="#br2" timeOffset="98712.78">9397 17302 31 0,'7'-11'360'0,"-7"0"56"15,7 0 32-15,-1 4-41 0,-6 3-89 0,0 4-98 16,0 0-72-16,0 4-44 0,7 3-23 0,-7 4-12 15,6 4-4-15,0 7-3 0,8 1-2 16,-2 2-4-16,-5 3-6 0,6 6-6 16,0-5-8-16,0 7-9 0,-6-3-12 0,5 1-5 15,2-5-6-15,-8 3-2 0,-6-2-5 16,7-4-11-16,-7-4-16 0,0-4-17 16,-7-3-19-16,7-1-17 0,-6-6-16 0,6-5-5 15,-6-3 3-15,6-3 8 0,-8-5 11 0,8-2 17 16,0-9 11-16,8 1 17 0,-8-4 15 15,6 0 13-15,0-3 10 0,1-1 9 0,6 0 14 16,0 0 8-16,-1 0 8 0,8 5 5 16,-6-1 10-16,-2 3-2 0,1 5-6 15,1 0-4-15,-2 6-9 0,2-3-6 0,-8 7-5 16,-6 4 3-16,7 0 13 0,-7 4 7 16,-7 3 9-16,1 5 2 0,-1-2-4 15,-12 5-1-15,5 3-12 0,-11 1-8 0,5-5-6 16,0 4-5-16,1 1-3 0,-1-5-4 15,14 1-3-15,-8 3 0 0,8-7-1 16,0 3 2-16,6-2 8 0,0-6 8 0,6 3 8 16,14-2 7-16,-7-3-1 0,19-1-3 15,-6 1-9-15,7 0-9 0,-7-4-11 0,0 0-7 16,7 0-13-16,-7-4-24 0,0 0-35 16,-1 1-48-16,2-5-66 0,-8 1-95 0,8 0-120 15,-15 3-85-15,2-4-23 0,-2 1 21 16,1 0 49-16,7-4 88 0</inkml:trace>
  <inkml:trace contextRef="#ctx0" brushRef="#br2" timeOffset="99146.83">10075 17401 108 0,'-13'-8'406'16,"-1"5"58"-16,2-4 34 0,-8 3-52 0,20 4-103 15,-6 0-105-15,6 4-74 0,0 3-55 0,0 4-30 16,6 4-18-16,0-1-11 0,8 9-15 0,-2 2-16 15,2 1-3-15,5-1-2 0,1 5 0 16,0-1-1-16,5 0 3 0,-5 4 3 16,6-3 3-16,0-5 1 0,-7 5 1 15,7-9-1-15,-12-1-4 0,-1-3 12 0,7-6 9 16,-14 0 20-16,0-3 24 0,0-5 18 16,-12-3 9-16,0-3-6 0,0-5-5 15,-14-6-11-15,7-1-12 0,-7-4-5 0,-6-3 3 16,0 0 6-16,-7-3 3 0,14-1 3 15,-1-3-9-15,8-1-8 0,4 5-14 0,-4-4-15 16,12 3-12-16,6 1-17 0,8 3-6 16,11-4-6-16,-5 4-4 0,12 0-3 15,1 4 0-15,6 3-1 0,-6 4-7 16,6 4 2-16,-13 3 3 0,7 4 1 16,-7 7 1-16,-13 0-1 0,-7 8 6 0,-12 0-1 15,-1 7 2-15,-13 4-2 0,0-1-1 0,-5 1 1 16,-1-1 1-16,0 1-5 0,6-4 1 15,1 4-50-15,12-9-67 0,0 1-76 16,7-2-80-16,7-5-87 0,6-7-115 0,14-1-92 16,-27-3-33-16,32 0 26 0,-6-3 51 15,13-8 77-15</inkml:trace>
  <inkml:trace contextRef="#ctx0" brushRef="#br2" timeOffset="99646.04">10758 17390 43 0,'-12'-18'390'15,"5"7"66"-15,-6-4 45 0,-6 4-16 0,12 4-78 16,-6-1-94-16,7 8-76 0,-1 0-53 16,7 8-29-16,7-1-25 0,-1 4-20 0,0 4-33 15,8 3-10-15,-8 4-7 0,13 4-9 16,-12 0 0-16,6 3-7 0,1 0 4 16,-8 0-11-16,7 1-2 0,0-1-7 0,-7 1-14 15,7-5-8-15,-7-3-17 0,8-4-34 16,-1 1-47-16,-6-9-48 0,-1 2-48 15,-6-9-45-15,6-3-37 0,7-3-26 16,-6-5-19-16,0-3-13 0,-1 0-3 0,0-7 15 16,1 0 32-16,0-4 64 0,5-5 86 15,-5 2 100-15,13 0 105 0,-8-1 94 16,2 1 62-16,-2 3 23 0,2-5-8 0,5 10-23 16,-5-6-31-16,-8 9-37 0,6 3-22 15,-5-1-9-15,0 9-4 0,-7 0-4 16,-7 3-9-16,0 6-15 0,-5 2-12 15,-2 3-9-15,-5 4-1 0,-1 3 12 0,2 0 0 16,-2 5 7-16,-7-1 12 0,8-1 8 16,0 5 11-16,-1-4 4 0,7 4 2 0,0-5-2 15,13 2-4-15,0-9-2 0,13 1-3 16,0-4-12-16,7 0 1 0,-1-4-7 16,0 1-10-16,8-5-17 0,5-3-12 15,-6 0-20-15,1-3-11 0,5-1-18 0,1-3-36 16,-1-1-55-16,-6 1-80 0,7-4-94 15,-7 0-98-15,-7 0-117 0,7 4-145 16,0-4-61-16,7-1 17 0,-1 5 64 0,7-4 78 16,1 0 117-16</inkml:trace>
  <inkml:trace contextRef="#ctx0" brushRef="#br2" timeOffset="99913.24">11957 17408 68 0,'0'-10'412'0,"0"-1"67"0,-7-4 45 0,1 4-10 16,0-4-80-16,-1 9-89 0,0-6-60 16,-5 4-36-16,5 5-22 0,-6-1-24 0,0 4-14 15,0 0-39-15,0 4-27 0,-1 3-8 16,-5 4-3-16,0 0 11 0,0 8-10 16,5 3 19-16,-6-1 11 0,1 6-3 15,6 1-10-15,0 1-23 0,7 4-15 0,6-3-26 16,0 0-28-16,0-2-19 0,6 2-28 15,7-8-54-15,7 0-90 0,-1 0-114 0,8-11-116 16,5 0-134-16,1-7-151 16,5-1-97-16,1-6 6 0,7 3 70 0,6-12 95 15,6 2 125-15</inkml:trace>
  <inkml:trace contextRef="#ctx0" brushRef="#br2" timeOffset="100273.2">12563 17405 179 0,'-20'-7'408'0,"1"2"53"0,-7 2 25 0,-7 0-54 0,1 3-82 16,-8 0-77-16,7 3-55 0,1 5-32 0,6 6-23 15,1 1-17-15,5-1-24 0,7 5-27 16,6-1-22-16,7 1-13 0,0-1-10 16,7-4-14-16,6 5-12 0,-1-5-15 15,8-3-12-15,0 1-11 0,6-5-7 0,-1 0-8 16,2-7-5-16,-1 0-2 0,0-4 4 15,0-3 2-15,-7 0 5 0,7-4 6 16,-12 0 6-16,-1-4 10 0,-7 0 7 0,-6 1 17 16,0-1 12-16,0 1 16 0,-6-2 20 15,-7 2 22-15,6 7 22 0,0-1 13 16,1 2-1-16,0 1-7 0,-8 2-19 0,8 6-21 16,6 2-23-16,0 5-22 0,0 1-14 15,0 3-7-15,6 6-2 0,1-2-5 16,0 3-3-16,5 1-2 0,-5 0-2 15,6 0-16-15,0 0-38 0,-7-3-59 0,8-1-79 16,-2-3-81-16,2-4-99 0,-1-4-105 16,0 0-121-16,0-3-27 0,7-4 33 0,-1-4 58 15,7-3 86-15</inkml:trace>
  <inkml:trace contextRef="#ctx0" brushRef="#br2" timeOffset="100482.09">13038 17453 17 0,'0'-8'391'0,"0"1"75"0,0-1 50 16,-7 5-5-16,1 3-70 0,0 0-87 16,0 3-71-16,-2 5-53 15,2 3-37-15,-7 0-28 0,6 7-29 0,7-4-36 16,0 5-32-16,0-1-20 0,7 4-15 16,6 0-23-16,1 0-42 0,-2-4-61 0,8 5-73 15,-1-9-79-15,1-3-114 0,-7 0-131 0,6 0-82 16,1-3-6-16,-1-1 39 15,7-7 60-15,1-7 106 0</inkml:trace>
  <inkml:trace contextRef="#ctx0" brushRef="#br2" timeOffset="100927.17">13435 17266 137 0,'6'-19'387'0,"-6"1"60"0,0 0 31 0,0 6-46 0,-6 1-69 16,6 1-76-16,-6 2-56 0,0 5-46 0,-1-1-37 15,7 4-29-15,-7 7-27 0,7 1-14 0,-6 2-7 16,6 6 5-16,-7 2 15 0,7 3-4 16,7 5-2-16,-7 0-12 0,6 7-10 15,1-3-10-15,0 2-17 0,-1-3 4 0,0 5-1 16,0-1-5-16,2-8-9 0,-2 1-8 16,7-1-4-16,-13-2 2 0,7-5 11 15,-7-4 16-15,6-2 29 0,-6-5 38 16,0 0 49-16,0-3 34 0,0-8 17 0,7-1 6 15,-7 3-11-15,0-10-27 0,6 1-44 16,0-3-33-16,1 0-28 0,6-1-24 0,-7 0-16 16,14-3-13-16,-7 6-8 0,7-2-9 15,-8 7-2-15,15 0-6 0,-7 0-1 16,-2 3-4-16,2 4-2 0,0 4 3 0,-1-2-1 16,-5 10 1-16,-2-5 0 0,-5 7 4 15,-7 1-1-15,-7 4 3 0,-5-5 2 16,-8 8 2-16,-6-4 4 0,-7 1 2 0,1-1 3 15,-7-3-2-15,6 0-5 0,-6-1-19 16,7-3-46-16,6-3-73 0,6-1-105 16,0-4-111-16,7-3-103 0,13-3-87 15,0-1-87-15,7 1-101 0,6-5 5 0,12-3 62 16,2 0 79-16,5-3 94 0</inkml:trace>
  <inkml:trace contextRef="#ctx0" brushRef="#br2" timeOffset="101180.32">14106 17204 1 0,'20'-16'361'15,"-7"6"69"-15,0-1 44 0,0 3-26 0,-7 1-72 16,8 3-91-16,5 4-60 0,-6 0-26 0,6 0-16 16,1 8-4-16,0 3 1 0,5 3-3 15,1 4-4-15,1 8-9 0,-7 4 3 0,-2 3 6 16,2 3 4-16,-7 1 2 0,-6 3-7 15,-7 4-22-15,0-3-25 0,0-2-24 0,-7 2-26 16,-12-1-23-16,5-3-63 0,-4-4-110 16,4-4-153-16,-5-7-208 0,-1 0-223 15,0-7-123-15,8-3-21 0,12-12 65 0,0 0 128 16,0 0 195-16</inkml:trace>
  <inkml:trace contextRef="#ctx1" brushRef="#br0">3687 18133 0,'0'-18'31,"0"53"31,0 36-46,0-36-16,17-17 0,1 0 0,-18 34 16,35-16-16,-17-19 0,52 89 15,1-18 1,-36-35-1,0 0 1,-17-53-16,-18 18 16,53 17-16,123 53 15,36-35 17,53 18-17,-213-54-15,301 36 31,-212-53-15,-105 0-16,-1 0 0,88 0 16,71 0-1,-141 0-15,141 0 16,230 0 0,-354 0-1,1 0-15,-1 0 0,1 0 16,-18 0-16,53 0 0,-53 0 0,17 0 15,248 0 1,-283 0-16,0 0 16,106 0-16,-17 0 15,-89 0 1,18 0-16,18 0 31,-54 0-31,71 0 16,106 0 15,-158 0-15,105 0-1,-106 0-15,141 0 16,89 0 0,300 0-1,-495 0 1,36 0-16,-36 0 0,230 0 15,-176 0 1,-18 0-16,88 0 16,-159 0-16,177 0 31,-159 0-31,-1 0 0,19 0 0,0 0 16,-1 0-16,54-35 15,405-71 1,-124 71-1,-17 0 1,-264 35-16,-18-18 0,-18 0 0,18 1 16,229-71-1,-247 70-15,18 18 0,0-35 0,0-1 16,88-34-16,211-18 16,-316 52-1,-19 19-15,1-1 0,17-17 16,-18 17-16,19 1 0,316-213 15,-352 213-15,141-54 16,0 36 0,-158 17-1,-1 18-15,0-18 0,18-34 32,-53 34-17,18-17 1,17-18-16,0 35 15,-35-17-15,36 0 16,-19 35-16,54-71 16,-54 18-1,-17 35-15,18 1 16,-18-19 0,18 19-16,-18-36 15,17-18 1,-17 36-1,0-35 17,0 52-32,0-35 15,-35 35-15,0-17 16,17 0-16,0 35 16,18-18-16,-52-35 0,34 36 0,0-1 15,-17 0-15,17 1 0,-35-1 16,-35-35-16,0 0 0,-124-70 15,89 70-15,-18 18 0,0-1 0,-18 1 16,18 0-16,0-1 0,17 1 0,-105-35 16,-36-19-1,-87 36 1,263 18 0,1 35-16,-18 0 15,-105 0 1,87 0-1,-264 0 1,88 0 0,-264-35-1,-512-36 32,617 36-31,353 35-16,1 0 0,-19 0 0,36 0 15,-36 0-15,-369 0 16,16 0 0,371 0-16,-123 0 15,-141 0 1,158 0 0,-35 0-1,194 0-15,-88 35 16,-71-17-1,-35 0 1,89-18 0,-160 0 15,177 0-31,88 17 0,0 1 0,-264-18 31,87 18-15,178-18-16,16 17 0,-52 1 15,-159 17 1,194-17-16,-17-1 16,34 1-16,-69 17 15,16-17 1,1 0 0,35 17-1,0-17 1,-35 52-1,53-52-15,17-1 16,1 1-16,-19 0 0,1-1 0,-36 19 16,54-19-1,-18 1-15,-18 17 0,35-17 0,-17 17 32,-1-17-32,19-1 0,-36 19 15,-35 34 1,-1 54-1,19-19 1,-1 1 0,1 0-1,70-71-15,-35 1 16,35 34 0,0-35-1,0 1-15,0-19 0,0 36 16,0 0-1,0 0 1,0 0 0,0-18-1,0-17 17,17 17-32,-17-17 15,35 17 1,1 18-1,-1 0 1,0 0 0,1 18-1,-1-19 1,-35-34-16,17 0 0,1-18 16,-18 17-16,35 19 15,-17 17 1,0-36-1,17 18 1,-17 1-16,-18-19 16,17 1-16,71 17 15,-88-17 1,18-18 0,17 35-1,-17-17-15,0-18 31,-1 17 48,1 1-64,0-18-15,-1 0 0,-17 18 16,53 17-1,18 36 1</inkml:trace>
  <inkml:trace contextRef="#ctx1" brushRef="#br0" timeOffset="11367.54">15628 17568 0,'35'0'94,"106"0"-79,-123 0-15,53 0 16,-1 0 0,-17 0-1,-18 0 1</inkml:trace>
  <inkml:trace contextRef="#ctx1" brushRef="#br0" timeOffset="12796.81">16069 17410 0,'18'0'313,"-1"0"-298,1 0 1,-18 17 0,18 1 46,17 17-31,-18-35 94,-17 18-109,0-1 93,-17 19-93,17-19-16,-18 1 31,-52 17-15,52-17 109,18 35 94</inkml:trace>
  <inkml:trace contextRef="#ctx0" brushRef="#br0" timeOffset="-120603.38">17649 17632 331 0,'6'-3'452'0,"-6"-2"70"15,0 1 35-15,0 1-29 0,0-1-56 16,-6 1-35-16,6-1-18 0,-6-3 6 16,6 3-7-16,-6-3-10 0,6 4-2 15,-8-5-6-15,2 4-6 0,0 1-25 0,6 3-14 16,-7-4-29-16,1 0-45 0,-8 4-42 16,2-3-46-16,-2 3-45 0,2 0-40 0,-8 0-105 15,1 0-3-15,-7 3 0 0,-1 1 0 16,1 3 0-16,-6 5 0 0,-7-2 0 15,0 5 0-15,-1 4 0 0,1 2 0 16,1 1 0-16,5 4-11 0,1-1-5 0,5-3-3 16,8 3-1-16,12 2-5 0,1-1-9 15,12-5-15-15,1-2-16 0,6-1-20 16,6-3-20-16,7-5-18 0,7 1-16 0,6-6-14 16,7-5-11-16,-1-8-7 0,1 0 1 15,-1-6 8-15,1-4 16 0,-1-1 24 16,-6-6 28-16,-5 3 31 0,-2-4 26 15,-13 0 18-15,-5 5 20 0,-8-5 16 0,0 4 17 16,-12 0 15-16,0 7 15 0,-2-3 14 16,-4 3 8-16,5 4 11 0,-6 4-2 0,6 0-9 15,7 3-12-15,-6 1-16 0,6 3-19 16,6 3-20-16,1 1-12 0,0 7-6 16,6-1-2-16,7 6 2 0,6 2 0 0,-1 4 1 15,1 0-4-15,0 0-11 0,-6 3-29 16,6 1-44-16,-7 3-70 0,1-7-94 0,-7 0-115 15,-7 0-117-15,8-4-99 0,-8-7-109 16,0 4-140-16,-6-4-29 0,7-3 53 16,0-4 95-16,-7-4 110 0,26-4 143 15</inkml:trace>
  <inkml:trace contextRef="#ctx0" brushRef="#br0" timeOffset="-119450.4">17982 17340 83 0,'6'-12'368'16,"-6"-3"59"-16,0 4 39 0,0 0-38 15,0 0-42-15,-6 0-48 0,6 4-14 16,0 0 4-16,0-1 13 0,-7 1 14 0,7 3 10 16,0 1-10-16,0-1-24 0,0 4-32 15,0-4-40-15,7 4-51 0,-7 0-57 0,6 4-53 16,-6 0-35-16,6 3-20 0,8 8 0 15,-8-1 12-15,7 8 15 0,-6 4 15 0,12 3 10 16,-6 4 5-16,6 11-1 0,1 0 0 16,-7 0-8-16,7 0-9 0,0 0-12 15,-1 0-11-15,7-4-12 0,-6-3-18 16,-1-4-7-16,-6 0-8 0,0-8-8 0,0-3 1 16,-6-3-1-16,-1-5 1 0,0-3 10 15,-6-3 22-15,0-5 23 0,0-3 14 0,0-3 8 16,-6-5 0-16,0-3-8 0,-1 0-20 15,7-7-21-15,-7 0-15 0,7 0-10 16,0-1-6-16,7 1-5 0,0-4-4 16,5 3-1-16,8 1-1 0,-1 0-2 0,7 3-1 15,-6 4-2-15,13 4-1 0,-7 3-4 16,0 1-4-16,0 3 2 0,-7 3 0 16,1 1 4-16,-1 3 2 0,-5 4 2 15,-2 4 7-15,-4 3 1 0,-8 0 1 0,0 1 0 16,-14 3 1-16,1 0 4 0,-7-4-2 15,1 4-2-15,-7-4-7 0,6 1-19 0,1-5-29 16,0 1-50-16,-1-4-70 0,7-4-94 16,-7 0-103-16,14-2-110 0,6-10-96 15,0 2-82-15,0-5-95 0,0 8-88 16,0-10 15-16,6-1 73 0,7-4 98 0,7 0 116 16</inkml:trace>
  <inkml:trace contextRef="#ctx0" brushRef="#br0" timeOffset="-119079.28">18971 17713 177 0,'-6'3'422'0,"6"-3"53"16,0 4 33-16,13-4-60 0,-7 0-106 0,8 3-90 15,4-3-70-15,-4-3-43 0,12 3-29 16,-7-4-25-16,7 1-27 0,1-1-25 15,-8 0-26-15,8 1-31 0,-2-1-40 16,-5 0-52-16,0 1-62 0,-1-1-87 16,-6 4-109-16,-13 0-92 0,6 0-21 0,-6 0 17 15,0 0 45-15,0 7 80 0</inkml:trace>
  <inkml:trace contextRef="#ctx0" brushRef="#br0" timeOffset="-118870.71">19063 17841 110 0,'-7'3'345'16,"7"5"54"-16,0-8 7 0,0 3-38 0,0-3-57 15,0 0-58-15,0 0-48 0,7 0-29 0,-7 0-19 16,0 0-11-16,0 0-17 0,6 0-22 16,7 0-23-16,0 0-22 0,0-3-20 0,7 3-17 15,-1-8-13-15,0 8-19 0,1-7-26 16,6 3-36-16,-13-3-44 0,7 4-51 15,0-1-71-15,-8-4-81 0,1 8-100 16,-13 0-52-16,0-3-2 0,0 3 26 0,0 0 60 16</inkml:trace>
  <inkml:trace contextRef="#ctx0" brushRef="#br0" timeOffset="-118269.97">19604 17603 36 0,'-8'-8'376'15,"8"5"65"-15,-6-1 48 0,0 4-20 0,-1-3-75 16,7 3-99-16,-7 3-79 0,7-3-53 15,0 4-48-15,7 3-36 0,0 0-21 0,-1 4-14 16,8 8-7-16,-8-1-4 0,13 0 7 16,-6 8 5-16,0-1-3 0,1 1-4 15,-2 1-5-15,1 1-3 0,7-2-7 16,-7-1-7-16,-6-3-6 0,5 0-7 0,-6-4-3 16,2-2-4-16,-2-6-6 0,0-2-6 15,-6-5-11-15,7-3-3 0,-7-3-1 0,0-5-2 16,6-6 3-16,-6-1 7 15,0-7 8-15,0 0 6 0,7 0 3 0,-7-3 2 16,13-1 3-16,7-1 2 0,-8 6 7 0,-5-1-3 16,0 0 2-16,-1 4-6 0,-6 0 1 15,7 7-2-15,-1 3 2 0,-6 1 2 16,6 2 4-16,-6 3 7 0,-6 4 1 16,6 3 9-16,-6 2 10 0,-7 4 8 0,-1 4 18 15,2 0 21-15,-8 3 24 0,7 0 18 16,0 0 16-16,0-3 16 0,-1 4 7 15,8-5-1-15,-6 1-14 0,5-4-17 0,0-4-21 16,7 4-22-16,0-4-23 0,0-3-23 16,7 0-12-16,0-1-8 0,5-3-10 15,8 4-11-15,-1-4-2 0,7-4 0 0,0 4-18 16,1 0-35-16,-7-3-52 0,-2 3-71 16,2-4-84-16,0 0-87 0,-7-3-74 15,-1 0-73-15,15 0-64 0,-14-5-49 16,6 5 19-16,-5 0 51 0,-2-8 70 0,8 3 95 15</inkml:trace>
  <inkml:trace contextRef="#ctx0" brushRef="#br0" timeOffset="-117868.71">20124 17661 202 0,'-7'-7'404'0,"7"3"56"0,-6-3 22 0,0 0-35 16,-1 3-69-16,0 1-69 0,7 3-57 16,0 3-40-16,7 1-22 0,0 3-18 0,-1 0-14 15,7 4-7-15,0 4 1 0,0 7 4 16,7-4 0-16,0 8-4 0,-8-1-16 15,8 5-20-15,-7-4-16 0,-1 6-16 0,8-6-19 16,-6 3-21-16,-2-3-17 0,1-1-7 16,-6-6-9-16,0 3-3 0,-1-7 1 15,0-5 8-15,-6-2 25 0,0-5 36 0,-6-3 24 16,0 0 13-16,-8-3 5 0,1-8-4 16,1 0-21-16,-8-7-38 0,6-4-21 15,-5-4-15-15,6 1-5 0,-6-5-5 16,5 1-4-16,8-4 2 0,-7 7-4 0,13-2-1 15,0-3-3-15,13 9-3 0,-7 1-3 16,2-1-4-16,4 3 0 0,1 5-1 16,0-1-3-16,14 3-1 0,-8 5-1 0,7 4 4 15,-6 3-3-15,-8 3 1 0,2 1 4 16,-1 8 4-16,-13 2 0 0,0 1-1 16,-7-1 1-16,1 5-6 0,-1 3-10 0,0 0-25 15,-5-1-37-15,-2 2-59 0,8-5-78 16,-7 0-86-16,0-3-88 0,6-1-86 15,7-6-91-15,0-8-96 0,0 0-28 0,0 0 36 16,0 0 70-16,26-8 94 0,7 1 121 16</inkml:trace>
  <inkml:trace contextRef="#ctx0" brushRef="#br0" timeOffset="-117633.4">20528 17624 106 0,'-13'-7'399'0,"-6"-4"58"16,5 4 43-16,-6 3-42 0,14 1-83 0,6-1-92 15,0 4-73-15,6 7-45 0,-6-3-28 16,8 7-15-16,4-1-19 0,-5 6-19 0,6 2-13 16,6 4-11-16,-5 4-12 15,5-5-29-15,-6 9-8 0,6-4-4 0,1-1-4 16,-6 1-4-16,4-1-9 0,-4-3-4 16,-1 0-29-16,-1-4-41 0,-4-2-40 0,-2-9-44 15,-6-4-39-15,6-6-42 0,0-4-46 16,-6 0-44-16,7-5-39 0,0-3-28 15,-7-3-3-15,0 0 28 0,-7-4 57 0</inkml:trace>
  <inkml:trace contextRef="#ctx0" brushRef="#br0" timeOffset="-117366.52">20717 17676 273 0,'0'-15'346'0,"6"1"27"0,-6-1-28 0,7 3-50 16,-7 5-61-16,6 0-60 0,1 4-54 16,0-1-40-16,-1 4-17 0,0 4-10 15,0-4-3-15,2 3-2 0,-2 4-1 16,0 0 1-16,-6 5 10 0,0-1 13 0,-12 4 11 15,4-1 7-15,-4 1 7 0,-8 3 17 16,7 0 4-16,-7-3 7 0,-6 3 12 0,7 2 13 16,-1-3 16-16,14-2 14 0,-6 0 4 15,4-1-7-15,8-3-12 0,0-4-9 16,8 1-3-16,4-5 1 0,-6 1-1 16,8-4 4-16,11 0-6 0,-5 0-14 0,6-4-27 15,1 1-35-15,-1-1-32 0,6-3-39 16,-5 3-59-16,-2 0-88 0,-5-3-115 0,-8 0-121 15,2 3-131-15,-8-3-149 0,-6 7-123 16,0 0-9-16,0 0 63 0,0 0 97 16,0 0 122-16</inkml:trace>
  <inkml:trace contextRef="#ctx0" brushRef="#br0" timeOffset="-116033.86">21394 17525 85 0,'-7'-6'359'16,"7"-2"64"-16,-6 5 29 0,0-5-24 16,-1 5-41-16,1 3-49 0,-1-5-29 0,0 5-14 15,1 0-2-15,6 5-7 0,-6-5-16 16,-1 7-23-16,-6 0-24 0,7 4-12 15,-7 4-6-15,6 3 4 0,-12 8 7 16,11-1 3-16,-4 5-6 0,-1-1-24 0,6 4-26 16,7 0-39-16,0 0-41 0,0-4-33 15,7-3-36-15,-1-1-52 0,7 1-88 0,1-8-115 16,5-3-128-16,1-4-126 0,-1-3-126 16,0-4-132-16,-19-4-77 0,27-9 31 15,-1 2 86-15,0 0 105 0,0-8 124 16</inkml:trace>
  <inkml:trace contextRef="#ctx0" brushRef="#br0" timeOffset="-115636.24">21642 17661 244 0,'-6'-3'385'0,"6"-1"47"0,-14 4-15 0,8-4-55 15,-1 4-69-15,0 4-67 0,-6 0-46 16,1 3-31-16,-2 0-18 0,2 8-15 0,5-4-17 15,0 4-17-15,1-1-20 16,-1 4-13-16,1-3 0 0,-1-5-15 0,14 6-12 16,-1-5-7-16,7 0-6 0,-6-4-5 15,6-3-10-15,0 0 4 0,-6-8 4 0,5 0 5 16,1-3 9-16,-6-4 5 0,0 0 3 16,-1-5 8-16,0 6 9 0,2-1 5 15,-8-3 4-15,0 2 6 0,0 2 9 16,0-1 10-16,0 0 11 0,0 3 10 15,0 1 5-15,0 3 5 0,0 1-4 0,0 3-12 16,6 0-18-16,-6 0-14 0,6 3-15 0,-6 1-8 16,6 3 3-16,1 4 16 15,6 0 18-15,0 4 15 0,-7 0 7 0,8-1 4 16,-8 4-8-16,0 1-22 0,1-1-22 0,0 1-24 16,6-1-35-16,-7 0-60 0,1-7-90 15,0 0-103-15,-7 0-109 0,6-7-123 16,-6-1-127-16,0-3-91 0,6-3 7 15,8-1 65-15,-2-3 88 0,1-1 114 16</inkml:trace>
  <inkml:trace contextRef="#ctx0" brushRef="#br0" timeOffset="-115447.75">21987 17709 267 0,'0'0'395'15,"0"-4"44"-15,0 8-9 0,0-4-56 16,0 4-74-16,0 3-66 0,0 0-44 0,0 4-29 15,0 0-23-15,0 4-24 0,0 0-30 16,0-1-30-16,0 4-24 0,6-3-25 16,-6 0-33-16,6-1-47 0,-6-6-59 0,14-1-84 15,-14 0-121-15,0-7-118 0,13 0-47 16,-7-3 4-16,1-5 37 0,12-3 76 16</inkml:trace>
  <inkml:trace contextRef="#ctx0" brushRef="#br0" timeOffset="-115070.44">22058 17603 81 0,'-12'-22'405'0,"-2"7"71"0,8 0 52 0,-1 1-15 0,1 6-75 16,6 1-93-16,0 4-80 0,6 3-61 15,1 0-38-15,-1 6-24 0,1 2-23 0,0 3-10 16,5 4-3-16,2 3 4 0,-8 4-2 16,7 3-8-16,0 1-11 0,-6-4-18 15,-1 4-9-15,7-1-14 0,-6-3-13 16,-1 0-11-16,0 1-8 0,1-9-6 0,-7 1-4 15,7-4 4-15,-7-4 0 0,0 0 11 16,0-3 19-16,-7 0 18 0,7-4 13 16,0-4 5-16,0 0 0 0,0-3-11 0,0 0-22 15,0-4-19-15,7 0-17 0,-7 0-11 16,6 0-4-16,1 1-2 0,5 1-3 16,2 2-1-16,-2 0-5 0,2 3-3 15,-8 4-1-15,7 0 3 0,-6 4 1 0,0 3 2 16,-1 0 11-16,0 5 5 0,-6 2 3 15,-6 1 0-15,6 0-1 0,-6-1-5 0,-1 4-26 16,-6-3-47-16,0 0-69 0,7-8-91 16,-8 4-94-16,8-8-105 0,-1 1-130 15,7-4-95-15,0-4-4 0,7-6 48 0,5-1 75 16,2-4 102-16</inkml:trace>
  <inkml:trace contextRef="#ctx0" brushRef="#br0" timeOffset="-114853.21">22332 17566 151 0,'0'-7'407'0,"0"-1"51"0,6 5 30 16,1-5-55-16,0 8-91 0,12 0-87 0,1 4-54 15,6 0-22-15,6-1-4 0,1 5-3 16,-1 3 14-16,1 0-8 0,-1 3-4 16,-6 4 2-16,1 5 4 0,-7-1 0 0,-2 0-15 15,-4 0 2-15,-14-1-12 0,0 1-25 16,-7 3-25-16,-6-2-30 0,1-1-68 15,-2 0-95-15,-6 0-113 0,7-7-111 0,7-1-120 16,-7 1-143-16,6-4-136 16,7 1-20-16,7-5 50 0,0-4 80 0,-7-3 101 15</inkml:trace>
  <inkml:trace contextRef="#ctx0" brushRef="#br0" timeOffset="-114600.61">23172 17698 24 0,'7'-7'369'0,"-1"3"67"0,1 0 39 0,-7 1-31 16,-7 3-78-16,7 3-96 0,-13 1-76 0,0 3-53 16,0 1-26-16,-6 6-18 0,6 1-17 15,-7-1-18-15,0 8-15 0,1 1-12 16,6-2-11-16,0 1-10 0,-1 0-14 15,2 0-23-15,-2-3-37 0,8-5-50 0,0 2-80 16,-1-2-87-16,7-3-100 0,-6-1-88 16,6-2-22-16,0-8 19 0,0-8 63 15,0 1 81-15</inkml:trace>
  <inkml:trace contextRef="#ctx0" brushRef="#br0" timeOffset="-114418.76">22899 17731 322 0,'-7'-15'421'16,"7"1"49"-16,0 3-11 0,7 3-56 15,-1 1-79-15,7 3-69 0,-7 4-48 16,8 0-21-16,-2 4 0 0,2 0 3 0,5 3 2 16,1 8-6-16,6-1-8 0,0 1-31 15,-1 3-16-15,-5 0-42 0,7 5-42 16,-8-5-57-16,0 4-87 0,1-8-98 0,-7 5-164 16,0-5-196-16,0 1-117 0,1-4-32 15,5 0 37-15,1-8 84 0,6 2 131 16</inkml:trace>
  <inkml:trace contextRef="#ctx0" brushRef="#br0" timeOffset="-113801.12">23595 17658 297 0,'-6'3'415'16,"6"-3"44"-16,-6 4-9 0,-1-4-76 16,7 0-100-16,7 0-85 0,5 0-61 0,2-4-37 15,5 1-24-15,1-1-20 0,6-3-15 16,0-2-11-16,-1 0-11 0,8 0-4 16,-7-1-3-16,0 3-3 0,7-4-4 0,-13 0-5 15,-1 3-6-15,0-3-5 0,-5 4-6 16,-8 3-8-16,-6-3-8 0,0 0-13 15,0 7-8-15,-6-4-11 0,-8 0-8 0,2 4-10 16,-8 0 0-16,0 0 9 0,-5 4 13 16,5 0 12-16,-6-1 18 15,6 5 23-15,1-5 25 0,-1 1 18 0,7 3 15 0,0-3 18 16,6 0 13-16,-5 3 13 0,5-3 7 16,0 0 0-16,1-1 14 0,0 4 10 15,6 1 9-15,-7 2 4 0,7 1 6 16,0 8 17-16,0-4 3 0,7 3 7 0,-7 4 11 15,6 0 12-15,7 7-3 0,0 1-12 16,-7 2-24-16,8 1-28 0,-1-3-39 16,-7 2-33-16,8-2-39 0,-2-1-57 0,1-3-73 15,0-4-88-15,-6 0-90 0,5-8-120 16,-4-3-130-16,-8 1-95 0,6-5-4 16,-6-7 45-16,0-3 74 0,0 3 107 0</inkml:trace>
  <inkml:trace contextRef="#ctx0" brushRef="#br0" timeOffset="-113649.89">23641 17874 32 0,'0'-8'355'0,"7"5"60"0,-1-1 35 16,7-3-45-16,0 3-82 0,0 0-105 0,7-3-76 16,0 0-63-16,5 0-51 0,-5-5-55 15,6 5-98-15,-6 0-145 0,-1 0-107 0,1 3-54 16,6-3-13-16,-7 4 19 0</inkml:trace>
  <inkml:trace contextRef="#ctx0" brushRef="#br0" timeOffset="-113235.41">24084 17687 337 0,'0'4'396'0,"6"-1"28"0,-6 5-21 0,14-1-63 0,-8 4-76 16,0 0-49-16,7 3-24 0,1 8-1 0,-8-3-2 15,0 3-5-15,1 0-10 0,0 3-8 16,5-3-9-16,-5 0-16 0,0 1-15 16,-1-5-24-16,-6-4-22 0,7 1-24 15,-1-4-19-15,-6-4-8 0,0 1 5 16,0-5 7-16,-6-3 3 0,-1-3 4 0,-6-1 2 16,6-3-4-16,-12-8-15 0,6 0-11 15,-7-3-6-15,7-1 2 0,-7-2 8 0,2-1 17 16,4 0 21-16,-5 0 26 15,13 0 32-15,-2 0 19 0,2 0 5 0,0 3-7 16,0 5-18-16,6-1-28 0,6 1-33 0,0 6-28 16,8-3-20-16,5 4-10 0,-6 3-7 15,6 4-3-15,1 0-1 0,-1 4 0 16,7 0-1-16,-12 3 1 0,5 4 5 16,-6 4 0-16,-6-5 3 0,-1 5-2 0,-6 3 5 15,-13-4-2-15,7 6-4 0,-8-2-18 16,-5-3-39-16,6 3-72 0,7-4-111 0,-8 1-117 15,8-8-137-15,-1 1-149 16,7-8-109-16,7 0-5 0,6 0 67 0,6-8 99 16,7-3 127-16</inkml:trace>
  <inkml:trace contextRef="#ctx0" brushRef="#br0" timeOffset="-112814.59">24351 17606 72 0,'-7'-7'395'16,"1"-4"68"-16,6 8 45 0,0-1-25 15,0 0-70-15,0 8-84 0,0 0-69 16,0 3-44-16,6 4-20 0,-6 3-12 0,7 5-7 16,0-1-7-16,-1 4 4 0,7 4 6 15,-6-1 6-15,5 4 7 0,8-3-12 16,-7 3-14-16,0-7-23 0,0 4-23 16,-7-8-26-16,8 1-29 0,-8-5-10 0,1-2-1 15,-7-5 17-15,0-3 28 0,0-1 31 16,-7-3 16-16,1 0 6 0,6-3-5 0,-6-4-20 15,-2-2-29-15,2-2-34 0,6-3-22 16,-6 3-17-16,6-4-13 0,0 1-8 16,6-1-7-16,0 4-8 0,2 0 0 0,-2 4-5 15,7-4-1-15,0 7-5 0,0 1-7 16,-1 3 0-16,2 0-3 0,5 3 3 16,-6 1 2-16,0 7 4 0,1-4 10 0,-8 4 7 15,-6 4 1-15,0-1-2 0,0 1 3 16,-6 0-1-16,-1-1-10 0,0 1-30 15,-6-3-54-15,7-2-72 0,-1 1-86 16,7-4-92-16,-6-7-95 0,6 0-73 0,0 0-68 16,6-7-61-16,-6 7-65 0,7-14 16 15,6 3 62-15,7-5 82 0,6-2 107 0</inkml:trace>
  <inkml:trace contextRef="#ctx0" brushRef="#br0" timeOffset="-112611.16">24840 17691 209 0,'6'-11'410'0,"-6"0"62"15,0 0 33-15,0 3-27 0,-6 5-47 16,6-1-42-16,-7-1-22 0,7 3-9 16,-7 4-4-16,1 3-6 0,6-1-8 15,-6 7-5-15,6 0-5 0,-8 7-5 0,8 0 4 16,-6 4-26-16,6 4-33 0,6 0-49 16,-6 3-49-16,8-7-41 0,-2 3-55 0,7 1-41 15,0-4-65-15,6 1-90 0,-5-6-131 16,5-6-166-16,0 0-166 0,-5-7-156 15,5 0-144-15,-19-4-87 0,20-4 38 16,-1-4 117-16,1 1 142 0,6-4 154 0</inkml:trace>
  <inkml:trace contextRef="#ctx0" brushRef="#br0" timeOffset="-112251.57">25197 17808 48 0,'0'-11'369'0,"-6"0"66"0,0 1 57 16,0-2-8-16,-8 4-37 0,1-3-41 0,6 8-26 15,-6-4-21-15,1 7-22 0,4-4-29 16,2 0-43-16,0 4-59 0,6 4-55 0,-6 0-38 16,-1 6-29-16,0 1-25 0,1 3-22 15,-1 2-7-15,1 2 19 0,6-3-20 16,6 3-7-16,-6 0-10 0,7 1-2 16,-1-8-5-16,1 0-32 0,6-1 9 0,-7-6 3 15,8 0 0-15,-2-4-2 0,1-8 1 16,1-2 3-16,-2-1 5 0,2-4 1 15,-8 0 11-15,0-7 10 0,1 4 14 16,0 0 20-16,-7 3 27 0,6 0 35 0,-6 8 35 16,-6 0 22-16,6 3 5 0,0 0-12 15,0 4-26-15,0 0-35 0,0 8-39 0,0-1-31 16,0 9-16-16,6-2-6 0,1 4-5 16,-1 0-2-16,0 4-13 0,2 0-43 15,-2-4-79-15,0 4-115 0,0-3-132 16,2-5-127-16,-8-3-127 0,6-4-126 15,-6-7-64-15,0 0 39 0,0 0 90 0,0 0 109 16,19-3 128-16</inkml:trace>
  <inkml:trace contextRef="#ctx0" brushRef="#br0" timeOffset="-112070.21">25458 17797 181 0,'7'-4'428'0,"-7"-3"69"0,6 7 47 0,-6-4-41 16,0 4-82-16,0 4-84 0,0 0-64 15,0 3-51-15,0 4-38 0,0 0-35 0,0 3-34 16,0 1-35-16,0 3-29 0,0 1-28 16,0-1-41-16,0 1-63 0,6-5-79 15,-6-3-100-15,0 0-124 0,0-11-163 0,0 0-65 16,0 0 2-16,0 0 50 0,27-4 83 16</inkml:trace>
  <inkml:trace contextRef="#ctx0" brushRef="#br0" timeOffset="-111662.23">25601 17581 38 0,'-13'-8'376'0,"7"1"59"15,-1 3 37-15,7 4-27 0,7 0-74 16,-1 4-99-16,7 3-66 0,-7 5-44 16,8 2-27-16,-8 0-13 0,8 5-22 0,-1-1-17 15,-7 1-15-15,7 3-10 0,-6 0-11 16,-1 0-8-16,0-4-7 0,1-1-11 15,0 3-4-15,-1-2-3 0,1-7-1 0,-1 0-5 16,-6 0 0-16,0-8 9 0,0 5 11 16,0-8 8-16,0 0 6 0,0-4 5 15,0 0-1-15,0-7-9 0,0 4-13 16,-6-4-10-16,-1 0-4 0,7 0-6 0,0 0-2 16,7-1-1-16,6 6-4 0,-7-2-1 15,7 1-4-15,1 3 0 0,-8 4 2 16,7 0 0-16,0 0 3 0,-7 8 4 0,1-1 7 15,-1 0-4-15,0 5 0 0,2 2 1 16,-8 1 0-16,0 0 1 0,-8-1 0 0,2 1 5 16,0-1 3-16,-1 1 1 0,1-4-1 15,-7 3-6-15,6-6-14 0,1 4-25 16,0-5-42-16,-2-4-55 0,-4-3-64 16,5 0-73-16,1-3-98 0,6 3-123 15,0-11-61-15,0-5 1 0,6-2 36 0,7 0 62 16</inkml:trace>
  <inkml:trace contextRef="#ctx0" brushRef="#br0" timeOffset="-111469.61">25856 17548 195 0,'6'-11'423'0,"7"3"61"16,-7 4 56-16,8 4-26 0,-2 0-58 0,-5 8-43 16,6-1-26-16,6 4-4 0,1 4 7 15,6 4-3-15,-6-1-16 0,5 8-27 0,-5-1-33 16,0 1-43-16,-7 3-54 0,0 0-68 15,-6 3-89-15,-7-5-132 0,0 2-177 16,0 0-199-16,-14-3-251 0,-5-4-205 0,5 1-79 16,-4-6 28-16,10 1 121 0,-4-3 172 15,-1-4 234-15</inkml:trace>
  <inkml:trace contextRef="#ctx0" brushRef="#br0" timeOffset="-108520.59">17525 18291 85 0,'7'0'358'16,"-1"0"66"-16,1 0 32 0,-7 0-15 15,7 0-30-15,-7 0-30 0,0 0-8 0,0 0 7 16,0 0 18-16,0-3 21 0,0 3 10 16,0-4-13-16,0 0-20 0,-7 8-27 15,-6-4-33-15,6 0-41 0,7 0-34 16,-6-4-33-16,0 4-28 0,-14 0-23 0,14-3-20 16,-8 3-17-16,1 0-18 0,1 0-16 15,-2 0-15-15,-6 0-15 0,1 0-9 0,-1 0-10 16,2 0-8-16,-2 0-9 0,-7 3-5 15,8 1-17-15,-7 0-18 0,6 3 0 16,-6 1 0-16,6-1 0 0,1 4 0 16,-7 3 0-16,14 1 0 0,-8-4 0 0,7 7 0 15,6-3 0-15,7 0 0 0,7-4 0 16,-7 3 0-16,13-3 0 0,-1 0 0 0,8-4 0 16,6 1 0-16,1-1 0 0,5-3 0 15,1-8 0-15,-7 0 0 0,6 1 0 16,1-5 0-16,-14-2 0 0,7 2 0 0,-12-3 0 15,5-3 0-15,-6 3 0 0,-7 0 0 16,7-4 0-16,-13 4 0 0,7 0 0 16,-7 0 0-16,0-1 0 0,0 2 0 15,0 3 0-15,0-1 0 0,0 1 0 0,0 4 0 16,0-1 0-16,0 0 0 0,0 4 0 16,7 0 0-16,-7 0 0 0,6 0 0 15,-6 0 0-15,13 4 0 0,-6 0 0 0,-1 3 0 16,7 0 0-16,7 0 0 0,-8 4 0 15,8 1 0-15,0 2 0 0,-7 1 0 0,7-1 0 16,-2 1 0-16,-4 3 0 0,-1 0 0 16,0-3 0-16,0 3 0 0,-7-4 0 15,0 2 0-15,2-1 0 0,-8-4 0 0,0-4-376 16,12 0-479-16,-5-7-147 0,6 0-125 16,-13 0-56-16,26-7 91 0,0 0 164 15,6-4 186-15,1-8 176 0</inkml:trace>
  <inkml:trace contextRef="#ctx0" brushRef="#br0" timeOffset="-108084.15">18000 18226 140 0,'-12'-18'441'0,"6"2"76"15,-8 2 62-15,1-1-8 0,1 8-59 16,4-1-69-16,8 1-55 0,-6 0-41 0,6 7-22 16,6 0-11-16,2 3-5 0,4 5 0 15,8 6-1-15,-7 1-2 0,7 3-12 16,-1 8-22-16,7-4-34 0,-6 4-39 15,-1 3-15-15,-6-3-15 0,0 7-9 0,7-4-14 16,0 0-14-16,-1-3-16 0,0-1-23 16,0 0-16-16,-5-2-10 0,-1-4-19 15,0-5-17-15,-7-3-16 0,1 0-3 0,-1-4 4 16,-6 1 7-16,0-8 19 0,-6 0 6 16,6 0-48-16,-7-8 0 0,7 1 0 15,0 0 0-15,0-4 0 0,0 0 0 0,0-4 0 16,7 1 0-16,-1 0 0 0,8-2 0 15,-2 1 0-15,8 1 0 0,-1 3 0 0,1 4 0 16,0-4 0-16,6 7 0 0,-7 0 0 16,7 4 0-16,-6 0 0 0,-1 8 0 15,1-5 0-15,0 8 0 0,-14 0 0 0,7 0 0 16,-13 4 0-16,0-1 0 0,-7 1 0 16,-5 0 0-16,5 0 0 0,-6-1 0 15,-7-3 0-15,-5 4 0 0,-1-4 0 0,-1 0 0 16,1-4 0-16,6-3 0 0,-6-1-12 15,7-3-211-15,-1-3-110 0,8-1-131 0,5-3-137 16,14-1-113-16,5-3-92 0,8 0-98 16,-7 1-53-16,13-1 51 0,0 0 111 15,7 0 128-15,6 0 141 16</inkml:trace>
  <inkml:trace contextRef="#ctx0" brushRef="#br0" timeOffset="-107619.66">19251 18441 306 0,'7'0'399'0,"-7"4"49"0,7-4-4 16,-7 0-28-16,0 4-36 0,0-4-28 15,6 0-14-15,-6 4-15 0,6-4-11 16,1 0-35-16,-7 0-47 0,6 0-53 0,1 0-47 16,6 0-38-16,0 0-36 0,6-4-15 15,8 4-19-15,-1-4-30 0,0 4-47 16,-1-4-65-16,2 1-75 0,-1 3-82 15,-6-4-88-15,-1 1-112 0,-19 3-137 0,0 0-32 16,0 0 24-16,0 0 53 0,0 0 80 16</inkml:trace>
  <inkml:trace contextRef="#ctx0" brushRef="#br0" timeOffset="-107331.29">19375 18592 33 0,'-6'7'366'0,"6"0"59"0,0 1 41 16,0-5-24-16,0 6-68 0,6-6-77 15,0 0-55-15,8 0-35 0,-8-3-17 0,7 5-13 16,7-5-20-16,0-5-29 0,-1 5-43 15,0-3-22-15,8 0-34 0,-1 0-49 16,-1-2-63-16,9 1-75 0,-9-3-76 16,1 3-125-16,-6 1-147 0,-20 3-58 15,0 0 3-15,0 0 42 0,0 0 75 0</inkml:trace>
  <inkml:trace contextRef="#ctx0" brushRef="#br0" timeOffset="-101186.28">20528 18368 190 0,'0'4'207'0,"0"-4"-15"16,0 4-20-16,0-4-17 0,0 3-6 15,0-3-4-15,0 0-4 0,0 4 0 0,0-4-7 16,0 0-8-16,0 0-15 0,0 0 0 16,0 0 8-16,0 0 20 0,0 0 27 0,0 0 32 15,0 0 47-15,0 0 35 0,0 0 36 16,0 0 35-16,0-4 31 0,0 4 23 16,0 0 11-16,0-3 1 0,0 3-10 15,0 0-24-15,0 0-27 0,0 0-31 0,0 0-30 16,0 0-29-16,0 0-25 0,7 0-20 15,-7 0-20-15,0 0-113 0,6 0-88 0,-6 0 0 16,0 0 0-16,0 0 0 0,0 0 0 16,0 0 0-16,0 0 0 0,0 0 0 15,0 0 0-15,0 0 0 0,0 0 0 16,0 0 0-16,0 0 0 0,0 0 0 0,0 0 0 16,0 0 0-16,0 3 0 0,-6-3 0 15,6 4 0-15,-7 3 0 0,7 1 0 16,-7-1 0-16,7 8 0 0,-6-1 0 0,-1 5 0 15,7 6 0-15,-6-3 0 0,6 8 0 16,-6-1 0-16,6 0 0 0,0 0 0 0,0 5 0 16,6-6 0-16,7 2 0 0,-7-1 0 15,8-7-88-15,-8-4-785 0,14-2-242 16,-1-13-170-16,-19-3-19 0,32-3 102 16,-6-5 203-16,7-6 246 0,-13-2 266 0</inkml:trace>
  <inkml:trace contextRef="#ctx0" brushRef="#br0" timeOffset="-100686.85">20606 18159 333 0,'0'-6'418'16,"-6"1"48"-16,6 2-4 0,-7-1-52 0,-6 0-63 15,13 1-38-15,0 3-18 0,0 0-5 16,0 0 3-16,0 0-6 0,0 0-26 0,6 0-41 16,-6 0-43-16,7 0-46 0,-7 3-64 15,0 1-106-15,-7 0-144 0,1-1-178 16,6-3-245-16,-13 5-125 0,0 5-48 16,0-2 30-16,13-8 99 0,0 0 153 0</inkml:trace>
  <inkml:trace contextRef="#ctx0" brushRef="#br0" timeOffset="-100082.1">20945 18405 357 0,'-20'-7'441'0,"7"3"63"0,-7-3 8 16,8 3-31-16,5 0-46 0,1 1-24 15,-1-1-26-15,-6 4-22 0,7 0-23 16,-8 4-37-16,14-1-42 0,-6 5-51 0,6 3-35 15,0 0-13-15,6 7-15 0,2 0-27 16,-2 0-22-16,13 7-24 0,1-2-10 16,6 7-22-16,-7-1-8 0,7 4 1 15,0-4 5-15,-6 0 14 0,6-3 18 0,-13 3 23 16,7-3 24-16,-14-1 23 0,0-2 24 16,-12-2 22-16,0-3 17 0,-8 1 4 15,-5-1 1-15,-7-7-8 0,-6 4-19 0,5-11-29 16,1-1-32-16,-6 1-46 0,5-8-76 15,1 4 0-15,7-7 0 0,-1 0-113 0,-6-4-171 16,14 0-205-16,-2-4-229 0,8-7-229 16,12 4-188-16,1-4-46 0,6 0 75 15,7-4 169-15,5 1 216 0,9-5 239 0</inkml:trace>
  <inkml:trace contextRef="#ctx0" brushRef="#br0" timeOffset="-99828.17">20951 18178 212 0,'0'-4'459'0,"-6"4"74"0,-7 0 59 16,-1-3-38-16,8 3-88 0,0 0-87 0,0 0-84 15,-8 0-67-15,14 3-64 0,0-3-72 16,0 4-96-16,0-4-109 0,0 3-112 16,0 1-152-16,0-4-175 0,0 0-76 15,14 7-9-15,-2 1 45 0,14-4 78 0</inkml:trace>
  <inkml:trace contextRef="#ctx0" brushRef="#br2" timeOffset="-72651.86">26566 3458 388 0,'0'-8'484'0,"0"4"77"0,6-3 46 16,-6 0-39-16,0 3-55 0,0-3-32 0,0 4-20 16,0-4-12-16,0 3-12 0,0-4-19 15,0 5-22-15,0 0-24 0,0 3-25 0,0-5-25 16,0 2-35-16,0 3-38 0,0 0-38 15,6 0-26-15,-6 3-25 0,7 2-19 0,6 5-14 0,0-2-100 16,-7 6-27-16,0 4 0 0,2 1 0 16,4 6 0-16,-5 1 0 0,-7 7 0 0,7-4 0 15,-1 4 0-15,-6 0 0 0,7-4 0 0,-1 1 0 16,0-1 0-16,-6-3 0 0,0-4 0 0,0 0 0 16,0-4-94-16,7-7-360 0,-7 4-189 15,7-8-161-15,-7 0-161 0,0-7-141 0,0-3 2 16,6-5 106-16,-6-6 162 0,13-1 169 0,0-3 204 15</inkml:trace>
  <inkml:trace contextRef="#ctx0" brushRef="#br2" timeOffset="-72319.29">26611 3055 213 0,'6'-4'436'0,"-6"1"69"15,6 3 55-15,-6-4-39 0,0 4-85 0,0-3-63 16,0 3-58-16,0 0-50 0,0 0-49 0,0 0-51 16,-6 0-63-16,6 0-74 0,6 0-86 15,-6 3-94-15,0 1-100 0,0-4-136 0,0 3-177 16,-6-3-70-16,6 0 1 0,0 4 48 0,6 0 77 16</inkml:trace>
  <inkml:trace contextRef="#ctx0" brushRef="#br2" timeOffset="-71781.3">27041 3381 111 0,'0'-4'386'0,"0"1"60"0,0-1 42 15,0 0-44-15,0 4-79 0,0 0-77 16,0-3-55-16,0 3-39 0,0 3-22 0,0-3-14 16,0 8-8-16,0-1-1 0,6 5 2 0,0 2 11 15,8 4 7-15,-2 3 7 0,-4 2-5 16,4 3-1-16,1 3-1 0,1 0-6 16,5 5 4-16,0-5-6 0,1 4 10 0,-7 3 4 0,7-3 4 15,-8 0 7-15,2 0 1 0,-8-4 10 16,7 4-7-16,-7-4-9 0,-6 1-10 0,8-4-9 15,-8-1-9-15,0-7-8 0,-8 1-1 0,8-1 4 16,-6-3 5-16,0-4-3 0,-1 0-3 0,-6-4-38 16,6-3-109-16,-11 0 0 0,-2-4 0 15,0 0 0-15,7-4 0 0,-13 0 0 0,6-3 0 16,1 0 0-16,-1-4 0 0,-6-5-311 0,0 2-154 16,7-7-174-16,-1-2-155 0,7-2-170 0,6-5-125 15,1-3 10-15,-1-3 109 0,7-1 163 16,7 1 170-16,6-5 214 0</inkml:trace>
  <inkml:trace contextRef="#ctx0" brushRef="#br2" timeOffset="-71598.18">27079 3117 313 0,'0'-11'503'16,"-6"4"84"-16,0 0 76 0,6-1-37 0,-6 1-90 15,-2 3-76-15,8 1-76 0,-6-1-68 0,6 0-68 16,0 1-69-16,0 3-74 0,6-4-65 15,2 0-79-15,-2 4-93 0,6 0-111 0,2 0-112 16,-1 4-146-16,0 0-177 0,-13-4-56 0,7 3 25 16,5 5 73-16,8-5 94 0</inkml:trace>
  <inkml:trace contextRef="#ctx0" brushRef="#br2" timeOffset="-70970.21">27848 3619 232 0,'0'4'434'0,"0"0"63"0,0-4 46 15,0 0-45-15,0 0-75 0,0 0-50 0,0 0-43 16,0 3-13-16,6-3-4 0,2 0-13 16,11 0-22-16,-6 0-28 0,13-3-22 0,0 3-39 15,0-4-39-15,6 0-37 0,1 4-35 0,-1-3-31 16,8 3-23-16,-14-4-23 0,7 4-41 0,-1-4-60 15,-5 4-77-15,-9-3-86 0,-4 3-96 16,11 0-90-16,-5-4-96 0,-7 4-129 0,-6-5-39 16,6 2 26-16,0 0 66 0,0 0 84 0,13-6 121 15</inkml:trace>
  <inkml:trace contextRef="#ctx0" brushRef="#br2" timeOffset="-70665.76">28943 3345 137 0,'6'-11'430'16,"0"3"69"-16,-6 1 69 0,0 0-1 0,7-1-64 15,-7 4-48-15,0 0-33 0,0 1-19 0,0 3-25 16,0 0-30-16,0 0-31 0,0 3-31 0,0 5-27 15,7 0-12-15,-1 3-8 0,0 3-8 16,7 8-12-16,1 4-21 0,-8 3-21 0,8 0-28 16,-2 4-29-16,-5 0-29 0,6 1-29 15,-7-2-24-15,7 5-17 0,1-4-36 0,-8-4-61 16,0 0-96-16,1-3-127 0,-1-4-152 0,-6-4-148 16,7-3-116-16,-7 0-122 0,-7-8-91 0,7 0 31 15,0-7 99-15,0-3 121 0,0-1 126 16</inkml:trace>
  <inkml:trace contextRef="#ctx0" brushRef="#br2" timeOffset="-70475.12">28936 3117 143 0,'0'-18'412'0,"0"3"65"0,-7 4 44 15,7 0-49-15,-6 4-105 0,6 0-107 0,0 3-84 16,-7 1-73-16,7-1-63 0,-6 4-68 0,0-4-78 15,6 4-110-15,0 0-175 0,0 4-84 16,-7-4-31-16,7 4 10 0,0 3 44 0</inkml:trace>
  <inkml:trace contextRef="#ctx0" brushRef="#br2" timeOffset="-70116.47">29373 3374 4 0,'-7'-4'405'16,"0"0"82"-16,7 4 61 0,-6 0 20 0,6-3-82 15,-7 3-117-15,7 3-94 0,0-3-74 0,0 4-56 16,0 7-36-16,0-4-44 0,7 4-24 0,-1 4-17 15,1-1-9-15,12 4-5 0,-5 2-12 16,5 1 2-16,1 5-1 0,6 4 0 0,-7-5 0 16,1 3 1-16,0 3 2 0,5-2 9 0,-5 0 14 15,-8 0 23-15,8 0 28 0,-6-3 30 16,-8 0 32-16,0 0 27 0,1-4 6 0,-7-4 39 16,0 1 13-16,-7-5 4 0,1-3-6 0,-8 0-18 15,2 0-13-15,-8-4-56 0,1-3-54 16,-1 0-66-16,0-1-84 0,1-6-99 0,-7-1-109 0,6-3-115 15,1-1-95-15,-7-3-98 0,6-3-117 0,1-4-55 16,6-5 27-16,0-2 74 0,6-5 86 16,7-3 121-16</inkml:trace>
  <inkml:trace contextRef="#ctx0" brushRef="#br2" timeOffset="-69949.88">29496 3077 163 0,'0'-15'506'0,"-6"4"111"15,-1 1 85-15,7 2 16 0,-7 0-107 16,7 2-125-16,-6-2-124 0,6 1-120 0,-6 3-121 16,6 4-138-16,-8-4-151 0,8 4-154 15,-6 0-191-15,6 0-158 0,0 0-51 0,-6 0 22 16,0 4 74-16,6 3 107 0</inkml:trace>
  <inkml:trace contextRef="#ctx0" brushRef="#br2" timeOffset="-69554.31">28890 4095 171 0,'7'4'425'0,"6"-4"54"0,6-4 50 16,1 4-21-16,6-3-97 0,13 3-70 0,0-4-47 15,20 1-32-15,-1-1-33 0,7 0-44 0,8-4-54 16,4 2-46-16,2 2-34 0,-2-3-25 16,-4-1-23-16,-8 1-39 0,0 4-57 0,-7-5-71 15,-6 4-81-15,-12 0-96 0,-2 0-120 0,-11 1-109 16,-15 3-20-16,2-4 30 0,-14 4 59 0,0 0 86 16</inkml:trace>
  <inkml:trace contextRef="#ctx0" brushRef="#br2" timeOffset="-69017.38">29523 4598 66 0,'6'-8'371'0,"0"-3"61"0,-12 0 47 0,0 0-19 16,-2 0-49-16,2 0-43 0,0 4-16 15,-1-1-8-15,-13 1-8 0,8 3-16 0,-8 1-29 16,7-1-34-16,-13 4-36 0,6 4-39 0,-6-1-27 15,0 5-28-15,1 3-26 0,-2 3-50 0,7 5-20 16,-6-1-6-16,14 5-7 0,-8-2-5 16,7 5-5-16,7-4 17 0,6 4 6 0,6-5-19 15,0-3-18-15,7 1-20 0,7-4-22 0,6-1-23 16,0-3-41-16,7-7-10 0,-7 0-11 16,0-4-3-16,7-8-2 0,-8 0 8 0,7-2 12 15,-12-8 19-15,0-1 21 0,-7-3 30 16,1 1 38-16,-8-2 36 0,0-2 42 0,-6 3 48 15,-6 0 47-15,0-1 41 0,6 2 36 0,0 2 28 0,0 5 9 16,0 3-13-16,0 0-27 0,-8 4-37 16,2 7-35-16,6 0-37 0,6 3-28 0,2 4-20 15,-2 4-15-15,6 0-8 0,2 8-14 0,-1-1-11 16,-1 4-14-16,2 0-36 0,-2 0-51 16,-4 0-80-16,4 0-125 0,-5 0-123 0,6-4-128 15,0 0-94-15,-1-6-88 0,8-1-80 0,-13 0-21 16,6-8 51-16,-6 1 88 0,5-8 99 0,8-3 121 15</inkml:trace>
  <inkml:trace contextRef="#ctx0" brushRef="#br2" timeOffset="-68649.99">29802 4491 316 0,'-19'-22'477'0,"6"0"77"0,-1 7 66 0,2 1-20 16,5 3-59-16,0 0-43 0,-5 7-36 0,12 1-32 15,-7-1-41-15,7 8-52 0,7 3-55 0,-1 7-49 16,0 1-42-16,8 3-37 0,-2 1-34 0,2 6-33 15,-1 1-28-15,6 3-20 0,0-3-14 16,-5 4-6-16,5-1-7 0,-6-4-3 0,0 1 2 16,1-1-4-16,-8-3-3 0,0 1-1 0,8-5-1 15,-8 0 2-15,0-7 1 0,-6 0 16 0,7-4 22 16,-7-3 27-16,0 0 26 0,0-1 18 16,0-3 12-16,0-3-6 0,0-5-15 0,6 1-23 15,-6 0-23-15,7-5-18 0,0 2-13 0,-1-5-8 16,7 5-7-16,-6-2-4 0,12-3-6 15,-6 4-2-15,0 4 1 0,1 0-4 0,-2 0-4 16,1 3-1-16,7 0-2 0,-8 4 0 0,8 4-4 16,-7 0 3-16,-6 0 3 0,6 6-1 0,-13-3 2 15,0 4 2-15,-7 4-4 0,-6 0-4 16,0 0-11-16,1-1-20 0,-8 1-33 0,0-1-45 16,1 2-74-16,-7-6-101 0,6 1-120 0,1-4-122 15,12 0-115-15,-6 1-134 0,-7 0-107 16,1-6 6-16,-1 2 81 0,8-4 116 0,4 0 132 0</inkml:trace>
  <inkml:trace contextRef="#ctx0" brushRef="#br2" timeOffset="-68062.83">26481 5400 332 0,'0'0'406'16,"6"0"44"-16,0 0-15 0,1 0-54 15,0 0-65-15,-1 0-34 0,7 0-9 0,0 0 4 16,0-4 5-16,7 4-5 0,-1-4-19 0,7 4-34 15,7-3-41-15,-1 3-43 0,-6-4-37 0,7 0-40 16,-1 1-36-16,8-1-49 0,-7-3-63 16,5 3-77-16,-5 0-81 0,6-3-81 0,-7 3-89 15,-6 1-100-15,1-1-94 0,-15 0-11 0,2 1 38 16,-14 3 61-16,0 0 88 0</inkml:trace>
  <inkml:trace contextRef="#ctx0" brushRef="#br2" timeOffset="-67798.1">26637 5627 16 0,'-6'4'385'16,"6"-1"79"-16,0-3 56 0,-8 4-5 0,8-4-64 15,0-4-78-15,0 4-59 0,0-3-41 0,8-1-32 16,-2 0-24-16,7 1-28 0,0-5-33 15,0 5-28-15,7-6-27 0,-1 7-18 0,7-6-2 0,6 4-20 16,1 0-15-16,-1 1-14 0,2-1-12 16,5 1-7-16,-1-1-16 0,1 4 1 0,7-7-6 15,-1 7-15-15,2-4-31 0,-2-3-50 0,1 4-75 16,-14-5-70-16,7 4-75 0,-6 1-92 0,-7-5-105 16,-14 5-82-16,2-1 3 0,-8 0 36 15,-12 1 61-15,0-2 96 0</inkml:trace>
  <inkml:trace contextRef="#ctx0" brushRef="#br2" timeOffset="-62078.52">28135 5176 32 0,'13'-3'372'0,"-7"3"66"0,-6-3 52 16,7-3-12-16,-7 3-60 0,0 0-59 0,0-1-27 15,0 0-5-15,-7 1 7 0,7 3 11 16,-6-4 8-16,-7 4 2 0,13-4-5 0,-7 1-13 16,7 3-6-16,0-4-12 0,0 4-18 0,-6 0-23 15,-1 0-25-15,1 0-17 0,0 4-26 0,-1-4-21 16,-6 0-22-16,7 3-26 0,-14 1-27 15,7 3-27-15,-7-3-23 0,0 3-21 0,1 5-16 0,-1-1-11 16,-6 7-7-16,7-3-4 0,-1 3-3 16,1 0-2-16,6 4 0 0,-1-4-2 0,8 5-1 15,6-5-1-15,0 0 0 0,6 4-5 0,-6-7-2 16,0-1-3-16,8 1-6 0,-2-4-5 16,7-4-10-16,0 0-4 0,6 0-7 0,1-7-1 15,0 0-1-15,-8 0 3 0,15-7 9 0,-15 0 7 16,8-4 14-16,0 1 5 0,-14-5 5 15,7-4 6-15,-7 5 6 0,2-5 6 0,-8 1-1 16,-8-1 8-16,2 1 7 0,0 0 7 0,-1 3 6 16,-6-3 7-16,0 4 7 0,7 3 6 0,0-1 4 15,6 2 0-15,-8 2-5 0,8 1-35 16,0 0-24-16,0 4 0 0,0-3 0 0,0 3 0 16,0 3 0-16,8 3 0 0,-2-3 0 0,0 6 0 15,7-3 0-15,0 4 0 0,6 4 0 0,1 3 0 16,0 1 0-16,-7 0 0 0,7 7 0 15,-8 0 0-15,2 1 0 0,5-2 0 0,1 1 0 16,-8 3 0-16,2-6 0 0,-8 3-197 0,0-4-195 16,8-4-177-16,-14 2-159 0,19-5-129 0,-13-8-129 15,2 1-66-15,4-4 58 0,1 0 133 0,0-7 151 16,7-1 161-16</inkml:trace>
  <inkml:trace contextRef="#ctx0" brushRef="#br2" timeOffset="-61650.03">28324 5173 200 0,'-20'-19'465'0,"0"-3"84"16,1 7 76-16,-1-3-2 0,2 4-63 0,-2 3-39 16,6 0-22-16,1 3-19 0,7 5-28 0,0-5-46 15,-1 8-63-15,7 0-77 0,0 0-70 16,7 8-53-16,5-1-39 0,8 4-26 0,-1 4-18 0,1 3-10 16,0 0-7-16,5 8-7 0,1 0-4 15,-6 3-4-15,7 0-3 0,-1 5-2 0,-1-6-4 16,1 2-4-16,-6-1-3 0,0 0-3 0,-1-3-1 15,1-4-2-15,-8-1-3 0,2-5-2 16,-8-2 1-16,1-3 1 0,-7-3 0 0,6-2 8 16,1-1 10-16,-7-2 13 0,0-3 4 0,0 0 2 15,0-3 1-15,-7-5-6 0,7 1-12 16,0-4-10-16,0-3-6 0,0 3-3 0,0-8-4 16,7 4-3-16,0 1-4 0,-1-5-4 0,6 5-9 15,-4 3-13-15,11-4-13 0,-6 4-19 0,0 4-20 16,-1 0-13-16,2 3-8 0,6 4-3 0,-14 0 2 15,7 0 16-15,0 4 17 0,-6-1 12 16,-7 8 18-16,6-4 15 0,-6 8 7 0,-6 0 8 16,-1-1 5-16,-6 1 9 0,0-1 0 0,0 1-2 15,-6-1-7-15,5 2-31 0,-5-5-55 16,6 0-77-16,6 0-86 0,-5-8-88 0,-2 5-78 16,8-1-60-16,0-7-58 0,-1 4-56 0,7-4-71 15,0-4 10-15,0-3 46 0,7 2 66 0,5-1 101 16</inkml:trace>
  <inkml:trace contextRef="#ctx0" brushRef="#br2" timeOffset="-61119.52">29288 5385 79 0,'0'0'365'0,"0"4"53"0,0-4 25 0,0 0-41 0,0 0-83 16,0 0-87-16,0 0-60 0,0 0-40 16,12 0-22-16,-4-4-10 0,4 0-8 0,1 1-6 15,7-1-1-15,0 0 3 0,6 1 10 0,-1-1 11 16,-5 0 13-16,6 0 11 0,0 1 2 16,1-1 0-16,-9 1-16 0,9-1-17 0,-7 0-24 15,-8 1-25-15,8-1-28 0,-1 1-34 0,1 3-35 16,0-4-40-16,6 4-58 0,-7 0-74 0,1-3-79 15,6 3-95-15,-13-4-139 0,6-1-63 16,-12 5 3-16,5-3 47 0,-4 3 71 0</inkml:trace>
  <inkml:trace contextRef="#ctx0" brushRef="#br2" timeOffset="-59984.94">30811 5077 315 0,'-6'0'399'0,"0"-3"43"0,-7-1-18 15,6 0-60-15,-6 1-75 0,0-1-52 0,0-3-31 16,-6 3-18-16,5 0-15 0,-6 4-11 16,2-3-12-16,4 3-16 0,-11 0-20 0,11 0-20 15,-12 0-14-15,7 3-19 0,-1 1-18 0,0 3-11 16,1 4-6-16,6 4 0 0,0 3-1 15,13 0 3-15,0 1 3 0,0 6 1 0,0-2 1 16,0-2-2-16,6 2-4 0,1-2-2 0,6 1-3 16,0-7-9-16,1 3-6 0,4-6-1 15,2-5-2-15,-7 0-3 0,1-7-1 0,4 0-1 16,-4-3-2-16,12-1-4 0,-13-8-7 0,7 3 1 0,-8-7 0 16,2-2 3-16,-1 3 2 0,-7-7 5 15,0 4 14-15,1 0 8 0,-7-1 20 0,0 1 22 16,-7 3 23-16,7-3 24 0,-6 0 23 15,0 3 22-15,6-3 12 0,-13 3 4 0,6 0 3 16,0 5-1-16,1-1-10 0,6 2-17 0,-6 2-22 16,6 4-24-16,0-1-22 0,6 4-17 15,0 0-10-15,1 7-5 0,0 0 5 0,6 5 16 16,-1 3 15-16,8-1 16 0,-7 8 13 0,0 4 4 16,0-4-7-16,0 7-14 0,0-3-21 0,1 3-34 15,-8-3-53-15,0-1-86 0,7-3-130 16,-6-2-172-16,-1-2-176 0,1-8-185 0,-1 1-193 15,0-7-50-15,2-1 58 0,-2-6 136 0,13-5 157 16,7-2 184-16</inkml:trace>
  <inkml:trace contextRef="#ctx0" brushRef="#br2" timeOffset="-59568.69">31001 4913 339 0,'-26'-22'548'0,"-1"-1"116"0,8 5 114 16,0 3 22-16,5 4-53 0,1 0-44 0,7 1-56 15,-7 6-69-15,6 0-90 0,7 1-108 0,7 6-98 16,-1 5-84-16,1-1-57 0,12 7-33 0,-5 9-16 16,11-6-15-16,-5 10-15 15,0 2-17-15,6 0-12 0,-7 8-8 0,1-5-7 0,0 5-6 16,5 0-3-16,-5-1 1 0,0 0-3 0,-8-5-3 16,8 2-2-16,-7-4-1 0,-7-4-2 15,8-3-2-15,-8-3-4 0,0-5-10 0,1-3-1 0,0 0-7 16,-1-7-3-16,0 0-7 0,1-4-2 15,-7 0 9-15,-7-8 0 0,-5 1 4 0,5-8 5 16,-6 1 9-16,0-5 8 0,6 1 4 0,1 0 5 16,-1-1 1-16,1-2 3 0,6-2-2 0,0 2-2 15,0 1-2-15,0-1 1 0,6 6-6 16,1 1-8-16,6 3-6 0,0 4-13 0,0-1-14 16,0 1-20-16,6 7-9 0,-5 4-11 0,5-1-5 15,0 8-1-15,-5 0-2 0,-1 0 11 16,-7 4 7-16,0 3 10 0,-6 1 10 0,-6-1 8 15,0 0 14-15,-1 1 5 0,-13 2 4 0,8-2-3 16,-14-5-19-16,6 6-36 0,1-6-60 16,-1 0-87-16,7-3-110 0,0 0-115 0,6-4-99 15,1-3-107-15,-7 0-134 0,13-1-32 0,0-3 53 16,0 0 87-16,13 0 106 0,0-3 137 16</inkml:trace>
  <inkml:trace contextRef="#ctx0" brushRef="#br2" timeOffset="-59178.58">30779 5634 324 0,'0'0'447'15,"-7"-3"70"-15,7-1 34 0,0 4-26 16,0 0-49-16,7-4-23 0,0 1-7 0,12 3 0 16,-6-4 1-16,14 0-19 0,5 1-33 0,-7 3-41 15,15-4-45-15,5-1-49 0,1 3-49 16,6-6-48-16,0 4-40 0,7 0-34 0,-7-3-29 15,7 0-20-15,-8 0-19 0,-4-1-22 0,-9 2-37 16,1-2-60-16,1 4-77 0,-7-3-57 0,-1 0-74 16,-7 3-105-16,1-3-93 0,-6 2-66 0,-13 2-59 15,-7 3-122-15,-7 0-55 0,-13 0 46 16,-6 8 89-16,-6 3 100 0,-1 0 126 16</inkml:trace>
  <inkml:trace contextRef="#ctx0" brushRef="#br2" timeOffset="-58628.2">31365 5964 266 0,'13'-11'426'0,"-13"0"67"0,0 4 34 0,-6-5-21 15,-1 5-50-15,0-4-27 0,1 4-15 16,0 0-2-16,-8 4-10 0,-5-3-27 0,-7 6-42 0,6 0-59 15,1 6-84-15,-7 0-45 0,6 2-43 16,-6 6-35-16,7-3-25 0,-7 8-13 0,6 2 19 16,1 1-18-16,6 0-11 0,13 1-6 0,0 2-4 15,0-3-4-15,6 0-4 16,1-4-2-16,-1-3-4 0,7-1-9 0,7-3-18 0,-1-4-12 16,1 2-20-16,-7-9-19 0,0-5-12 0,7 1-3 15,-1-6-3-15,-6-5 5 0,13-3 11 16,-7-4 18-16,1 0 14 0,-7 0 17 0,-7 1 23 15,2-2 24-15,-8 1 23 0,0 4 28 0,-8-1 25 16,8 5 23-16,-6-1 21 0,6 4 29 16,0 0-2-16,0 8-8 0,6-1-12 0,2 0-8 0,-2 8-4 15,0 0-13-15,0 3 19 0,1 0 15 16,6 8 4-16,-6 3-4 0,5 0-13 0,-4 1-24 16,4 3-30-16,2 0-31 0,-8 0-20 0,0-1-32 15,1 2-54-15,-1-5-83 0,1 4-118 0,-7-8-145 16,0 2-151-16,7-5-124 0,-1-4-112 15,0-7-106-15,-6 0-22 0,7-7 69 0,-7-4 114 16,13-5 122-16,-7 2 143 0</inkml:trace>
  <inkml:trace contextRef="#ctx0" brushRef="#br2" timeOffset="-58236.85">31541 5810 283 0,'-6'-15'473'0,"-1"1"87"0,1 6 73 0,-1 1-14 16,0 0-57-16,7 3-49 0,0 1-40 0,0 3-29 15,7 3-28-15,0 1-41 0,-1 7-45 0,7 0-49 16,-7 3-48-16,8 5-51 0,5-1-50 0,1 4-48 16,0 3-35-16,-2-2-22 0,2 2-12 0,-7 1-7 15,7 4-5-15,0-9 0 0,-8 5-3 16,2-4 0-16,-1-4-3 0,6 0 3 0,-12-3 0 16,5-4 0-16,-5 0 0 0,0-3 2 0,-1-5 3 15,-6 1 1-15,7-1 4 0,-7-6 1 0,0-1 4 16,-7 1 4-16,7-5 3 0,-6-3 9 15,6 0 8-15,0-4 9 0,6 0 14 0,-6 1 9 16,7 0 7-16,-1-5 0 0,0 4-4 0,8 1-10 16,-2 3-14-16,2-4-15 0,-8 4-12 15,7 4-11-15,0 0-7 0,6 3-2 0,-5 0-4 16,-1 8-1-16,0-4 1 0,0 7-1 0,-7-3 0 16,1 3 2-16,0 0 0 0,-7 4 0 0,-7 0 0 15,0 0 7-15,1 4-8 0,-14-4-9 16,7 4-16-16,1-1-36 0,-8-2-59 0,7 2-99 15,-7-3-118-15,8 0-140 0,-2-4-131 0,1-3-118 16,6 0-126-16,7-4-69 0,-6 0 37 16,0-4 104-16,-1-3 122 0,14-4 144 0</inkml:trace>
  <inkml:trace contextRef="#ctx0" brushRef="#br2" timeOffset="-57745.21">31756 4656 8 0,'-6'11'395'0,"-7"-4"84"0,-7 4 71 0,0 4 39 15,-6 3-40-15,-7 4-39 0,-5 8-4 0,-1 3 10 16,-14 7 6-16,-5-1-8 0,-7 13-29 16,0 0-54-16,-14 6-71 0,8 1-77 0,-7 2-71 15,0-1-60-15,12-2-66 0,8-3-85 0,-1-3-118 16,14-5-179-16,-1-6-219 0,7-8-252 15,13-4-231-15,13-7-87 0,0-11 21 0,19-4 123 16,-6-7 194-16,26-4 238 0</inkml:trace>
  <inkml:trace contextRef="#ctx0" brushRef="#br2" timeOffset="-57280.87">32108 5660 158 0,'6'0'429'0,"-6"0"82"0,0 0 74 16,0 3-8-16,-13 1-40 0,7 0-29 0,-13-1-15 0,-1 5-7 16,-13 3-7-16,1 0-16 0,-14 3-24 15,0 9-37-15,-12 2-43 0,-1 1-50 0,-6 7-58 16,-6 3-55-16,5 5-58 0,-6 3-68 16,-5 3-91-16,-2 1-137 0,1-1-189 0,0-2-233 15,7-6-276-15,6-2-206 0,6-4-65 0,6-10 49 16,21-5 148-16,18-4 208 0,14-14 264 0</inkml:trace>
  <inkml:trace contextRef="#ctx0" brushRef="#br2" timeOffset="-56603.07">29047 7133 87 0,'13'-4'394'16,"6"0"69"-16,-5 0 55 0,5 1-15 0,-6-5-68 16,6 5-63-16,1-4-49 0,0-1-26 0,5 1-28 15,1 0-32-15,0-4-44 0,1 3-52 0,5-3-39 16,1-1-53-16,-1 6-52 0,1-6-60 0,-7 5-68 15,0 0-76-15,-6 0-82 0,-1 3-93 16,1-3-119-16,-8 7-89 0,-5-3-13 0,-7 3 34 16,0 0 61-16,0 3 94 0</inkml:trace>
  <inkml:trace contextRef="#ctx0" brushRef="#br2" timeOffset="-56353.12">29235 7315 212 0,'0'5'403'0,"0"-1"57"15,0-1 20-15,0 0-40 0,0-3-64 16,0 4-42-16,8-4-21 0,-8 0-3 0,6-4 26 16,6 1-8-16,-5 0-17 0,0-1-31 0,6-1-36 15,7-2-44-15,-8 3-66 0,8 1-36 0,-1-5-38 16,1 5-42-16,0-4-56 0,5-1-61 15,1 1-70-15,0 0-76 0,1-1-78 0,-7 1-70 16,5 0-62-16,-5-1-66 0,6 1-83 0,-6 0-19 16,-8-1 32-16,1 1 60 0,7 0 81 0</inkml:trace>
  <inkml:trace contextRef="#ctx0" brushRef="#br2" timeOffset="-55883.97">30219 7059 128 0,'13'-7'410'15,"-6"-4"76"-15,-1 4 72 0,-6-1-8 16,0-3-39-16,0 4-35 0,-6 0-17 0,-8-1-10 0,1 1-22 16,-6 4-40-16,0-1-53 0,-1 0-62 15,0 4-67-15,-5 0-64 0,-2 4-45 0,1 0-34 16,6 6-13-16,-6 1-22 0,7 3-14 0,-1 4-6 15,8 5-4-15,-8-1 4 0,13 0-15 0,1 4 4 16,0-4 4-16,12 1-1 0,0-2-2 16,1-3-8-16,6 0-10 0,0-7-18 0,0 0-23 15,13-3-29-15,0-1-29 0,0-7-27 0,7-4-20 16,-7-3-12-16,-7-4-4 0,7-4 7 16,-6-3 12-16,6 0 23 0,-13-3 21 0,7-6 28 15,-8 5 26-15,2-3 31 0,-2 3 23 16,-5-4 40-16,-7 8 36 0,0-5 42 0,0 5 53 15,-7 4 48-15,7 3 49 0,0 0 25 0,0 3 12 16,0 1-4-16,0 7-22 0,0 0-24 0,0 4-25 16,7 3-22-16,6 0-16 0,0 4-17 15,-7 4-14-15,8 0-16 0,5 6-26 0,-6 2-26 16,0-1-27-16,1 3-19 0,-2-3-27 0,2 4-43 16,-2-4-72-16,-12 0-109 0,7 0-146 0,-7-4-159 15,6-3-144-15,1-4-121 0,0-8-107 0,-1 1-65 16,6-4 52-16,-4-7 113 0,11-4 128 15,1-4 137-15</inkml:trace>
  <inkml:trace contextRef="#ctx0" brushRef="#br2" timeOffset="-55500.08">30616 6839 79 0,'-12'-25'446'0,"-2"-1"112"0,14 4 105 16,-6 4 80-16,-1 8-7 0,7-2-29 0,-6 1-28 15,6 7-44-15,0 0-58 0,0 4-81 16,13 0-95-16,-7 8-87 0,14 3-73 0,-8 1-50 15,-4 9-43-15,4 1-28 0,8 3-28 0,-7 5-22 16,-1 2-16-16,8 2-8 0,-6-1-3 0,5 3-12 16,1 1-7-16,-1-4-8 0,1 0-7 15,-1-4-4-15,-6-3-2 0,1-1-1 0,-14-5-1 0,0-3 5 16,0-6 6-16,0 0 9 0,0-7 1 16,0-4-22-16,0 0 0 0,-8-4 0 0,2-3 0 15,0-4 0-15,6-4 0 0,0 0 0 0,6 1 0 16,-6-4 0-16,6-5 0 0,2 5 0 0,4 0 0 15,-5 0 0-15,6 3 0 0,6 0 0 16,-5 4 0-16,5 0 0 0,0 4 0 0,1 3 0 16,-7 4 0-16,7 0 0 0,-7 0 0 0,-1 8 0 15,8-1 0-15,-14 3-1 0,2 2-39 16,-2-1-3-16,-6 4-4 0,-6-1-2 0,-2 1-2 16,-4 3-11-16,-2-3-3 0,2 3-15 0,-8-3-27 15,1-1-39-15,5-2-55 0,-5 2-66 0,6-6-81 16,0-1-81-16,7-4-81 0,-2 1-73 0,8 0-64 15,0-4-78-15,0 0-80 0,0-4 10 16,8-3 68-16,-2 3 95 0,7-7 117 0</inkml:trace>
  <inkml:trace contextRef="#ctx0" brushRef="#br2" timeOffset="-55152.87">31431 7048 3 0,'6'0'379'0,"0"0"84"0,1 4 76 15,-1-4 39-15,1 0-13 16,0 0-23-16,-1 0 1 0,0 0 0 0,8-4-5 0,-2 4-31 16,2-3-52-16,-1-1-70 0,7-1-84 0,-2 3-76 15,-4-2-65-15,5-4-54 0,1 4-56 16,-8 1-62-16,8-4-71 0,-7 3-85 0,7 1-100 16,-8-1-116-16,2-4-103 0,-1 5-82 0,0-4-57 15,-6 3-53-15,5 0-52 0,-5 4 5 0,0-3 58 16,-1 3 80-16,7 0 95 0,0 0 118 0</inkml:trace>
  <inkml:trace contextRef="#ctx0" brushRef="#br2" timeOffset="-54418.94">32218 6836 110 0,'0'-3'364'0,"0"-2"55"0,0 2 31 15,0-1-54-15,-6 0-75 0,0 4-86 0,-1 0-66 16,-6 0-48-16,0 0-39 0,0 4-22 0,-6 0-25 16,5 4-13-16,-12-2-9 0,7 2-5 15,-1 3-2-15,7 3-2 0,-6-2 1 0,12-1 0 16,-6-4-9-16,6 0 3 0,1 4-1 0,0-8-1 16,6 5-2-16,0-4-4 0,0-4 0 0,0 0-10 15,0-4-11-15,6 0-8 0,0 0-4 16,1-3 0-16,0 0 2 0,-1-4 6 0,1-1 7 0,-1 2 6 15,0-5 6-15,8 5 7 0,-8-5 8 16,8 4 10-16,-8-4 11 0,0 4 13 0,1-3 13 16,-7 6 14-16,6-3 16 0,-6 4 14 0,7 0 15 15,-1 3 13-15,-6 0 13 0,7 0 11 16,-1 4 12-16,0 0 15 0,2 4 14 0,-2 0 14 16,0 0 16-16,1 3 11 0,-1 0 8 0,7 4-2 15,-6 0-10-15,6 4-14 0,0-1-14 0,-7 2-18 16,8 2-23-16,-2-1-22 0,-5 5-21 0,6 1-19 15,0-1-21-15,0 3-19 0,6 1-14 16,-12-4-12-16,6 4-7 0,-6-4-9 0,5 3-5 16,2-6-6-16,-8 2 0 0,0-2-1 0,8-5-1 15,-8-3 0-15,1 1-3 0,-7-5 15 16,6-3-11-16,-6 3-9 0,0-3-6 0,0-1-4 16,0-3-3-16,0 4-23 0,0-4 2 0,0-4 3 15,-6 4-1-15,6-3-1 0,-7-1 6 16,1 0 6-16,-8 1 9 0,8-1 5 0,0 4 12 15,-8-4 12-15,2 1 5 0,-1 3 8 0,-7 0 10 16,7 0 9-16,0 0 6 0,7 0 5 0,-14 0 5 16,13 3 6-16,-12 1-2 0,12-4-2 15,-5 4 2-15,5-1-2 0,-13 1-2 0,7-4-1 16,7 4-5-16,-1-1-1 0,7 1-4 0,0-4-3 16,0 3-3-16,0 1 1 0,0-4 2 15,7 0 4-15,-7 0 2 0,6 0 8 0,7 0 8 0,0 0 10 16,7-4 6-16,0 1 6 0,-1-1 5 15,7-3 2-15,0 0-2 0,0 3-2 0,7-3-6 16,-7-2-9-16,7 3-8 0,-14-2-15 0,7 1-12 16,0 3-12-16,0 1-14 0,0-4-25 0,-7 3-7 15,14 4-27-15,-7-4-77 0,0 4-117 16,-6 0-133-16,-1-7-134 0,-5 7-150 0,-8-4-134 16,-12 4-123-16,-1-4-52 0,-6 4 48 0,0 4 106 15,-7-4 127-15,-6 7 146 0</inkml:trace>
  <inkml:trace contextRef="#ctx0" brushRef="#br2" timeOffset="-53786.65">30036 7865 172 0,'27'-4'441'0,"5"-3"76"0,7 0 71 15,20-1-13-15,13-3-72 0,12 1-67 0,14-1-53 0,6-4-45 16,14 0-51-16,12-3-55 0,0 4-63 16,7-2-59-16,-7 2-49 0,0 0-41 0,0 2-40 15,-6 1-50-15,-13 0-43 0,0 4-39 0,-7 0-33 16,-7-1-45-16,-12 4-51 0,-7 1-52 16,-6-4-82-16,-20 3-128 0,-6-3-53 0,-14 0 6 15,-6 2 44-15,-19-1 76 0</inkml:trace>
  <inkml:trace contextRef="#ctx0" brushRef="#br2" timeOffset="-53386.18">30687 8092 65 0,'-18'4'386'0,"-9"-4"76"0,15 0 61 16,-8 4-7-16,0-4-49 0,7 0-61 15,0-4-53-15,0 4-46 0,7-4-40 0,6 1-35 16,0-1-32-16,12 0-26 0,8-3-20 0,-1 0-10 16,21-1-4-16,-1-2-9 0,13-1-21 0,0 3-19 15,14-3-14-15,5 0-17 0,14 0-11 16,6-4-16-16,7 4-7 0,-1 0-10 0,7-3-15 16,1 3-19-16,-1 0-30 0,-7-4-41 0,1 4-50 15,-7-1-60-15,-6 2-59 0,-7-1-62 0,-6 4-54 16,-14-4-53-16,1 3-78 0,-20 1-97 15,-13 3-17-15,-6 1 34 0,-20-1 55 0,0 1 79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DCD6-141D-437B-B019-CC8CAE9D60AE}" type="datetimeFigureOut">
              <a:rPr lang="en-ID" smtClean="0"/>
              <a:t>17/08/2024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1350-F984-4EED-99CB-C82FB548A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578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DCD6-141D-437B-B019-CC8CAE9D60AE}" type="datetimeFigureOut">
              <a:rPr lang="en-ID" smtClean="0"/>
              <a:t>17/08/2024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1350-F984-4EED-99CB-C82FB548A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15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DCD6-141D-437B-B019-CC8CAE9D60AE}" type="datetimeFigureOut">
              <a:rPr lang="en-ID" smtClean="0"/>
              <a:t>17/08/2024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1350-F984-4EED-99CB-C82FB548A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843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DCD6-141D-437B-B019-CC8CAE9D60AE}" type="datetimeFigureOut">
              <a:rPr lang="en-ID" smtClean="0"/>
              <a:t>17/08/2024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1350-F984-4EED-99CB-C82FB548A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7432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DCD6-141D-437B-B019-CC8CAE9D60AE}" type="datetimeFigureOut">
              <a:rPr lang="en-ID" smtClean="0"/>
              <a:t>17/08/2024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1350-F984-4EED-99CB-C82FB548A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621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DCD6-141D-437B-B019-CC8CAE9D60AE}" type="datetimeFigureOut">
              <a:rPr lang="en-ID" smtClean="0"/>
              <a:t>17/08/2024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1350-F984-4EED-99CB-C82FB548A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657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DCD6-141D-437B-B019-CC8CAE9D60AE}" type="datetimeFigureOut">
              <a:rPr lang="en-ID" smtClean="0"/>
              <a:t>17/08/2024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1350-F984-4EED-99CB-C82FB548A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056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DCD6-141D-437B-B019-CC8CAE9D60AE}" type="datetimeFigureOut">
              <a:rPr lang="en-ID" smtClean="0"/>
              <a:t>17/08/2024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1350-F984-4EED-99CB-C82FB548A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459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DCD6-141D-437B-B019-CC8CAE9D60AE}" type="datetimeFigureOut">
              <a:rPr lang="en-ID" smtClean="0"/>
              <a:t>17/08/2024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1350-F984-4EED-99CB-C82FB548A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415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DCD6-141D-437B-B019-CC8CAE9D60AE}" type="datetimeFigureOut">
              <a:rPr lang="en-ID" smtClean="0"/>
              <a:t>17/08/2024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1350-F984-4EED-99CB-C82FB548A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317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ADCD6-141D-437B-B019-CC8CAE9D60AE}" type="datetimeFigureOut">
              <a:rPr lang="en-ID" smtClean="0"/>
              <a:t>17/08/2024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61350-F984-4EED-99CB-C82FB548A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978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ADCD6-141D-437B-B019-CC8CAE9D60AE}" type="datetimeFigureOut">
              <a:rPr lang="en-ID" smtClean="0"/>
              <a:t>17/08/2024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961350-F984-4EED-99CB-C82FB548A46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3445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tlx.toki.id/problems/osn-2019/2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C68EDE-AC45-C72C-0E36-573F55CE4DF7}"/>
              </a:ext>
            </a:extLst>
          </p:cNvPr>
          <p:cNvSpPr txBox="1"/>
          <p:nvPr/>
        </p:nvSpPr>
        <p:spPr>
          <a:xfrm>
            <a:off x="2151523" y="2039112"/>
            <a:ext cx="699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LM Roman 10" panose="00000500000000000000" pitchFamily="50" charset="0"/>
              </a:rPr>
              <a:t>Adhoc</a:t>
            </a:r>
            <a:r>
              <a:rPr lang="en-US" sz="2800" b="1" dirty="0">
                <a:latin typeface="LM Roman 10" panose="00000500000000000000" pitchFamily="50" charset="0"/>
              </a:rPr>
              <a:t> + Prefix Sum (</a:t>
            </a:r>
            <a:r>
              <a:rPr lang="en-US" sz="2800" b="1" dirty="0" err="1">
                <a:latin typeface="LM Roman 10" panose="00000500000000000000" pitchFamily="50" charset="0"/>
              </a:rPr>
              <a:t>Kalau</a:t>
            </a:r>
            <a:r>
              <a:rPr lang="en-US" sz="2800" b="1" dirty="0">
                <a:latin typeface="LM Roman 10" panose="00000500000000000000" pitchFamily="50" charset="0"/>
              </a:rPr>
              <a:t> </a:t>
            </a:r>
            <a:r>
              <a:rPr lang="en-US" sz="2800" b="1" dirty="0" err="1">
                <a:latin typeface="LM Roman 10" panose="00000500000000000000" pitchFamily="50" charset="0"/>
              </a:rPr>
              <a:t>Sempet</a:t>
            </a:r>
            <a:r>
              <a:rPr lang="en-US" sz="2800" b="1" dirty="0">
                <a:latin typeface="LM Roman 10" panose="00000500000000000000" pitchFamily="50" charset="0"/>
              </a:rPr>
              <a:t>)</a:t>
            </a:r>
            <a:endParaRPr lang="en-ID" sz="2800" b="1" dirty="0">
              <a:latin typeface="LM Roman 10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A8371-5B63-79DB-1BD2-D9CF94AAD3E9}"/>
              </a:ext>
            </a:extLst>
          </p:cNvPr>
          <p:cNvSpPr txBox="1"/>
          <p:nvPr/>
        </p:nvSpPr>
        <p:spPr>
          <a:xfrm>
            <a:off x="4289928" y="2626340"/>
            <a:ext cx="3612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LM Roman 10" panose="00000500000000000000" pitchFamily="50" charset="0"/>
              </a:rPr>
              <a:t>By : Abdan Hafidz</a:t>
            </a:r>
            <a:endParaRPr lang="en-ID" sz="2800" b="1" dirty="0"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01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C68EDE-AC45-C72C-0E36-573F55CE4DF7}"/>
              </a:ext>
            </a:extLst>
          </p:cNvPr>
          <p:cNvSpPr txBox="1"/>
          <p:nvPr/>
        </p:nvSpPr>
        <p:spPr>
          <a:xfrm>
            <a:off x="688483" y="640080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LM Roman 10" panose="00000500000000000000" pitchFamily="50" charset="0"/>
              </a:rPr>
              <a:t>Adhoc</a:t>
            </a:r>
            <a:endParaRPr lang="en-ID" sz="2800" b="1" dirty="0">
              <a:latin typeface="LM Roman 10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A8371-5B63-79DB-1BD2-D9CF94AAD3E9}"/>
              </a:ext>
            </a:extLst>
          </p:cNvPr>
          <p:cNvSpPr txBox="1"/>
          <p:nvPr/>
        </p:nvSpPr>
        <p:spPr>
          <a:xfrm>
            <a:off x="2053603" y="514076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trike="sngStrike" dirty="0" err="1">
                <a:solidFill>
                  <a:srgbClr val="FFFF00"/>
                </a:solidFill>
                <a:latin typeface="LM Roman 10" panose="00000500000000000000" pitchFamily="50" charset="0"/>
              </a:rPr>
              <a:t>Soal</a:t>
            </a:r>
            <a:r>
              <a:rPr lang="en-US" sz="2000" strike="sngStrike" dirty="0">
                <a:solidFill>
                  <a:srgbClr val="FFFF00"/>
                </a:solidFill>
                <a:latin typeface="LM Roman 10" panose="00000500000000000000" pitchFamily="50" charset="0"/>
              </a:rPr>
              <a:t> </a:t>
            </a:r>
            <a:r>
              <a:rPr lang="en-US" sz="2000" strike="sngStrike" dirty="0" err="1">
                <a:solidFill>
                  <a:srgbClr val="FFFF00"/>
                </a:solidFill>
                <a:latin typeface="LM Roman 10" panose="00000500000000000000" pitchFamily="50" charset="0"/>
              </a:rPr>
              <a:t>Ez</a:t>
            </a:r>
            <a:endParaRPr lang="en-ID" sz="2000" strike="sngStrike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4841E8-53E0-57E4-1F28-664EC479434F}"/>
              </a:ext>
            </a:extLst>
          </p:cNvPr>
          <p:cNvSpPr txBox="1"/>
          <p:nvPr/>
        </p:nvSpPr>
        <p:spPr>
          <a:xfrm>
            <a:off x="688482" y="1247893"/>
            <a:ext cx="10805525" cy="144655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M Roman 10" panose="00000500000000000000" pitchFamily="50" charset="0"/>
              </a:rPr>
              <a:t>Ad hoc problems are those whose algorithms do not fall into standard categories with well-studied solutions. Each ad hoc problem is different; </a:t>
            </a:r>
            <a:r>
              <a:rPr lang="en-US" sz="2400" dirty="0">
                <a:solidFill>
                  <a:srgbClr val="92D050"/>
                </a:solidFill>
                <a:latin typeface="LM Roman 10" panose="00000500000000000000" pitchFamily="50" charset="0"/>
              </a:rPr>
              <a:t>no specific or general techniques exist to solve them</a:t>
            </a:r>
            <a:r>
              <a:rPr lang="en-US" sz="2400" dirty="0">
                <a:latin typeface="LM Roman 10" panose="00000500000000000000" pitchFamily="50" charset="0"/>
              </a:rPr>
              <a:t>.</a:t>
            </a:r>
          </a:p>
          <a:p>
            <a:endParaRPr lang="en-US" sz="1600" i="1" dirty="0">
              <a:solidFill>
                <a:srgbClr val="00B0F0"/>
              </a:solidFill>
              <a:latin typeface="LM Roman 10" panose="000005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59E95-E833-7AA2-AA7C-B05EFFF01BCC}"/>
              </a:ext>
            </a:extLst>
          </p:cNvPr>
          <p:cNvSpPr txBox="1"/>
          <p:nvPr/>
        </p:nvSpPr>
        <p:spPr>
          <a:xfrm>
            <a:off x="688482" y="250977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solidFill>
                  <a:srgbClr val="00B0F0"/>
                </a:solidFill>
                <a:latin typeface="LM Roman 10" panose="00000500000000000000" pitchFamily="50" charset="0"/>
              </a:rPr>
              <a:t>(</a:t>
            </a:r>
            <a:r>
              <a:rPr lang="en-US" sz="1800" i="1" dirty="0" err="1">
                <a:solidFill>
                  <a:srgbClr val="00B0F0"/>
                </a:solidFill>
                <a:latin typeface="LM Roman 10" panose="00000500000000000000" pitchFamily="50" charset="0"/>
              </a:rPr>
              <a:t>USACO</a:t>
            </a:r>
            <a:r>
              <a:rPr lang="en-US" sz="1800" i="1" dirty="0">
                <a:solidFill>
                  <a:srgbClr val="00B0F0"/>
                </a:solidFill>
                <a:latin typeface="LM Roman 10" panose="00000500000000000000" pitchFamily="50" charset="0"/>
              </a:rPr>
              <a:t> 1.2)</a:t>
            </a:r>
            <a:endParaRPr lang="en-ID" sz="1800" i="1" dirty="0">
              <a:solidFill>
                <a:srgbClr val="00B0F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138D1-FC97-4BF1-5DBF-54BE85784962}"/>
              </a:ext>
            </a:extLst>
          </p:cNvPr>
          <p:cNvSpPr txBox="1"/>
          <p:nvPr/>
        </p:nvSpPr>
        <p:spPr>
          <a:xfrm>
            <a:off x="688482" y="3028150"/>
            <a:ext cx="609447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LM Roman 10" panose="00000500000000000000" pitchFamily="50" charset="0"/>
              </a:rPr>
              <a:t>Biasanya</a:t>
            </a:r>
            <a:r>
              <a:rPr lang="en-US" sz="1800" dirty="0">
                <a:latin typeface="LM Roman 10" panose="00000500000000000000" pitchFamily="50" charset="0"/>
              </a:rPr>
              <a:t> </a:t>
            </a:r>
            <a:r>
              <a:rPr lang="en-US" sz="1800" dirty="0" err="1">
                <a:latin typeface="LM Roman 10" panose="00000500000000000000" pitchFamily="50" charset="0"/>
              </a:rPr>
              <a:t>soal</a:t>
            </a:r>
            <a:r>
              <a:rPr lang="en-US" sz="1800" dirty="0">
                <a:latin typeface="LM Roman 10" panose="00000500000000000000" pitchFamily="50" charset="0"/>
              </a:rPr>
              <a:t> – </a:t>
            </a:r>
            <a:r>
              <a:rPr lang="en-US" sz="1800" dirty="0" err="1">
                <a:latin typeface="LM Roman 10" panose="00000500000000000000" pitchFamily="50" charset="0"/>
              </a:rPr>
              <a:t>soal</a:t>
            </a:r>
            <a:r>
              <a:rPr lang="en-US" sz="1800" dirty="0">
                <a:latin typeface="LM Roman 10" panose="00000500000000000000" pitchFamily="50" charset="0"/>
              </a:rPr>
              <a:t> </a:t>
            </a:r>
            <a:r>
              <a:rPr lang="en-US" sz="1800" dirty="0" err="1">
                <a:latin typeface="LM Roman 10" panose="00000500000000000000" pitchFamily="50" charset="0"/>
              </a:rPr>
              <a:t>adhoc</a:t>
            </a:r>
            <a:r>
              <a:rPr lang="en-US" sz="1800" dirty="0">
                <a:latin typeface="LM Roman 10" panose="00000500000000000000" pitchFamily="50" charset="0"/>
              </a:rPr>
              <a:t> </a:t>
            </a:r>
            <a:r>
              <a:rPr lang="en-US" sz="1800" dirty="0" err="1">
                <a:latin typeface="LM Roman 10" panose="00000500000000000000" pitchFamily="50" charset="0"/>
              </a:rPr>
              <a:t>bercirikan</a:t>
            </a:r>
            <a:r>
              <a:rPr lang="en-US" sz="1800" dirty="0">
                <a:latin typeface="LM Roman 10" panose="00000500000000000000" pitchFamily="50" charset="0"/>
              </a:rPr>
              <a:t> :</a:t>
            </a:r>
            <a:endParaRPr lang="en-US" dirty="0">
              <a:latin typeface="LM Roman 10" panose="00000500000000000000" pitchFamily="50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latin typeface="LM Roman 10" panose="00000500000000000000" pitchFamily="50" charset="0"/>
              </a:rPr>
              <a:t>Suka </a:t>
            </a:r>
            <a:r>
              <a:rPr lang="en-US" sz="1800" dirty="0" err="1">
                <a:latin typeface="LM Roman 10" panose="00000500000000000000" pitchFamily="50" charset="0"/>
              </a:rPr>
              <a:t>dikerjain</a:t>
            </a:r>
            <a:r>
              <a:rPr lang="en-US" sz="1800" dirty="0">
                <a:latin typeface="LM Roman 10" panose="00000500000000000000" pitchFamily="50" charset="0"/>
              </a:rPr>
              <a:t> di </a:t>
            </a:r>
            <a:r>
              <a:rPr lang="en-US" sz="1800" dirty="0" err="1">
                <a:latin typeface="LM Roman 10" panose="00000500000000000000" pitchFamily="50" charset="0"/>
              </a:rPr>
              <a:t>awal</a:t>
            </a:r>
            <a:r>
              <a:rPr lang="en-US" sz="1800" dirty="0">
                <a:latin typeface="LM Roman 10" panose="00000500000000000000" pitchFamily="50" charset="0"/>
              </a:rPr>
              <a:t> (</a:t>
            </a:r>
            <a:r>
              <a:rPr lang="en-US" sz="1800" dirty="0" err="1">
                <a:latin typeface="LM Roman 10" panose="00000500000000000000" pitchFamily="50" charset="0"/>
              </a:rPr>
              <a:t>gatau</a:t>
            </a:r>
            <a:r>
              <a:rPr lang="en-US" sz="1800" dirty="0">
                <a:latin typeface="LM Roman 10" panose="00000500000000000000" pitchFamily="50" charset="0"/>
              </a:rPr>
              <a:t> </a:t>
            </a:r>
            <a:r>
              <a:rPr lang="en-US" sz="1800" dirty="0" err="1">
                <a:latin typeface="LM Roman 10" panose="00000500000000000000" pitchFamily="50" charset="0"/>
              </a:rPr>
              <a:t>sih</a:t>
            </a:r>
            <a:r>
              <a:rPr lang="en-US" sz="1800" dirty="0">
                <a:latin typeface="LM Roman 10" panose="00000500000000000000" pitchFamily="50" charset="0"/>
              </a:rPr>
              <a:t> </a:t>
            </a:r>
            <a:r>
              <a:rPr lang="en-US" sz="1800" dirty="0" err="1">
                <a:latin typeface="LM Roman 10" panose="00000500000000000000" pitchFamily="50" charset="0"/>
              </a:rPr>
              <a:t>katanya</a:t>
            </a:r>
            <a:r>
              <a:rPr lang="en-US" sz="1800" dirty="0">
                <a:latin typeface="LM Roman 10" panose="00000500000000000000" pitchFamily="50" charset="0"/>
              </a:rPr>
              <a:t> </a:t>
            </a:r>
            <a:r>
              <a:rPr lang="en-US" sz="1800" dirty="0" err="1">
                <a:latin typeface="LM Roman 10" panose="00000500000000000000" pitchFamily="50" charset="0"/>
              </a:rPr>
              <a:t>begito</a:t>
            </a:r>
            <a:r>
              <a:rPr lang="en-US" sz="1800" dirty="0">
                <a:latin typeface="LM Roman 10" panose="00000500000000000000" pitchFamily="50" charset="0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en-US" sz="1800" dirty="0" err="1">
                <a:latin typeface="LM Roman 10" panose="00000500000000000000" pitchFamily="50" charset="0"/>
              </a:rPr>
              <a:t>Keliatannya</a:t>
            </a:r>
            <a:r>
              <a:rPr lang="en-US" sz="1800" dirty="0">
                <a:latin typeface="LM Roman 10" panose="00000500000000000000" pitchFamily="50" charset="0"/>
              </a:rPr>
              <a:t> </a:t>
            </a:r>
            <a:r>
              <a:rPr lang="en-US" sz="1800" dirty="0" err="1">
                <a:latin typeface="LM Roman 10" panose="00000500000000000000" pitchFamily="50" charset="0"/>
              </a:rPr>
              <a:t>sederhana</a:t>
            </a:r>
            <a:endParaRPr lang="en-US" sz="1800" dirty="0">
              <a:latin typeface="LM Roman 10" panose="00000500000000000000" pitchFamily="50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 err="1">
                <a:latin typeface="LM Roman 10" panose="00000500000000000000" pitchFamily="50" charset="0"/>
              </a:rPr>
              <a:t>Tidak</a:t>
            </a:r>
            <a:r>
              <a:rPr lang="en-US" sz="1800" dirty="0">
                <a:latin typeface="LM Roman 10" panose="00000500000000000000" pitchFamily="50" charset="0"/>
              </a:rPr>
              <a:t> </a:t>
            </a:r>
            <a:r>
              <a:rPr lang="en-US" sz="1800" dirty="0" err="1">
                <a:latin typeface="LM Roman 10" panose="00000500000000000000" pitchFamily="50" charset="0"/>
              </a:rPr>
              <a:t>terlal</a:t>
            </a:r>
            <a:r>
              <a:rPr lang="en-US" dirty="0" err="1">
                <a:latin typeface="LM Roman 10" panose="00000500000000000000" pitchFamily="50" charset="0"/>
              </a:rPr>
              <a:t>u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berpaku</a:t>
            </a:r>
            <a:r>
              <a:rPr lang="en-US" dirty="0">
                <a:latin typeface="LM Roman 10" panose="00000500000000000000" pitchFamily="50" charset="0"/>
              </a:rPr>
              <a:t> pada </a:t>
            </a:r>
            <a:r>
              <a:rPr lang="en-US" dirty="0" err="1">
                <a:latin typeface="LM Roman 10" panose="00000500000000000000" pitchFamily="50" charset="0"/>
              </a:rPr>
              <a:t>teori</a:t>
            </a:r>
            <a:endParaRPr lang="en-US" dirty="0">
              <a:latin typeface="LM Roman 10" panose="00000500000000000000" pitchFamily="50" charset="0"/>
            </a:endParaRPr>
          </a:p>
          <a:p>
            <a:pPr marL="285750" indent="-285750">
              <a:buFontTx/>
              <a:buChar char="-"/>
            </a:pPr>
            <a:r>
              <a:rPr lang="en-US" sz="1800" dirty="0">
                <a:latin typeface="LM Roman 10" panose="00000500000000000000" pitchFamily="50" charset="0"/>
              </a:rPr>
              <a:t>Sangat </a:t>
            </a:r>
            <a:r>
              <a:rPr lang="en-US" sz="1800" dirty="0" err="1">
                <a:latin typeface="LM Roman 10" panose="00000500000000000000" pitchFamily="50" charset="0"/>
              </a:rPr>
              <a:t>intuitif</a:t>
            </a:r>
            <a:endParaRPr lang="en-US" sz="1800" dirty="0">
              <a:latin typeface="LM Roman 10" panose="00000500000000000000" pitchFamily="50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LM Roman 10" panose="00000500000000000000" pitchFamily="50" charset="0"/>
              </a:rPr>
              <a:t>PENUH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TRIK</a:t>
            </a:r>
            <a:r>
              <a:rPr lang="en-US" dirty="0">
                <a:latin typeface="LM Roman 10" panose="00000500000000000000" pitchFamily="50" charset="0"/>
              </a:rPr>
              <a:t> TIPU DAYA, </a:t>
            </a:r>
            <a:r>
              <a:rPr lang="en-US" dirty="0" err="1">
                <a:latin typeface="LM Roman 10" panose="00000500000000000000" pitchFamily="50" charset="0"/>
              </a:rPr>
              <a:t>MUSLIHAT</a:t>
            </a:r>
            <a:r>
              <a:rPr lang="en-US" dirty="0">
                <a:latin typeface="LM Roman 10" panose="00000500000000000000" pitchFamily="50" charset="0"/>
              </a:rPr>
              <a:t>, DAN </a:t>
            </a:r>
            <a:r>
              <a:rPr lang="en-US" dirty="0" err="1">
                <a:latin typeface="LM Roman 10" panose="00000500000000000000" pitchFamily="50" charset="0"/>
              </a:rPr>
              <a:t>JEBAKAN</a:t>
            </a:r>
            <a:r>
              <a:rPr lang="en-US" dirty="0">
                <a:latin typeface="LM Roman 10" panose="00000500000000000000" pitchFamily="50" charset="0"/>
              </a:rPr>
              <a:t> BATMAN</a:t>
            </a:r>
            <a:endParaRPr lang="en-US" sz="1800" dirty="0">
              <a:latin typeface="LM Roman 10" panose="00000500000000000000" pitchFamily="50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latin typeface="LM Roman 10" panose="00000500000000000000" pitchFamily="50" charset="0"/>
              </a:rPr>
              <a:t>NGESELIN</a:t>
            </a:r>
            <a:r>
              <a:rPr lang="en-US" dirty="0">
                <a:latin typeface="LM Roman 10" panose="00000500000000000000" pitchFamily="50" charset="0"/>
              </a:rPr>
              <a:t>, </a:t>
            </a:r>
            <a:r>
              <a:rPr lang="en-US" dirty="0" err="1">
                <a:latin typeface="LM Roman 10" panose="00000500000000000000" pitchFamily="50" charset="0"/>
              </a:rPr>
              <a:t>MENYIKSA</a:t>
            </a:r>
            <a:r>
              <a:rPr lang="en-US" dirty="0">
                <a:latin typeface="LM Roman 10" panose="00000500000000000000" pitchFamily="50" charset="0"/>
              </a:rPr>
              <a:t> DAN </a:t>
            </a:r>
            <a:r>
              <a:rPr lang="en-US" dirty="0" err="1">
                <a:latin typeface="LM Roman 10" panose="00000500000000000000" pitchFamily="50" charset="0"/>
              </a:rPr>
              <a:t>MEMAKSA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kita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supaya</a:t>
            </a:r>
            <a:r>
              <a:rPr lang="en-US" dirty="0">
                <a:latin typeface="LM Roman 10" panose="00000500000000000000" pitchFamily="50" charset="0"/>
              </a:rPr>
              <a:t> optimize </a:t>
            </a:r>
            <a:r>
              <a:rPr lang="en-US" dirty="0" err="1">
                <a:latin typeface="LM Roman 10" panose="00000500000000000000" pitchFamily="50" charset="0"/>
              </a:rPr>
              <a:t>kompleksitas</a:t>
            </a:r>
            <a:r>
              <a:rPr lang="en-US" dirty="0">
                <a:latin typeface="LM Roman 10" panose="00000500000000000000" pitchFamily="50" charset="0"/>
              </a:rPr>
              <a:t> kalua </a:t>
            </a:r>
            <a:r>
              <a:rPr lang="en-US" dirty="0" err="1">
                <a:latin typeface="LM Roman 10" panose="00000500000000000000" pitchFamily="50" charset="0"/>
              </a:rPr>
              <a:t>bisa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jadi</a:t>
            </a:r>
            <a:r>
              <a:rPr lang="en-US" dirty="0">
                <a:latin typeface="LM Roman 10" panose="00000500000000000000" pitchFamily="50" charset="0"/>
              </a:rPr>
              <a:t> constant.</a:t>
            </a:r>
          </a:p>
        </p:txBody>
      </p:sp>
    </p:spTree>
    <p:extLst>
      <p:ext uri="{BB962C8B-B14F-4D97-AF65-F5344CB8AC3E}">
        <p14:creationId xmlns:p14="http://schemas.microsoft.com/office/powerpoint/2010/main" val="2540782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C68EDE-AC45-C72C-0E36-573F55CE4DF7}"/>
              </a:ext>
            </a:extLst>
          </p:cNvPr>
          <p:cNvSpPr txBox="1"/>
          <p:nvPr/>
        </p:nvSpPr>
        <p:spPr>
          <a:xfrm>
            <a:off x="688483" y="640080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LM Roman 10" panose="00000500000000000000" pitchFamily="50" charset="0"/>
              </a:rPr>
              <a:t>Adhoc</a:t>
            </a:r>
            <a:endParaRPr lang="en-ID" sz="2800" b="1" dirty="0">
              <a:latin typeface="LM Roman 10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A8371-5B63-79DB-1BD2-D9CF94AAD3E9}"/>
              </a:ext>
            </a:extLst>
          </p:cNvPr>
          <p:cNvSpPr txBox="1"/>
          <p:nvPr/>
        </p:nvSpPr>
        <p:spPr>
          <a:xfrm>
            <a:off x="2053603" y="514076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trike="sngStrike" dirty="0" err="1">
                <a:solidFill>
                  <a:srgbClr val="FFFF00"/>
                </a:solidFill>
                <a:latin typeface="LM Roman 10" panose="00000500000000000000" pitchFamily="50" charset="0"/>
              </a:rPr>
              <a:t>Soal</a:t>
            </a:r>
            <a:r>
              <a:rPr lang="en-US" sz="2000" strike="sngStrike" dirty="0">
                <a:solidFill>
                  <a:srgbClr val="FFFF00"/>
                </a:solidFill>
                <a:latin typeface="LM Roman 10" panose="00000500000000000000" pitchFamily="50" charset="0"/>
              </a:rPr>
              <a:t> </a:t>
            </a:r>
            <a:r>
              <a:rPr lang="en-US" sz="2000" strike="sngStrike" dirty="0" err="1">
                <a:solidFill>
                  <a:srgbClr val="FFFF00"/>
                </a:solidFill>
                <a:latin typeface="LM Roman 10" panose="00000500000000000000" pitchFamily="50" charset="0"/>
              </a:rPr>
              <a:t>Ez</a:t>
            </a:r>
            <a:endParaRPr lang="en-ID" sz="2000" strike="sngStrike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4841E8-53E0-57E4-1F28-664EC479434F}"/>
              </a:ext>
            </a:extLst>
          </p:cNvPr>
          <p:cNvSpPr txBox="1"/>
          <p:nvPr/>
        </p:nvSpPr>
        <p:spPr>
          <a:xfrm>
            <a:off x="688482" y="1247893"/>
            <a:ext cx="10805525" cy="1077218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LM Roman 10" panose="00000500000000000000" pitchFamily="50" charset="0"/>
              </a:rPr>
              <a:t>Kategori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pasangan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soal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adhoc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biasanya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terurut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berdasarkan</a:t>
            </a:r>
            <a:r>
              <a:rPr lang="en-US" sz="2400" dirty="0">
                <a:latin typeface="LM Roman 10" panose="00000500000000000000" pitchFamily="50" charset="0"/>
              </a:rPr>
              <a:t> paling </a:t>
            </a:r>
            <a:r>
              <a:rPr lang="en-US" sz="2400" dirty="0" err="1">
                <a:latin typeface="LM Roman 10" panose="00000500000000000000" pitchFamily="50" charset="0"/>
              </a:rPr>
              <a:t>sering</a:t>
            </a:r>
            <a:r>
              <a:rPr lang="en-US" sz="2400" dirty="0">
                <a:latin typeface="LM Roman 10" panose="00000500000000000000" pitchFamily="50" charset="0"/>
              </a:rPr>
              <a:t> (constructive, math) </a:t>
            </a:r>
            <a:r>
              <a:rPr lang="en-US" sz="2400" dirty="0" err="1">
                <a:latin typeface="LM Roman 10" panose="00000500000000000000" pitchFamily="50" charset="0"/>
              </a:rPr>
              <a:t>sisanya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sedikit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seperti</a:t>
            </a:r>
            <a:r>
              <a:rPr lang="en-US" sz="2400" dirty="0">
                <a:latin typeface="LM Roman 10" panose="00000500000000000000" pitchFamily="50" charset="0"/>
              </a:rPr>
              <a:t> (geometry, bitwise, graph).</a:t>
            </a:r>
          </a:p>
          <a:p>
            <a:endParaRPr lang="en-US" sz="1600" i="1" dirty="0">
              <a:solidFill>
                <a:srgbClr val="00B0F0"/>
              </a:solidFill>
              <a:latin typeface="LM Roman 10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A3960A-F249-DAF9-EE42-A09563C49648}"/>
              </a:ext>
            </a:extLst>
          </p:cNvPr>
          <p:cNvSpPr txBox="1"/>
          <p:nvPr/>
        </p:nvSpPr>
        <p:spPr>
          <a:xfrm>
            <a:off x="688482" y="2497798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66CC"/>
                </a:solidFill>
                <a:latin typeface="LM Roman 10" panose="00000500000000000000" pitchFamily="50" charset="0"/>
              </a:rPr>
              <a:t>Soal</a:t>
            </a:r>
            <a:r>
              <a:rPr lang="en-US" b="1" dirty="0">
                <a:solidFill>
                  <a:srgbClr val="FF66CC"/>
                </a:solidFill>
                <a:latin typeface="LM Roman 10" panose="00000500000000000000" pitchFamily="50" charset="0"/>
              </a:rPr>
              <a:t> </a:t>
            </a:r>
            <a:r>
              <a:rPr lang="en-US" b="1" dirty="0" err="1">
                <a:solidFill>
                  <a:srgbClr val="FF66CC"/>
                </a:solidFill>
                <a:latin typeface="LM Roman 10" panose="00000500000000000000" pitchFamily="50" charset="0"/>
              </a:rPr>
              <a:t>adhoc</a:t>
            </a:r>
            <a:r>
              <a:rPr lang="en-US" b="1" dirty="0">
                <a:solidFill>
                  <a:srgbClr val="FF66CC"/>
                </a:solidFill>
                <a:latin typeface="LM Roman 10" panose="00000500000000000000" pitchFamily="50" charset="0"/>
              </a:rPr>
              <a:t> math </a:t>
            </a:r>
            <a:r>
              <a:rPr lang="en-US" dirty="0" err="1">
                <a:latin typeface="LM Roman 10" panose="00000500000000000000" pitchFamily="50" charset="0"/>
              </a:rPr>
              <a:t>biasanya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nguji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kita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tentang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beberapa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teori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bilangan</a:t>
            </a:r>
            <a:r>
              <a:rPr lang="en-US" dirty="0">
                <a:latin typeface="LM Roman 10" panose="00000500000000000000" pitchFamily="50" charset="0"/>
              </a:rPr>
              <a:t> yang tricky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60F7F5-4838-05E7-ADC9-9E59D806359D}"/>
              </a:ext>
            </a:extLst>
          </p:cNvPr>
          <p:cNvSpPr txBox="1"/>
          <p:nvPr/>
        </p:nvSpPr>
        <p:spPr>
          <a:xfrm>
            <a:off x="688482" y="3316816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66CC"/>
                </a:solidFill>
                <a:latin typeface="LM Roman 10" panose="00000500000000000000" pitchFamily="50" charset="0"/>
              </a:rPr>
              <a:t>Soal</a:t>
            </a:r>
            <a:r>
              <a:rPr lang="en-US" b="1" dirty="0">
                <a:solidFill>
                  <a:srgbClr val="FF66CC"/>
                </a:solidFill>
                <a:latin typeface="LM Roman 10" panose="00000500000000000000" pitchFamily="50" charset="0"/>
              </a:rPr>
              <a:t> </a:t>
            </a:r>
            <a:r>
              <a:rPr lang="en-US" b="1" dirty="0" err="1">
                <a:solidFill>
                  <a:srgbClr val="FF66CC"/>
                </a:solidFill>
                <a:latin typeface="LM Roman 10" panose="00000500000000000000" pitchFamily="50" charset="0"/>
              </a:rPr>
              <a:t>adhoc</a:t>
            </a:r>
            <a:r>
              <a:rPr lang="en-US" b="1" dirty="0">
                <a:solidFill>
                  <a:srgbClr val="FF66CC"/>
                </a:solidFill>
                <a:latin typeface="LM Roman 10" panose="00000500000000000000" pitchFamily="50" charset="0"/>
              </a:rPr>
              <a:t> </a:t>
            </a:r>
            <a:r>
              <a:rPr lang="en-US" b="1" dirty="0" err="1">
                <a:solidFill>
                  <a:srgbClr val="FF66CC"/>
                </a:solidFill>
                <a:latin typeface="LM Roman 10" panose="00000500000000000000" pitchFamily="50" charset="0"/>
              </a:rPr>
              <a:t>konstruktif</a:t>
            </a:r>
            <a:r>
              <a:rPr lang="en-US" b="1" dirty="0">
                <a:solidFill>
                  <a:srgbClr val="FF66CC"/>
                </a:solidFill>
                <a:latin typeface="LM Roman 10" panose="00000500000000000000" pitchFamily="50" charset="0"/>
              </a:rPr>
              <a:t> , </a:t>
            </a:r>
            <a:r>
              <a:rPr lang="en-US" dirty="0" err="1">
                <a:latin typeface="LM Roman 10" panose="00000500000000000000" pitchFamily="50" charset="0"/>
              </a:rPr>
              <a:t>bukan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hanya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mencari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jawaban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dari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suatu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persoalan</a:t>
            </a:r>
            <a:r>
              <a:rPr lang="en-US" dirty="0">
                <a:latin typeface="LM Roman 10" panose="00000500000000000000" pitchFamily="50" charset="0"/>
              </a:rPr>
              <a:t>, </a:t>
            </a:r>
            <a:r>
              <a:rPr lang="en-US" dirty="0" err="1">
                <a:latin typeface="LM Roman 10" panose="00000500000000000000" pitchFamily="50" charset="0"/>
              </a:rPr>
              <a:t>tetapi</a:t>
            </a:r>
            <a:r>
              <a:rPr lang="en-US" dirty="0">
                <a:latin typeface="LM Roman 10" panose="00000500000000000000" pitchFamily="50" charset="0"/>
              </a:rPr>
              <a:t> juga </a:t>
            </a:r>
            <a:r>
              <a:rPr lang="en-US" dirty="0" err="1">
                <a:latin typeface="LM Roman 10" panose="00000500000000000000" pitchFamily="50" charset="0"/>
              </a:rPr>
              <a:t>mencari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konfigurasi</a:t>
            </a:r>
            <a:r>
              <a:rPr lang="en-US" dirty="0">
                <a:latin typeface="LM Roman 10" panose="00000500000000000000" pitchFamily="50" charset="0"/>
              </a:rPr>
              <a:t> yang</a:t>
            </a:r>
          </a:p>
          <a:p>
            <a:r>
              <a:rPr lang="en-US" dirty="0" err="1">
                <a:latin typeface="LM Roman 10" panose="00000500000000000000" pitchFamily="50" charset="0"/>
              </a:rPr>
              <a:t>menghasilkan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jawaban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tersebut</a:t>
            </a:r>
            <a:r>
              <a:rPr lang="en-US" dirty="0">
                <a:latin typeface="LM Roman 10" panose="00000500000000000000" pitchFamily="50" charset="0"/>
              </a:rPr>
              <a:t>. </a:t>
            </a:r>
            <a:r>
              <a:rPr lang="en-US" dirty="0" err="1">
                <a:latin typeface="LM Roman 10" panose="00000500000000000000" pitchFamily="50" charset="0"/>
              </a:rPr>
              <a:t>Konfigurasi</a:t>
            </a:r>
            <a:r>
              <a:rPr lang="en-US" dirty="0">
                <a:latin typeface="LM Roman 10" panose="00000500000000000000" pitchFamily="50" charset="0"/>
              </a:rPr>
              <a:t> yang </a:t>
            </a:r>
            <a:r>
              <a:rPr lang="en-US" dirty="0" err="1">
                <a:latin typeface="LM Roman 10" panose="00000500000000000000" pitchFamily="50" charset="0"/>
              </a:rPr>
              <a:t>dimaksud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bisa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berupa</a:t>
            </a:r>
            <a:r>
              <a:rPr lang="en-US" dirty="0">
                <a:latin typeface="LM Roman 10" panose="00000500000000000000" pitchFamily="50" charset="0"/>
              </a:rPr>
              <a:t> array, grid, </a:t>
            </a:r>
            <a:r>
              <a:rPr lang="en-US" dirty="0" err="1">
                <a:latin typeface="LM Roman 10" panose="00000500000000000000" pitchFamily="50" charset="0"/>
              </a:rPr>
              <a:t>kumpulan</a:t>
            </a:r>
            <a:r>
              <a:rPr lang="en-US" dirty="0">
                <a:latin typeface="LM Roman 10" panose="00000500000000000000" pitchFamily="50" charset="0"/>
              </a:rPr>
              <a:t> parameter, </a:t>
            </a:r>
            <a:r>
              <a:rPr lang="en-US" dirty="0" err="1">
                <a:latin typeface="LM Roman 10" panose="00000500000000000000" pitchFamily="50" charset="0"/>
              </a:rPr>
              <a:t>langkah</a:t>
            </a:r>
            <a:r>
              <a:rPr lang="en-US" dirty="0">
                <a:latin typeface="LM Roman 10" panose="00000500000000000000" pitchFamily="50" charset="0"/>
              </a:rPr>
              <a:t>-Langkah </a:t>
            </a:r>
            <a:r>
              <a:rPr lang="en-US" dirty="0" err="1">
                <a:latin typeface="LM Roman 10" panose="00000500000000000000" pitchFamily="50" charset="0"/>
              </a:rPr>
              <a:t>mencapai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jawaban</a:t>
            </a:r>
            <a:r>
              <a:rPr lang="en-US" dirty="0">
                <a:latin typeface="LM Roman 10" panose="00000500000000000000" pitchFamily="50" charset="0"/>
              </a:rPr>
              <a:t>, dan lain-lain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DAE24-6783-18FA-13F3-5F7625F03F8D}"/>
              </a:ext>
            </a:extLst>
          </p:cNvPr>
          <p:cNvSpPr txBox="1"/>
          <p:nvPr/>
        </p:nvSpPr>
        <p:spPr>
          <a:xfrm>
            <a:off x="688482" y="4866596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LM Roman 10" panose="00000500000000000000" pitchFamily="50" charset="0"/>
              </a:rPr>
              <a:t>Funfact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soal</a:t>
            </a:r>
            <a:r>
              <a:rPr lang="en-US" dirty="0">
                <a:latin typeface="LM Roman 10" panose="00000500000000000000" pitchFamily="50" charset="0"/>
              </a:rPr>
              <a:t> – </a:t>
            </a:r>
            <a:r>
              <a:rPr lang="en-US" dirty="0" err="1">
                <a:latin typeface="LM Roman 10" panose="00000500000000000000" pitchFamily="50" charset="0"/>
              </a:rPr>
              <a:t>soal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aneh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seperti</a:t>
            </a:r>
            <a:r>
              <a:rPr lang="en-US" dirty="0">
                <a:latin typeface="LM Roman 10" panose="00000500000000000000" pitchFamily="50" charset="0"/>
              </a:rPr>
              <a:t> interactive, output only, dan batch juga </a:t>
            </a:r>
            <a:r>
              <a:rPr lang="en-US" dirty="0" err="1">
                <a:latin typeface="LM Roman 10" panose="00000500000000000000" pitchFamily="50" charset="0"/>
              </a:rPr>
              <a:t>sering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pakai</a:t>
            </a:r>
            <a:r>
              <a:rPr lang="en-US" dirty="0">
                <a:latin typeface="LM Roman 10" panose="00000500000000000000" pitchFamily="50" charset="0"/>
              </a:rPr>
              <a:t> tag </a:t>
            </a:r>
            <a:r>
              <a:rPr lang="en-US" dirty="0" err="1">
                <a:latin typeface="LM Roman 10" panose="00000500000000000000" pitchFamily="50" charset="0"/>
              </a:rPr>
              <a:t>adhoc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terutama</a:t>
            </a:r>
            <a:r>
              <a:rPr lang="en-US" dirty="0">
                <a:latin typeface="LM Roman 10" panose="00000500000000000000" pitchFamily="50" charset="0"/>
              </a:rPr>
              <a:t> constructive.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2747F4-93F7-A0DB-E1BB-F479B73EC5E6}"/>
              </a:ext>
            </a:extLst>
          </p:cNvPr>
          <p:cNvSpPr txBox="1"/>
          <p:nvPr/>
        </p:nvSpPr>
        <p:spPr>
          <a:xfrm>
            <a:off x="2567525" y="5610107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hlinkClick r:id="rId2"/>
              </a:rPr>
              <a:t>https://</a:t>
            </a:r>
            <a:r>
              <a:rPr lang="en-ID" dirty="0" err="1">
                <a:hlinkClick r:id="rId2"/>
              </a:rPr>
              <a:t>tlx.toki.id</a:t>
            </a:r>
            <a:r>
              <a:rPr lang="en-ID" dirty="0">
                <a:hlinkClick r:id="rId2"/>
              </a:rPr>
              <a:t>/problems/</a:t>
            </a:r>
            <a:r>
              <a:rPr lang="en-ID" dirty="0" err="1">
                <a:hlinkClick r:id="rId2"/>
              </a:rPr>
              <a:t>osn</a:t>
            </a:r>
            <a:r>
              <a:rPr lang="en-ID" dirty="0">
                <a:hlinkClick r:id="rId2"/>
              </a:rPr>
              <a:t>-2019/</a:t>
            </a:r>
            <a:r>
              <a:rPr lang="en-ID" dirty="0" err="1">
                <a:hlinkClick r:id="rId2"/>
              </a:rPr>
              <a:t>2B</a:t>
            </a:r>
            <a:endParaRPr lang="en-ID" dirty="0"/>
          </a:p>
          <a:p>
            <a:endParaRPr lang="en-ID" dirty="0"/>
          </a:p>
          <a:p>
            <a:endParaRPr lang="en-ID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08262D-321D-70C0-9080-5B2ACFEADA4A}"/>
                  </a:ext>
                </a:extLst>
              </p14:cNvPr>
              <p14:cNvContentPartPr/>
              <p14:nvPr/>
            </p14:nvContentPartPr>
            <p14:xfrm>
              <a:off x="3048120" y="588024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08262D-321D-70C0-9080-5B2ACFEADA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8760" y="587088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834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C68EDE-AC45-C72C-0E36-573F55CE4DF7}"/>
              </a:ext>
            </a:extLst>
          </p:cNvPr>
          <p:cNvSpPr txBox="1"/>
          <p:nvPr/>
        </p:nvSpPr>
        <p:spPr>
          <a:xfrm>
            <a:off x="688483" y="640080"/>
            <a:ext cx="1345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LM Roman 10" panose="00000500000000000000" pitchFamily="50" charset="0"/>
              </a:rPr>
              <a:t>Adhoc</a:t>
            </a:r>
            <a:endParaRPr lang="en-ID" sz="2800" b="1" dirty="0">
              <a:latin typeface="LM Roman 10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A8371-5B63-79DB-1BD2-D9CF94AAD3E9}"/>
              </a:ext>
            </a:extLst>
          </p:cNvPr>
          <p:cNvSpPr txBox="1"/>
          <p:nvPr/>
        </p:nvSpPr>
        <p:spPr>
          <a:xfrm>
            <a:off x="2053603" y="514076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trike="sngStrike" dirty="0" err="1">
                <a:solidFill>
                  <a:srgbClr val="FFFF00"/>
                </a:solidFill>
                <a:latin typeface="LM Roman 10" panose="00000500000000000000" pitchFamily="50" charset="0"/>
              </a:rPr>
              <a:t>Soal</a:t>
            </a:r>
            <a:r>
              <a:rPr lang="en-US" sz="2000" strike="sngStrike" dirty="0">
                <a:solidFill>
                  <a:srgbClr val="FFFF00"/>
                </a:solidFill>
                <a:latin typeface="LM Roman 10" panose="00000500000000000000" pitchFamily="50" charset="0"/>
              </a:rPr>
              <a:t> </a:t>
            </a:r>
            <a:r>
              <a:rPr lang="en-US" sz="2000" strike="sngStrike" dirty="0" err="1">
                <a:solidFill>
                  <a:srgbClr val="FFFF00"/>
                </a:solidFill>
                <a:latin typeface="LM Roman 10" panose="00000500000000000000" pitchFamily="50" charset="0"/>
              </a:rPr>
              <a:t>Ez</a:t>
            </a:r>
            <a:endParaRPr lang="en-ID" sz="2000" strike="sngStrike" dirty="0">
              <a:solidFill>
                <a:srgbClr val="FFFF00"/>
              </a:solidFill>
              <a:latin typeface="LM Roman 10" panose="00000500000000000000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6E9813-581E-9029-2650-55B8636BC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83" y="1163300"/>
            <a:ext cx="6134956" cy="47250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2E61FC9-48F4-24A7-DF09-9C9AC682B27A}"/>
                  </a:ext>
                </a:extLst>
              </p14:cNvPr>
              <p14:cNvContentPartPr/>
              <p14:nvPr/>
            </p14:nvContentPartPr>
            <p14:xfrm>
              <a:off x="1168560" y="1078560"/>
              <a:ext cx="10606320" cy="577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2E61FC9-48F4-24A7-DF09-9C9AC682B2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9200" y="1069200"/>
                <a:ext cx="10625040" cy="579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597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C68EDE-AC45-C72C-0E36-573F55CE4DF7}"/>
              </a:ext>
            </a:extLst>
          </p:cNvPr>
          <p:cNvSpPr txBox="1"/>
          <p:nvPr/>
        </p:nvSpPr>
        <p:spPr>
          <a:xfrm>
            <a:off x="688483" y="640080"/>
            <a:ext cx="2494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M Roman 10" panose="00000500000000000000" pitchFamily="50" charset="0"/>
              </a:rPr>
              <a:t>Constructive</a:t>
            </a:r>
            <a:endParaRPr lang="en-ID" sz="2800" b="1" dirty="0">
              <a:latin typeface="LM Roman 10" panose="000005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1CBD5-C7D6-8C7C-D6A9-26F5174D20E5}"/>
              </a:ext>
            </a:extLst>
          </p:cNvPr>
          <p:cNvSpPr txBox="1"/>
          <p:nvPr/>
        </p:nvSpPr>
        <p:spPr>
          <a:xfrm>
            <a:off x="688482" y="1247893"/>
            <a:ext cx="10805525" cy="156966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LM Roman 10" panose="00000500000000000000" pitchFamily="50" charset="0"/>
              </a:rPr>
              <a:t>Algoritma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konstruktif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adalah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algoritma</a:t>
            </a:r>
            <a:r>
              <a:rPr lang="en-US" sz="2400" dirty="0">
                <a:latin typeface="LM Roman 10" panose="00000500000000000000" pitchFamily="50" charset="0"/>
              </a:rPr>
              <a:t> yang </a:t>
            </a:r>
            <a:r>
              <a:rPr lang="en-US" sz="2400" dirty="0" err="1">
                <a:latin typeface="LM Roman 10" panose="00000500000000000000" pitchFamily="50" charset="0"/>
              </a:rPr>
              <a:t>bukan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hanya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mencari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jawaban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dari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suatu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persoalan</a:t>
            </a:r>
            <a:r>
              <a:rPr lang="en-US" sz="2400" dirty="0">
                <a:latin typeface="LM Roman 10" panose="00000500000000000000" pitchFamily="50" charset="0"/>
              </a:rPr>
              <a:t>, </a:t>
            </a:r>
            <a:r>
              <a:rPr lang="en-US" sz="2400" dirty="0" err="1">
                <a:latin typeface="LM Roman 10" panose="00000500000000000000" pitchFamily="50" charset="0"/>
              </a:rPr>
              <a:t>tetapi</a:t>
            </a:r>
            <a:r>
              <a:rPr lang="en-US" sz="2400" dirty="0">
                <a:latin typeface="LM Roman 10" panose="00000500000000000000" pitchFamily="50" charset="0"/>
              </a:rPr>
              <a:t> juga </a:t>
            </a:r>
            <a:r>
              <a:rPr lang="en-US" sz="2400" dirty="0" err="1">
                <a:latin typeface="LM Roman 10" panose="00000500000000000000" pitchFamily="50" charset="0"/>
              </a:rPr>
              <a:t>mencari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konfigurasi</a:t>
            </a:r>
            <a:r>
              <a:rPr lang="en-US" sz="2400" dirty="0">
                <a:latin typeface="LM Roman 10" panose="00000500000000000000" pitchFamily="50" charset="0"/>
              </a:rPr>
              <a:t> yang </a:t>
            </a:r>
            <a:r>
              <a:rPr lang="en-US" sz="2400" dirty="0" err="1">
                <a:latin typeface="LM Roman 10" panose="00000500000000000000" pitchFamily="50" charset="0"/>
              </a:rPr>
              <a:t>menghasilkan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jawaban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tersebut</a:t>
            </a:r>
            <a:r>
              <a:rPr lang="en-US" sz="2400" dirty="0">
                <a:latin typeface="LM Roman 10" panose="00000500000000000000" pitchFamily="50" charset="0"/>
              </a:rPr>
              <a:t>. </a:t>
            </a:r>
            <a:r>
              <a:rPr lang="en-US" sz="2400" dirty="0" err="1">
                <a:latin typeface="LM Roman 10" panose="00000500000000000000" pitchFamily="50" charset="0"/>
              </a:rPr>
              <a:t>Konfigurasi</a:t>
            </a:r>
            <a:r>
              <a:rPr lang="en-US" sz="2400" dirty="0">
                <a:latin typeface="LM Roman 10" panose="00000500000000000000" pitchFamily="50" charset="0"/>
              </a:rPr>
              <a:t> yang </a:t>
            </a:r>
            <a:r>
              <a:rPr lang="en-US" sz="2400" dirty="0" err="1">
                <a:latin typeface="LM Roman 10" panose="00000500000000000000" pitchFamily="50" charset="0"/>
              </a:rPr>
              <a:t>dimaksud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bisa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berupa</a:t>
            </a:r>
            <a:r>
              <a:rPr lang="en-US" sz="2400" dirty="0">
                <a:latin typeface="LM Roman 10" panose="00000500000000000000" pitchFamily="50" charset="0"/>
              </a:rPr>
              <a:t> array, grid, </a:t>
            </a:r>
            <a:r>
              <a:rPr lang="en-US" sz="2400" dirty="0" err="1">
                <a:latin typeface="LM Roman 10" panose="00000500000000000000" pitchFamily="50" charset="0"/>
              </a:rPr>
              <a:t>kumpulan</a:t>
            </a:r>
            <a:r>
              <a:rPr lang="en-US" sz="2400" dirty="0">
                <a:latin typeface="LM Roman 10" panose="00000500000000000000" pitchFamily="50" charset="0"/>
              </a:rPr>
              <a:t> parameter, </a:t>
            </a:r>
            <a:r>
              <a:rPr lang="en-US" sz="2400" dirty="0" err="1">
                <a:latin typeface="LM Roman 10" panose="00000500000000000000" pitchFamily="50" charset="0"/>
              </a:rPr>
              <a:t>langkah-langkah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mencapai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jawaban</a:t>
            </a:r>
            <a:r>
              <a:rPr lang="en-US" sz="2400" dirty="0">
                <a:latin typeface="LM Roman 10" panose="00000500000000000000" pitchFamily="50" charset="0"/>
              </a:rPr>
              <a:t>, dan lain-lain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DF95F-E30D-F63C-6C5F-23AA41886C6D}"/>
              </a:ext>
            </a:extLst>
          </p:cNvPr>
          <p:cNvSpPr txBox="1"/>
          <p:nvPr/>
        </p:nvSpPr>
        <p:spPr>
          <a:xfrm>
            <a:off x="621792" y="3078599"/>
            <a:ext cx="6355080" cy="147732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ID" u="sng" dirty="0" err="1">
                <a:latin typeface="LM Roman 10" panose="00000500000000000000" pitchFamily="50" charset="0"/>
              </a:rPr>
              <a:t>Contoh</a:t>
            </a:r>
            <a:r>
              <a:rPr lang="en-ID" u="sng" dirty="0">
                <a:latin typeface="LM Roman 10" panose="00000500000000000000" pitchFamily="50" charset="0"/>
              </a:rPr>
              <a:t> </a:t>
            </a:r>
            <a:r>
              <a:rPr lang="en-ID" u="sng" dirty="0" err="1">
                <a:latin typeface="LM Roman 10" panose="00000500000000000000" pitchFamily="50" charset="0"/>
              </a:rPr>
              <a:t>Soal</a:t>
            </a:r>
            <a:endParaRPr lang="en-ID" u="sng" dirty="0">
              <a:latin typeface="LM Roman 10" panose="00000500000000000000" pitchFamily="50" charset="0"/>
            </a:endParaRPr>
          </a:p>
          <a:p>
            <a:r>
              <a:rPr lang="en-ID" dirty="0" err="1">
                <a:latin typeface="LM Roman 10" panose="00000500000000000000" pitchFamily="50" charset="0"/>
              </a:rPr>
              <a:t>Deskripsi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Soal</a:t>
            </a:r>
            <a:r>
              <a:rPr lang="en-ID" dirty="0">
                <a:latin typeface="LM Roman 10" panose="00000500000000000000" pitchFamily="50" charset="0"/>
              </a:rPr>
              <a:t>: </a:t>
            </a:r>
            <a:r>
              <a:rPr lang="en-ID" dirty="0" err="1">
                <a:latin typeface="LM Roman 10" panose="00000500000000000000" pitchFamily="50" charset="0"/>
              </a:rPr>
              <a:t>Diberikan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sebuah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bilangan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bulat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positif</a:t>
            </a:r>
            <a:r>
              <a:rPr lang="en-ID" dirty="0">
                <a:latin typeface="LM Roman 10" panose="00000500000000000000" pitchFamily="50" charset="0"/>
              </a:rPr>
              <a:t> n.</a:t>
            </a:r>
          </a:p>
          <a:p>
            <a:r>
              <a:rPr lang="en-ID" dirty="0" err="1">
                <a:latin typeface="LM Roman 10" panose="00000500000000000000" pitchFamily="50" charset="0"/>
              </a:rPr>
              <a:t>Carilah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empat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bilangan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bulat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positif</a:t>
            </a:r>
            <a:r>
              <a:rPr lang="en-ID" dirty="0">
                <a:latin typeface="LM Roman 10" panose="00000500000000000000" pitchFamily="50" charset="0"/>
              </a:rPr>
              <a:t> a, b, c, dan d </a:t>
            </a:r>
            <a:r>
              <a:rPr lang="en-ID" dirty="0" err="1">
                <a:latin typeface="LM Roman 10" panose="00000500000000000000" pitchFamily="50" charset="0"/>
              </a:rPr>
              <a:t>manapun</a:t>
            </a:r>
            <a:endParaRPr lang="en-ID" dirty="0">
              <a:latin typeface="LM Roman 10" panose="00000500000000000000" pitchFamily="50" charset="0"/>
            </a:endParaRPr>
          </a:p>
          <a:p>
            <a:r>
              <a:rPr lang="en-ID" dirty="0" err="1">
                <a:latin typeface="LM Roman 10" panose="00000500000000000000" pitchFamily="50" charset="0"/>
              </a:rPr>
              <a:t>sehingga</a:t>
            </a:r>
            <a:r>
              <a:rPr lang="en-ID" dirty="0">
                <a:latin typeface="LM Roman 10" panose="00000500000000000000" pitchFamily="50" charset="0"/>
              </a:rPr>
              <a:t> a + b + c + d = n dan </a:t>
            </a:r>
            <a:r>
              <a:rPr lang="en-ID" dirty="0" err="1">
                <a:latin typeface="LM Roman 10" panose="00000500000000000000" pitchFamily="50" charset="0"/>
              </a:rPr>
              <a:t>FPB</a:t>
            </a:r>
            <a:r>
              <a:rPr lang="en-ID" dirty="0">
                <a:latin typeface="LM Roman 10" panose="00000500000000000000" pitchFamily="50" charset="0"/>
              </a:rPr>
              <a:t> a, b = KPK c, d .</a:t>
            </a:r>
          </a:p>
          <a:p>
            <a:endParaRPr lang="en-ID" dirty="0">
              <a:latin typeface="LM Roman 10" panose="000005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359DC-3E4E-36EA-9D02-6CBA4579FF90}"/>
              </a:ext>
            </a:extLst>
          </p:cNvPr>
          <p:cNvSpPr txBox="1"/>
          <p:nvPr/>
        </p:nvSpPr>
        <p:spPr>
          <a:xfrm>
            <a:off x="7317486" y="2902146"/>
            <a:ext cx="4405122" cy="3139321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LM Roman 10" panose="00000500000000000000" pitchFamily="50" charset="0"/>
              </a:rPr>
              <a:t>Soal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ini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membutuhkan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algoritma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konstruktif</a:t>
            </a:r>
            <a:r>
              <a:rPr lang="en-ID" dirty="0">
                <a:latin typeface="LM Roman 10" panose="00000500000000000000" pitchFamily="50" charset="0"/>
              </a:rPr>
              <a:t>, </a:t>
            </a:r>
            <a:r>
              <a:rPr lang="en-ID" dirty="0" err="1">
                <a:latin typeface="LM Roman 10" panose="00000500000000000000" pitchFamily="50" charset="0"/>
              </a:rPr>
              <a:t>karena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kita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diminta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mengonstruksi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kumpulan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bilangan</a:t>
            </a:r>
            <a:r>
              <a:rPr lang="en-ID" dirty="0">
                <a:latin typeface="LM Roman 10" panose="00000500000000000000" pitchFamily="50" charset="0"/>
              </a:rPr>
              <a:t> yang </a:t>
            </a:r>
            <a:r>
              <a:rPr lang="en-ID" dirty="0" err="1">
                <a:latin typeface="LM Roman 10" panose="00000500000000000000" pitchFamily="50" charset="0"/>
              </a:rPr>
              <a:t>memenuhi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syarat</a:t>
            </a:r>
            <a:r>
              <a:rPr lang="en-ID" dirty="0">
                <a:latin typeface="LM Roman 10" panose="00000500000000000000" pitchFamily="50" charset="0"/>
              </a:rPr>
              <a:t> pada </a:t>
            </a:r>
            <a:r>
              <a:rPr lang="en-ID" dirty="0" err="1">
                <a:latin typeface="LM Roman 10" panose="00000500000000000000" pitchFamily="50" charset="0"/>
              </a:rPr>
              <a:t>soal</a:t>
            </a:r>
            <a:endParaRPr lang="en-ID" dirty="0">
              <a:latin typeface="LM Roman 10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>
              <a:latin typeface="LM Roman 10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LM Roman 10" panose="00000500000000000000" pitchFamily="50" charset="0"/>
              </a:rPr>
              <a:t>Biasanya</a:t>
            </a:r>
            <a:r>
              <a:rPr lang="en-ID" dirty="0">
                <a:latin typeface="LM Roman 10" panose="00000500000000000000" pitchFamily="50" charset="0"/>
              </a:rPr>
              <a:t>, </a:t>
            </a:r>
            <a:r>
              <a:rPr lang="en-ID" dirty="0" err="1">
                <a:latin typeface="LM Roman 10" panose="00000500000000000000" pitchFamily="50" charset="0"/>
              </a:rPr>
              <a:t>untuk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menyelesaikan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soal</a:t>
            </a:r>
            <a:r>
              <a:rPr lang="en-ID" dirty="0">
                <a:latin typeface="LM Roman 10" panose="00000500000000000000" pitchFamily="50" charset="0"/>
              </a:rPr>
              <a:t> yang </a:t>
            </a:r>
            <a:r>
              <a:rPr lang="en-ID" dirty="0" err="1">
                <a:latin typeface="LM Roman 10" panose="00000500000000000000" pitchFamily="50" charset="0"/>
              </a:rPr>
              <a:t>membutuhkan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algoritma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konstruktif</a:t>
            </a:r>
            <a:r>
              <a:rPr lang="en-ID" dirty="0">
                <a:latin typeface="LM Roman 10" panose="00000500000000000000" pitchFamily="50" charset="0"/>
              </a:rPr>
              <a:t>, </a:t>
            </a:r>
            <a:r>
              <a:rPr lang="en-ID" dirty="0" err="1">
                <a:latin typeface="LM Roman 10" panose="00000500000000000000" pitchFamily="50" charset="0"/>
              </a:rPr>
              <a:t>diperlukan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suatu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properti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khusus</a:t>
            </a:r>
            <a:endParaRPr lang="en-ID" dirty="0">
              <a:latin typeface="LM Roman 10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>
              <a:latin typeface="LM Roman 10" panose="00000500000000000000" pitchFamily="50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LM Roman 10" panose="00000500000000000000" pitchFamily="50" charset="0"/>
              </a:rPr>
              <a:t>Apa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properti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dari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FPB</a:t>
            </a:r>
            <a:r>
              <a:rPr lang="en-ID" dirty="0">
                <a:latin typeface="LM Roman 10" panose="00000500000000000000" pitchFamily="50" charset="0"/>
              </a:rPr>
              <a:t> dan KPK?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415E8-664C-CA17-847F-900CD99B2F0F}"/>
              </a:ext>
            </a:extLst>
          </p:cNvPr>
          <p:cNvSpPr txBox="1"/>
          <p:nvPr/>
        </p:nvSpPr>
        <p:spPr>
          <a:xfrm>
            <a:off x="688482" y="4816973"/>
            <a:ext cx="6489558" cy="1477328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LM Roman 10" panose="00000500000000000000" pitchFamily="50" charset="0"/>
              </a:rPr>
              <a:t>Perhatikan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bahwa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FPB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dari</a:t>
            </a:r>
            <a:r>
              <a:rPr lang="en-ID" dirty="0">
                <a:latin typeface="LM Roman 10" panose="00000500000000000000" pitchFamily="50" charset="0"/>
              </a:rPr>
              <a:t> 1 dan </a:t>
            </a:r>
            <a:r>
              <a:rPr lang="en-ID" dirty="0" err="1">
                <a:latin typeface="LM Roman 10" panose="00000500000000000000" pitchFamily="50" charset="0"/>
              </a:rPr>
              <a:t>bilangan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apapun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sama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dengan</a:t>
            </a:r>
            <a:r>
              <a:rPr lang="en-ID" dirty="0">
                <a:latin typeface="LM Roman 10" panose="00000500000000000000" pitchFamily="50" charset="0"/>
              </a:rPr>
              <a:t>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 err="1">
                <a:latin typeface="LM Roman 10" panose="00000500000000000000" pitchFamily="50" charset="0"/>
              </a:rPr>
              <a:t>Sementara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itu</a:t>
            </a:r>
            <a:r>
              <a:rPr lang="en-ID" dirty="0">
                <a:latin typeface="LM Roman 10" panose="00000500000000000000" pitchFamily="50" charset="0"/>
              </a:rPr>
              <a:t>, </a:t>
            </a:r>
            <a:r>
              <a:rPr lang="en-ID" dirty="0" err="1">
                <a:latin typeface="LM Roman 10" panose="00000500000000000000" pitchFamily="50" charset="0"/>
              </a:rPr>
              <a:t>pasangan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bilangan</a:t>
            </a:r>
            <a:r>
              <a:rPr lang="en-ID" dirty="0">
                <a:latin typeface="LM Roman 10" panose="00000500000000000000" pitchFamily="50" charset="0"/>
              </a:rPr>
              <a:t> yang </a:t>
            </a:r>
            <a:r>
              <a:rPr lang="en-ID" dirty="0" err="1">
                <a:latin typeface="LM Roman 10" panose="00000500000000000000" pitchFamily="50" charset="0"/>
              </a:rPr>
              <a:t>KPKnya</a:t>
            </a:r>
            <a:r>
              <a:rPr lang="en-ID" dirty="0">
                <a:latin typeface="LM Roman 10" panose="00000500000000000000" pitchFamily="50" charset="0"/>
              </a:rPr>
              <a:t> 1 </a:t>
            </a:r>
            <a:r>
              <a:rPr lang="en-ID" dirty="0" err="1">
                <a:latin typeface="LM Roman 10" panose="00000500000000000000" pitchFamily="50" charset="0"/>
              </a:rPr>
              <a:t>hanya</a:t>
            </a:r>
            <a:r>
              <a:rPr lang="en-ID" dirty="0">
                <a:latin typeface="LM Roman 10" panose="00000500000000000000" pitchFamily="50" charset="0"/>
              </a:rPr>
              <a:t> 1 dan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>
                <a:latin typeface="LM Roman 10" panose="00000500000000000000" pitchFamily="50" charset="0"/>
              </a:rPr>
              <a:t>Jadi, </a:t>
            </a:r>
            <a:r>
              <a:rPr lang="en-ID" dirty="0" err="1">
                <a:latin typeface="LM Roman 10" panose="00000500000000000000" pitchFamily="50" charset="0"/>
              </a:rPr>
              <a:t>kita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bisa</a:t>
            </a:r>
            <a:r>
              <a:rPr lang="en-ID" dirty="0">
                <a:latin typeface="LM Roman 10" panose="00000500000000000000" pitchFamily="50" charset="0"/>
              </a:rPr>
              <a:t> </a:t>
            </a:r>
            <a:r>
              <a:rPr lang="en-ID" dirty="0" err="1">
                <a:latin typeface="LM Roman 10" panose="00000500000000000000" pitchFamily="50" charset="0"/>
              </a:rPr>
              <a:t>memilih</a:t>
            </a:r>
            <a:r>
              <a:rPr lang="en-ID" dirty="0">
                <a:latin typeface="LM Roman 10" panose="00000500000000000000" pitchFamily="50" charset="0"/>
              </a:rPr>
              <a:t> a = 1, b = n − 3, c = 1, dan d = 1</a:t>
            </a:r>
          </a:p>
        </p:txBody>
      </p:sp>
    </p:spTree>
    <p:extLst>
      <p:ext uri="{BB962C8B-B14F-4D97-AF65-F5344CB8AC3E}">
        <p14:creationId xmlns:p14="http://schemas.microsoft.com/office/powerpoint/2010/main" val="2614514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C68EDE-AC45-C72C-0E36-573F55CE4DF7}"/>
              </a:ext>
            </a:extLst>
          </p:cNvPr>
          <p:cNvSpPr txBox="1"/>
          <p:nvPr/>
        </p:nvSpPr>
        <p:spPr>
          <a:xfrm>
            <a:off x="688483" y="640080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M Roman 10" panose="00000500000000000000" pitchFamily="50" charset="0"/>
              </a:rPr>
              <a:t>Prefix Sum</a:t>
            </a:r>
            <a:endParaRPr lang="en-ID" sz="2800" b="1" dirty="0">
              <a:latin typeface="LM Roman 10" panose="000005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4841E8-53E0-57E4-1F28-664EC479434F}"/>
              </a:ext>
            </a:extLst>
          </p:cNvPr>
          <p:cNvSpPr txBox="1"/>
          <p:nvPr/>
        </p:nvSpPr>
        <p:spPr>
          <a:xfrm>
            <a:off x="688482" y="1247893"/>
            <a:ext cx="10805525" cy="181588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LM Roman 10" panose="00000500000000000000" pitchFamily="50" charset="0"/>
              </a:rPr>
              <a:t>Misalkan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kita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mempunyai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sebuah</a:t>
            </a:r>
            <a:r>
              <a:rPr lang="en-US" sz="2400" dirty="0">
                <a:latin typeface="LM Roman 10" panose="00000500000000000000" pitchFamily="50" charset="0"/>
              </a:rPr>
              <a:t> array </a:t>
            </a:r>
            <a:r>
              <a:rPr lang="en-US" sz="2400" dirty="0" err="1">
                <a:latin typeface="LM Roman 10" panose="00000500000000000000" pitchFamily="50" charset="0"/>
              </a:rPr>
              <a:t>sebanyak</a:t>
            </a:r>
            <a:r>
              <a:rPr lang="en-US" sz="2400" dirty="0">
                <a:latin typeface="LM Roman 10" panose="00000500000000000000" pitchFamily="50" charset="0"/>
              </a:rPr>
              <a:t> n </a:t>
            </a:r>
            <a:r>
              <a:rPr lang="en-US" sz="2400" dirty="0" err="1">
                <a:latin typeface="LM Roman 10" panose="00000500000000000000" pitchFamily="50" charset="0"/>
              </a:rPr>
              <a:t>elemen</a:t>
            </a:r>
            <a:endParaRPr lang="en-US" sz="2400" dirty="0">
              <a:latin typeface="LM Roman 10" panose="00000500000000000000" pitchFamily="50" charset="0"/>
            </a:endParaRPr>
          </a:p>
          <a:p>
            <a:r>
              <a:rPr lang="en-US" sz="2400" dirty="0">
                <a:latin typeface="LM Roman 10" panose="00000500000000000000" pitchFamily="50" charset="0"/>
              </a:rPr>
              <a:t>Lalu </a:t>
            </a:r>
            <a:r>
              <a:rPr lang="en-US" sz="2400" dirty="0" err="1">
                <a:latin typeface="LM Roman 10" panose="00000500000000000000" pitchFamily="50" charset="0"/>
              </a:rPr>
              <a:t>kita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diberi</a:t>
            </a:r>
            <a:r>
              <a:rPr lang="en-US" sz="2400" dirty="0">
                <a:latin typeface="LM Roman 10" panose="00000500000000000000" pitchFamily="50" charset="0"/>
              </a:rPr>
              <a:t> Q </a:t>
            </a:r>
            <a:r>
              <a:rPr lang="en-US" sz="2400" dirty="0" err="1">
                <a:latin typeface="LM Roman 10" panose="00000500000000000000" pitchFamily="50" charset="0"/>
              </a:rPr>
              <a:t>operasi</a:t>
            </a:r>
            <a:r>
              <a:rPr lang="en-US" sz="2400" dirty="0">
                <a:latin typeface="LM Roman 10" panose="00000500000000000000" pitchFamily="50" charset="0"/>
              </a:rPr>
              <a:t>, di mana </a:t>
            </a:r>
            <a:r>
              <a:rPr lang="en-US" sz="2400" dirty="0" err="1">
                <a:latin typeface="LM Roman 10" panose="00000500000000000000" pitchFamily="50" charset="0"/>
              </a:rPr>
              <a:t>setiap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operasi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ke</a:t>
            </a:r>
            <a:r>
              <a:rPr lang="en-US" sz="2400" dirty="0">
                <a:latin typeface="LM Roman 10" panose="00000500000000000000" pitchFamily="50" charset="0"/>
              </a:rPr>
              <a:t> – </a:t>
            </a:r>
            <a:r>
              <a:rPr lang="en-US" sz="2400" dirty="0" err="1">
                <a:latin typeface="LM Roman 10" panose="00000500000000000000" pitchFamily="50" charset="0"/>
              </a:rPr>
              <a:t>i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kita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diminta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untuk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menjumlahkan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berapa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hasil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jumlah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elemen</a:t>
            </a:r>
            <a:r>
              <a:rPr lang="en-US" sz="2400" dirty="0">
                <a:latin typeface="LM Roman 10" panose="00000500000000000000" pitchFamily="50" charset="0"/>
              </a:rPr>
              <a:t> array </a:t>
            </a:r>
            <a:r>
              <a:rPr lang="en-US" sz="2400" dirty="0" err="1">
                <a:latin typeface="LM Roman 10" panose="00000500000000000000" pitchFamily="50" charset="0"/>
              </a:rPr>
              <a:t>dari</a:t>
            </a:r>
            <a:r>
              <a:rPr lang="en-US" sz="2400" dirty="0">
                <a:latin typeface="LM Roman 10" panose="00000500000000000000" pitchFamily="50" charset="0"/>
              </a:rPr>
              <a:t> range index </a:t>
            </a:r>
            <a:r>
              <a:rPr lang="en-US" sz="2400" dirty="0" err="1">
                <a:latin typeface="LM Roman 10" panose="00000500000000000000" pitchFamily="50" charset="0"/>
              </a:rPr>
              <a:t>ke</a:t>
            </a:r>
            <a:r>
              <a:rPr lang="en-US" sz="2400" dirty="0">
                <a:latin typeface="LM Roman 10" panose="00000500000000000000" pitchFamily="50" charset="0"/>
              </a:rPr>
              <a:t> – 0 s/d Ri?</a:t>
            </a:r>
          </a:p>
          <a:p>
            <a:endParaRPr lang="en-US" sz="1600" i="1" dirty="0">
              <a:solidFill>
                <a:srgbClr val="00B0F0"/>
              </a:solidFill>
              <a:latin typeface="LM Roman 10" panose="000005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138D1-FC97-4BF1-5DBF-54BE85784962}"/>
              </a:ext>
            </a:extLst>
          </p:cNvPr>
          <p:cNvSpPr txBox="1"/>
          <p:nvPr/>
        </p:nvSpPr>
        <p:spPr>
          <a:xfrm>
            <a:off x="688482" y="3429000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LM Roman 10" panose="00000500000000000000" pitchFamily="50" charset="0"/>
              </a:rPr>
              <a:t>Secara</a:t>
            </a:r>
            <a:r>
              <a:rPr lang="en-US" dirty="0">
                <a:latin typeface="LM Roman 10" panose="00000500000000000000" pitchFamily="50" charset="0"/>
              </a:rPr>
              <a:t> naif </a:t>
            </a:r>
            <a:r>
              <a:rPr lang="en-US" dirty="0" err="1">
                <a:latin typeface="LM Roman 10" panose="00000500000000000000" pitchFamily="50" charset="0"/>
              </a:rPr>
              <a:t>mungkin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kita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akan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menghitung</a:t>
            </a:r>
            <a:r>
              <a:rPr lang="en-US" dirty="0">
                <a:latin typeface="LM Roman 10" panose="00000500000000000000" pitchFamily="50" charset="0"/>
              </a:rPr>
              <a:t> pada masing – masing </a:t>
            </a:r>
            <a:r>
              <a:rPr lang="en-US" dirty="0" err="1">
                <a:latin typeface="LM Roman 10" panose="00000500000000000000" pitchFamily="50" charset="0"/>
              </a:rPr>
              <a:t>operasi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dengan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menggunakan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bruteforce</a:t>
            </a:r>
            <a:r>
              <a:rPr lang="en-US" dirty="0">
                <a:latin typeface="LM Roman 10" panose="00000500000000000000" pitchFamily="50" charset="0"/>
              </a:rPr>
              <a:t>, worst case </a:t>
            </a:r>
            <a:r>
              <a:rPr lang="en-US" dirty="0" err="1">
                <a:latin typeface="LM Roman 10" panose="00000500000000000000" pitchFamily="50" charset="0"/>
              </a:rPr>
              <a:t>setiap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operasi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menghitung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sebanyak</a:t>
            </a:r>
            <a:r>
              <a:rPr lang="en-US" dirty="0">
                <a:latin typeface="LM Roman 10" panose="00000500000000000000" pitchFamily="50" charset="0"/>
              </a:rPr>
              <a:t> R = n, </a:t>
            </a:r>
            <a:r>
              <a:rPr lang="en-US" dirty="0" err="1">
                <a:latin typeface="LM Roman 10" panose="00000500000000000000" pitchFamily="50" charset="0"/>
              </a:rPr>
              <a:t>karena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ada</a:t>
            </a:r>
            <a:r>
              <a:rPr lang="en-US" dirty="0">
                <a:latin typeface="LM Roman 10" panose="00000500000000000000" pitchFamily="50" charset="0"/>
              </a:rPr>
              <a:t> Q </a:t>
            </a:r>
            <a:r>
              <a:rPr lang="en-US" dirty="0" err="1">
                <a:latin typeface="LM Roman 10" panose="00000500000000000000" pitchFamily="50" charset="0"/>
              </a:rPr>
              <a:t>operasi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maka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kompleksitasnya</a:t>
            </a:r>
            <a:r>
              <a:rPr lang="en-US" dirty="0">
                <a:latin typeface="LM Roman 10" panose="00000500000000000000" pitchFamily="50" charset="0"/>
              </a:rPr>
              <a:t> O(Qn).</a:t>
            </a:r>
          </a:p>
          <a:p>
            <a:endParaRPr lang="en-US" dirty="0">
              <a:latin typeface="LM Roman 10" panose="00000500000000000000" pitchFamily="50" charset="0"/>
            </a:endParaRPr>
          </a:p>
          <a:p>
            <a:r>
              <a:rPr lang="en-US" dirty="0">
                <a:latin typeface="LM Roman 10" panose="00000500000000000000" pitchFamily="50" charset="0"/>
              </a:rPr>
              <a:t>Kita </a:t>
            </a:r>
            <a:r>
              <a:rPr lang="en-US" dirty="0" err="1">
                <a:latin typeface="LM Roman 10" panose="00000500000000000000" pitchFamily="50" charset="0"/>
              </a:rPr>
              <a:t>bisa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optimasi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dengan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menggunakan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metode</a:t>
            </a:r>
            <a:r>
              <a:rPr lang="en-US" dirty="0">
                <a:latin typeface="LM Roman 10" panose="00000500000000000000" pitchFamily="50" charset="0"/>
              </a:rPr>
              <a:t> prefix sum </a:t>
            </a:r>
            <a:r>
              <a:rPr lang="en-US" dirty="0" err="1">
                <a:latin typeface="LM Roman 10" panose="00000500000000000000" pitchFamily="50" charset="0"/>
              </a:rPr>
              <a:t>sehingga</a:t>
            </a:r>
            <a:r>
              <a:rPr lang="en-US" dirty="0">
                <a:latin typeface="LM Roman 10" panose="00000500000000000000" pitchFamily="50" charset="0"/>
              </a:rPr>
              <a:t> worst </a:t>
            </a:r>
            <a:r>
              <a:rPr lang="en-US" dirty="0" err="1">
                <a:latin typeface="LM Roman 10" panose="00000500000000000000" pitchFamily="50" charset="0"/>
              </a:rPr>
              <a:t>complexitynya</a:t>
            </a:r>
            <a:r>
              <a:rPr lang="en-US" dirty="0">
                <a:latin typeface="LM Roman 10" panose="00000500000000000000" pitchFamily="50" charset="0"/>
              </a:rPr>
              <a:t> </a:t>
            </a:r>
            <a:r>
              <a:rPr lang="en-US" dirty="0" err="1">
                <a:latin typeface="LM Roman 10" panose="00000500000000000000" pitchFamily="50" charset="0"/>
              </a:rPr>
              <a:t>adalah</a:t>
            </a:r>
            <a:r>
              <a:rPr lang="en-US" dirty="0">
                <a:latin typeface="LM Roman 10" panose="00000500000000000000" pitchFamily="50" charset="0"/>
              </a:rPr>
              <a:t> O(n).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2666C-585F-DA58-F07C-9D2EE652A307}"/>
              </a:ext>
            </a:extLst>
          </p:cNvPr>
          <p:cNvSpPr txBox="1"/>
          <p:nvPr/>
        </p:nvSpPr>
        <p:spPr>
          <a:xfrm>
            <a:off x="6782958" y="3766419"/>
            <a:ext cx="4926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</a:t>
            </a:r>
            <a:r>
              <a:rPr lang="en-US" sz="1200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 err="1">
                <a:solidFill>
                  <a:srgbClr val="FF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FF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+ </a:t>
            </a:r>
            <a:r>
              <a:rPr lang="en-US" sz="1200" dirty="0" err="1">
                <a:solidFill>
                  <a:srgbClr val="FF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FF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+ … + </a:t>
            </a:r>
            <a:r>
              <a:rPr lang="en-US" sz="1200" dirty="0" err="1">
                <a:solidFill>
                  <a:srgbClr val="FF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FF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FF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FF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1] </a:t>
            </a:r>
            <a:r>
              <a:rPr lang="en-US" sz="1200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1200" dirty="0" err="1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00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 err="1">
                <a:solidFill>
                  <a:srgbClr val="FF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</a:t>
            </a:r>
            <a:r>
              <a:rPr lang="en-US" sz="1200" dirty="0">
                <a:solidFill>
                  <a:srgbClr val="FF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FF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FF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1] = </a:t>
            </a:r>
            <a:r>
              <a:rPr lang="en-US" sz="1200" dirty="0" err="1">
                <a:solidFill>
                  <a:srgbClr val="FF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FF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 + </a:t>
            </a:r>
            <a:r>
              <a:rPr lang="en-US" sz="1200" dirty="0" err="1">
                <a:solidFill>
                  <a:srgbClr val="FF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FF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 + … + </a:t>
            </a:r>
            <a:r>
              <a:rPr lang="en-US" sz="1200" dirty="0" err="1">
                <a:solidFill>
                  <a:srgbClr val="FF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FF66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 - 1]</a:t>
            </a:r>
            <a:endParaRPr lang="en-ID" sz="1200" dirty="0">
              <a:solidFill>
                <a:srgbClr val="FF66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60B33-FC3D-39FE-0E2D-DB40E0F3AEDC}"/>
              </a:ext>
            </a:extLst>
          </p:cNvPr>
          <p:cNvSpPr txBox="1"/>
          <p:nvPr/>
        </p:nvSpPr>
        <p:spPr>
          <a:xfrm>
            <a:off x="6782958" y="342900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LM Roman 10" panose="00000500000000000000" pitchFamily="50" charset="0"/>
              </a:rPr>
              <a:t>Note that 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E7209-30DC-EFFC-D6D7-72E62763132D}"/>
              </a:ext>
            </a:extLst>
          </p:cNvPr>
          <p:cNvSpPr txBox="1"/>
          <p:nvPr/>
        </p:nvSpPr>
        <p:spPr>
          <a:xfrm>
            <a:off x="6782958" y="4228084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</a:t>
            </a:r>
            <a:r>
              <a:rPr lang="en-US" sz="12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200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pref</a:t>
            </a:r>
            <a:r>
              <a:rPr lang="en-US" sz="12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1] + </a:t>
            </a:r>
            <a:r>
              <a:rPr lang="en-US" sz="1200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2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ID" sz="1200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4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C68EDE-AC45-C72C-0E36-573F55CE4DF7}"/>
              </a:ext>
            </a:extLst>
          </p:cNvPr>
          <p:cNvSpPr txBox="1"/>
          <p:nvPr/>
        </p:nvSpPr>
        <p:spPr>
          <a:xfrm>
            <a:off x="688483" y="640080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LM Roman 10" panose="00000500000000000000" pitchFamily="50" charset="0"/>
              </a:rPr>
              <a:t>Prefix Sum</a:t>
            </a:r>
            <a:endParaRPr lang="en-ID" sz="2800" b="1" dirty="0">
              <a:latin typeface="LM Roman 10" panose="00000500000000000000" pitchFamily="50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4841E8-53E0-57E4-1F28-664EC479434F}"/>
              </a:ext>
            </a:extLst>
          </p:cNvPr>
          <p:cNvSpPr txBox="1"/>
          <p:nvPr/>
        </p:nvSpPr>
        <p:spPr>
          <a:xfrm>
            <a:off x="688482" y="1247893"/>
            <a:ext cx="10805525" cy="707886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LM Roman 10" panose="00000500000000000000" pitchFamily="50" charset="0"/>
              </a:rPr>
              <a:t>Bagaimana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jika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diminta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hasil</a:t>
            </a:r>
            <a:r>
              <a:rPr lang="en-US" sz="2400" dirty="0">
                <a:latin typeface="LM Roman 10" panose="00000500000000000000" pitchFamily="50" charset="0"/>
              </a:rPr>
              <a:t> sum </a:t>
            </a:r>
            <a:r>
              <a:rPr lang="en-US" sz="2400" dirty="0" err="1">
                <a:latin typeface="LM Roman 10" panose="00000500000000000000" pitchFamily="50" charset="0"/>
              </a:rPr>
              <a:t>dari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rentang</a:t>
            </a:r>
            <a:r>
              <a:rPr lang="en-US" sz="2400" dirty="0">
                <a:latin typeface="LM Roman 10" panose="00000500000000000000" pitchFamily="50" charset="0"/>
              </a:rPr>
              <a:t> </a:t>
            </a:r>
            <a:r>
              <a:rPr lang="en-US" sz="2400" dirty="0" err="1">
                <a:latin typeface="LM Roman 10" panose="00000500000000000000" pitchFamily="50" charset="0"/>
              </a:rPr>
              <a:t>indeks</a:t>
            </a:r>
            <a:r>
              <a:rPr lang="en-US" sz="2400" dirty="0">
                <a:latin typeface="LM Roman 10" panose="00000500000000000000" pitchFamily="50" charset="0"/>
              </a:rPr>
              <a:t> Li </a:t>
            </a:r>
            <a:r>
              <a:rPr lang="en-US" sz="2400" dirty="0" err="1">
                <a:latin typeface="LM Roman 10" panose="00000500000000000000" pitchFamily="50" charset="0"/>
              </a:rPr>
              <a:t>sampai</a:t>
            </a:r>
            <a:r>
              <a:rPr lang="en-US" sz="2400" dirty="0">
                <a:latin typeface="LM Roman 10" panose="00000500000000000000" pitchFamily="50" charset="0"/>
              </a:rPr>
              <a:t> Ri?</a:t>
            </a:r>
          </a:p>
          <a:p>
            <a:endParaRPr lang="en-US" sz="1600" i="1" dirty="0">
              <a:solidFill>
                <a:srgbClr val="00B0F0"/>
              </a:solidFill>
              <a:latin typeface="LM Roman 10" panose="000005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E7209-30DC-EFFC-D6D7-72E62763132D}"/>
              </a:ext>
            </a:extLst>
          </p:cNvPr>
          <p:cNvSpPr txBox="1"/>
          <p:nvPr/>
        </p:nvSpPr>
        <p:spPr>
          <a:xfrm>
            <a:off x="688482" y="2137447"/>
            <a:ext cx="81323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L,R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sum(1, R) – sum(1, L – 1) </a:t>
            </a:r>
            <a:endParaRPr lang="en-I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2AA494-33C4-CCDE-2FDA-89AA96DE2E25}"/>
              </a:ext>
            </a:extLst>
          </p:cNvPr>
          <p:cNvSpPr txBox="1"/>
          <p:nvPr/>
        </p:nvSpPr>
        <p:spPr>
          <a:xfrm>
            <a:off x="688482" y="2660667"/>
            <a:ext cx="7058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L,R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[R] –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[L – 1]</a:t>
            </a:r>
            <a:endParaRPr lang="en-ID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97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874</TotalTime>
  <Words>608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LM Roman 10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Abdan Hafidz</dc:creator>
  <cp:lastModifiedBy>Abdan Hafidz</cp:lastModifiedBy>
  <cp:revision>4</cp:revision>
  <dcterms:created xsi:type="dcterms:W3CDTF">2024-08-05T11:21:26Z</dcterms:created>
  <dcterms:modified xsi:type="dcterms:W3CDTF">2024-08-17T15:16:40Z</dcterms:modified>
</cp:coreProperties>
</file>