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3:33.7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2:12.9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24575,'7'0'0,"10"0"0,6 0 0,5 0 0,3 0 0,-5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2:15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24575,'4'0'0,"8"0"0,6 0 0,3 0 0,2 0 0,0 0 0,1 0 0,-1 0 0,-1 0 0,0 0 0,0 0 0,-1 0 0,0 0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2:46.5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24575,'-3'0'0,"5"0"0,7 0 0,8 0 0,6 0 0,5 0 0,6 0 0,0 0 0,2 0 0,-2 0 0,1 0 0,-6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2:47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 24575,'7'0'0,"10"0"0,6 0 0,2 0 0,0 0 0,0 0 0,0-3 0,-2-6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2:55.7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3242 809 24575,'-1'-6'0,"0"-1"0,-1 0 0,0 1 0,0 0 0,-1-1 0,0 1 0,0 0 0,0 0 0,-1 1 0,1-1 0,-6-5 0,-12-21 0,7 8 0,-33-43 0,-3-3 0,37 52 0,-1 1 0,-1 0 0,0 1 0,-1 0 0,-1 2 0,-1 0 0,-35-22 0,29 20 0,1 0 0,0-2 0,1-1 0,-20-22 0,14 10 0,-2 2 0,0 1 0,-39-26 0,56 45 0,-1 1 0,-19-8 0,-8-5 0,22 11 0,-1 1 0,-36-11 0,13 5 0,23 8 0,-1 1 0,0 1 0,0 1 0,-43-2 0,-89 7 0,66 1 0,-473-2 0,538 2 0,0 1 0,0 1 0,0 1 0,1 0 0,-1 2 0,-30 14 0,-53 16 0,16-18 0,-63 17 0,138-31 0,0 0 0,1 1 0,0 0 0,0 1 0,0 0 0,1 1 0,0 1 0,-14 12 0,22-16 0,-1 1 0,1-1 0,0 1 0,0 0 0,1 0 0,0 0 0,-3 9 0,4-9 0,-1 0 0,0 0 0,0-1 0,0 1 0,-1 0 0,0-1 0,0 0 0,-9 9 0,-29 17 0,33-26 0,0 1 0,1 0 0,0 1 0,0 0 0,0 1 0,1-1 0,-9 12 0,-8 19 0,-2 0 0,-1-3 0,-2 0 0,-44 41 0,56-61 0,1 2 0,1 0 0,0 0 0,-14 25 0,-100 136 0,88-127 0,25-32 0,-19 30 0,30-41 0,1 0 0,0 0 0,0 1 0,1-1 0,0 0 0,1 1 0,-3 15 0,2-7 0,-1 0 0,0 0 0,-12 27 0,12-33 0,-5 14 0,2 1 0,1 0 0,1 0 0,-2 34 0,5-9 0,4 64 0,12-45-1365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2:58.6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87 24575,'-29'-12'0,"20"9"0,1-1 0,0 0 0,-13-8 0,9 5 0,-1-1 0,-23-8 0,4 1 0,33 15 0,-1 0 0,0 0 0,0 0 0,0 0 0,0 0 0,0 0 0,0 0 0,0 0 0,0 0 0,0 0 0,0 0 0,1 0 0,-1 0 0,0 0 0,0 0 0,0 0 0,0 0 0,0 0 0,0 0 0,0 0 0,0 0 0,1 0 0,-1 0 0,0 0 0,0 0 0,0 0 0,0 0 0,0 0 0,0 0 0,0 0 0,0 0 0,0 0 0,0 0 0,0 0 0,0 0 0,1-1 0,-1 1 0,0 0 0,0 0 0,0 0 0,0 0 0,0 0 0,0 0 0,0 0 0,0 0 0,0 0 0,0 0 0,0-1 0,0 1 0,0 0 0,0 0 0,0 0 0,0 0 0,0 0 0,0 0 0,0 0 0,0 0 0,0-1 0,0 1 0,0 0 0,0 0 0,0 0 0,0 0 0,-1 0 0,19-2 0,20 2 0,-24 2 0,0 1 0,0 1 0,0 0 0,0 1 0,18 9 0,-20-8 0,0-1 0,0 0 0,1-1 0,0 0 0,-1-1 0,1 0 0,17 1 0,-27-5 6,0 1 1,1-1-1,-1 1 0,0-1 0,0 0 0,0 0 1,0 0-1,0-1 0,0 1 0,0-1 0,0 1 0,0-1 1,-1 0-1,1 0 0,-1 0 0,1-1 0,-1 1 1,2-4-1,0 2-253,0 0 0,0 1-1,1-1 1,-1 1 0,8-5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3:04.5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2023 531 24575,'2'-3'0,"0"0"0,0 0 0,0 0 0,0 0 0,-1 0 0,0-1 0,0 1 0,0 0 0,0-1 0,0 1 0,0-6 0,2-44 0,-2 36 0,-1 1 0,0 0 0,-1 0 0,0 0 0,-2 1 0,0-1 0,0 1 0,-1-1 0,-1 1 0,-13-27 0,12 32 0,0 0 0,0 0 0,0 1 0,-1 0 0,-1 0 0,1 1 0,-1 0 0,-1 0 0,0 1 0,0 0 0,0 1 0,-1 0 0,0 0 0,-14-6 0,1 2 0,1-1 0,0-1 0,-27-20 0,42 28 0,1 0 0,-1 1 0,0 0 0,0 1 0,-1-1 0,1 1 0,0 1 0,-1-1 0,-14 0 0,-10 2 0,-34 2 0,20 0 0,-139-13 0,17 0 0,161 11 0,-294 3 0,201 2 0,-98 19 0,188-23 0,0 1 0,-1 0 0,1 1 0,1 0 0,-1 0 0,0 1 0,1 1 0,0-1 0,0 2 0,0-1 0,0 1 0,1 0 0,0 1 0,1 0 0,-10 11 0,2 0 0,3-5 0,2 0 0,-1 1 0,2 0 0,0 0 0,0 1 0,-12 31 0,-30 128 0,40-138 0,2 0 0,1 0 0,-2 38 0,5 1 0,5 109 0,2-71 0,-1-16 0,-2 109 0,0-202 0,1 1 0,0-1 0,-1 0 0,0 0 0,0 0 0,0 0 0,0 0 0,-1 0 0,-2 6 0,3-9 0,0 0 0,0 0 0,0 0 0,0 0 0,0 0 0,0 0 0,0 0 0,0 0 0,-1-1 0,1 1 0,0 0 0,0-1 0,-1 1 0,1-1 0,0 1 0,-1-1 0,1 0 0,-1 0 0,1 0 0,0 1 0,-1-1 0,1 0 0,-1-1 0,1 1 0,-1 0 0,1 0 0,0-1 0,-1 1 0,1 0 0,0-1 0,-2 0 0,-8-4 0,1 0 0,-1-1 0,1 0 0,0-1 0,1 0 0,0 0 0,0-1 0,0-1 0,-10-12 0,-34-29 0,44 46 0,14 15 0,15 18 0,-6-13 0,1 0 0,1-1 0,0-1 0,1 0 0,1-1 0,0-1 0,38 19 0,-54-30 0,0 0 0,0-1 0,0 1 0,0-1 0,0 1 0,0-1 0,0 0 0,0 0 0,1 0 0,-1 0 0,0 0 0,0-1 0,0 1 0,0 0 0,0-1 0,0 0 0,0 1 0,0-1 0,0 0 0,0 0 0,4-3 0,0-1 0,0 0 0,0-1 0,0 0 0,7-10 0,16-15 0,-14 17-1365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3:10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1971 446 24575,'1'-10'0,"-1"0"0,-1 0 0,0 0 0,0 1 0,-1-1 0,0 0 0,0 1 0,-1-1 0,0 1 0,-1-1 0,0 1 0,-1 1 0,0-1 0,-10-13 0,0 0 0,-1 0 0,-2 1 0,0 1 0,-1 1 0,0 0 0,-2 2 0,-42-29 0,-63-19 0,110 58 0,1 0 0,-1 1 0,0 1 0,-1 1 0,1 1 0,-1 0 0,0 0 0,-32 1 0,-535 4 0,385 8 0,163-5 0,0 1 0,1 1 0,-53 20 0,78-23 0,0 1 0,0 0 0,0 1 0,1 0 0,0 0 0,0 1 0,0 1 0,1-1 0,0 1 0,1 0 0,-1 1 0,2 0 0,-1 0 0,1 1 0,1-1 0,0 1 0,0 1 0,1-1 0,-5 19 0,-13 43 0,12-42 0,1 0 0,-6 39 0,8-32 0,-12 38 0,-5 31 0,17-62 0,1-10 0,-2 55 0,10 114 0,-3 112 0,1-313 0,0 0 0,0 0 0,0 1 0,-1-1 0,1 0 0,0 0 0,-1 0 0,0 1 0,1-1 0,-1 0 0,0 0 0,0 0 0,0 0 0,0 0 0,-1 0 0,1 0 0,0-1 0,-1 1 0,1 0 0,-1-1 0,0 1 0,1-1 0,-1 0 0,-4 3 0,5-4 0,-1 0 0,0 0 0,0 0 0,0 0 0,0 0 0,0 0 0,0-1 0,0 1 0,0-1 0,0 1 0,0-1 0,1 0 0,-1 1 0,0-1 0,0 0 0,1 0 0,-1 0 0,1-1 0,-1 1 0,1 0 0,-1-1 0,1 1 0,0 0 0,0-1 0,-1 0 0,1 1 0,0-1 0,-1-2 0,-69-117 0,68 115 0,0 1 0,-1-1 0,2 0 0,-1 0 0,1 0 0,0 0 0,0-1 0,1 1 0,-1-7 0,4 14 0,0 0 0,0 0 0,0 1 0,1-1 0,-1 1 0,0 0 0,-1-1 0,4 5 0,28 37 0,-29-36 0,-1-1 0,1 0 0,1-1 0,-1 1 0,1-1 0,0 0 0,0 0 0,1 0 0,-1-1 0,1 1 0,0-1 0,0-1 0,1 1 0,9 3 0,-9-5-59,0 1 0,0-2-1,0 1 1,0-1-1,0 0 1,1 0 0,-1-1-1,0 0 1,0 0 0,0-1-1,1 0 1,-1 0 0,0-1-1,0 0 1,0 0-1,-1-1 1,1 1 0,0-1-1,-1-1 1,0 1 0,0-1-1,11-9 1,-2-5-6767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4:44.5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3:34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5:36.3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0:37.4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807 2 24575,'-96'-1'0,"-105"3"0,192-1 0,0 2 0,0-1 0,0 1 0,0 0 0,1 1 0,-1 0 0,1 0 0,0 1 0,0 0 0,0 0 0,1 1 0,0 0 0,0 0 0,1 1 0,-1 0 0,1 0 0,1 1 0,-1-1 0,1 1 0,1 0 0,-7 16 0,3-1 0,-1 0 0,-1-1 0,0 0 0,-20 28 0,20-34 0,0 1 0,1 1 0,1-1 0,0 1 0,2 1 0,-5 20 0,2 3 0,-6 73 0,13-103 0,1 0 0,-2 1 0,-3 12 0,5-22 0,0 0 0,0 0 0,0-1 0,0 1 0,0 0 0,-1 0 0,1-1 0,-1 1 0,0 0 0,0-1 0,0 0 0,0 1 0,0-1 0,-1 0 0,1 0 0,0 0 0,-5 2 0,5-4 0,1 0 0,-1 1 0,0-1 0,0 0 0,0 0 0,0 0 0,1 0 0,-1-1 0,0 1 0,0-1 0,0 1 0,1-1 0,-1 1 0,0-1 0,0 0 0,1 0 0,-1 0 0,1 0 0,-1 0 0,1 0 0,-1 0 0,1 0 0,0-1 0,-1 1 0,-1-3 0,-1-1 0,1 0 0,-1 0 0,1 0 0,0 0 0,0-1 0,-3-9 0,3 2 0,0 0 0,2-1 0,-1 1 0,2-1 0,1-19 0,-3-40 0,1 68 0,0-1 0,0 1 0,0 0 0,-1-1 0,0 1 0,0 0 0,0 0 0,0 0 0,-1 0 0,-3-5 0,5 10 0,1-1 0,0 0 0,-1 0 0,1 1 0,-1-1 0,1 0 0,-1 1 0,1-1 0,-1 1 0,1-1 0,-1 1 0,1-1 0,-1 1 0,0-1 0,1 1 0,-1-1 0,0 1 0,1 0 0,-1-1 0,0 1 0,0 0 0,1 0 0,-1 0 0,0 0 0,0-1 0,0 1 0,1 0 0,-1 0 0,0 0 0,0 1 0,0-1 0,-1 1 0,1 0 0,0 0 0,0 0 0,0 0 0,1 0 0,-1 1 0,0-1 0,0 0 0,1 1 0,-1-1 0,0 0 0,1 1 0,0-1 0,-1 3 0,-6 55 0,7-46 0,0 0 0,0 0 0,1-1 0,1 1 0,5 19 0,-5-25 0,1 1 0,0-1 0,1 0 0,-1 0 0,2-1 0,-1 1 0,0-1 0,1 0 0,1 0 0,7 8 0,-1-3 0,-1 0 0,0-1 0,1 0 0,0-1 0,26 15 0,-35-22 0,-1-1 0,1 0 0,0 0 0,0 0 0,0 0 0,1 0 0,-1 0 0,0-1 0,0 1 0,0-1 0,0 0 0,0 0 0,1 0 0,-1-1 0,0 1 0,0-1 0,0 0 0,0 0 0,0 0 0,0 0 0,0 0 0,0 0 0,0-1 0,-1 0 0,1 1 0,0-1 0,-1 0 0,1 0 0,2-4 0,37-44-63,-33 37 105,1 1-1,0 1 1,14-14-1,-19 22-163,0-1 0,0 1-1,0-1 1,1 2-1,-1-1 1,1 0 0,-1 1-1,1 0 1,0 1 0,0-1-1,12-1 1,1 2-6704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0:44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612 0 24575,'0'2'0,"-1"-1"0,1 0 0,-1 1 0,1-1 0,-1 0 0,0 1 0,1-1 0,-1 0 0,0 0 0,0 0 0,0 0 0,0 0 0,0 0 0,0 0 0,0 0 0,-2 1 0,-24 16 0,19-13 0,-57 37 0,-136 99 0,157-107 0,-44 40 0,76-64 0,2 2 0,-1-1 0,2 2 0,-1-1 0,-9 19 0,14-23 5,-1 1 0,0-1-1,-1 0 1,0-1 0,0 1-1,-1-1 1,-8 6 0,-15 14-1408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0:45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24575,'13'0'0,"18"0"0,50 6 0,-69-4 0,-1 0 0,1 1 0,-1 1 0,1 0 0,-1 1 0,0 0 0,14 9 0,52 35 0,-23-13 0,116 56 0,-148-81 34,-1 1-1,0 1 1,22 17-1,-19-12-783,32 18 1,-36-26-6077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2:00.4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951 44 24575,'-37'-2'0,"0"-1"0,-55-14 0,51 9 0,-68-5 0,100 13 0,1 0 0,-1 1 0,0 0 0,0 0 0,1 1 0,-1 0 0,0 1 0,1 0 0,0 0 0,0 1 0,0 0 0,0 0 0,0 0 0,1 1 0,0 1 0,-7 6 0,4-2 0,0 0 0,1 1 0,0 0 0,1 1 0,1 0 0,-1 0 0,2 0 0,0 1 0,-7 20 0,3-6 0,-1 0 0,-2-1 0,-21 34 0,30-52 0,1-1 0,0 1 0,0 0 0,1 0 0,-1 0 0,0 11 0,-9 29 0,4-27 0,2 1 0,0 0 0,-3 24 0,9-45 0,0 1 0,0-1 0,0 1 0,-1 0 0,1-1 0,-1 1 0,1-1 0,-1 1 0,1 0 0,-1-1 0,0 0 0,0 1 0,0-1 0,1 1 0,-1-1 0,-1 0 0,-1 3 0,2-4 0,0 0 0,1 0 0,-1 0 0,0 0 0,0 0 0,0 0 0,1 0 0,-1 0 0,0 0 0,0 0 0,0 0 0,1 0 0,-1-1 0,0 1 0,0 0 0,1 0 0,-1-1 0,0 1 0,0-1 0,1 1 0,-1-1 0,0 1 0,1-1 0,-2 0 0,-6-7 0,1-1 0,0 1 0,1-1 0,-7-10 0,5 7 0,-26-35 0,16 24 0,-25-41 0,32 43 0,6 10 0,-1 0 0,0 1 0,-1-1 0,0 1 0,-1 0 0,-11-11 0,19 21 0,0-1 0,-1 1 0,1-1 0,-1 1 0,1 0 0,0-1 0,-1 1 0,1 0 0,-1 0 0,1-1 0,-1 1 0,1 0 0,-1 0 0,1-1 0,-1 1 0,1 0 0,-1 0 0,1 0 0,-1 0 0,0 0 0,1 0 0,-1 0 0,1 0 0,-1 0 0,1 0 0,-1 0 0,1 1 0,-1-1 0,1 0 0,-2 1 0,-6 15 0,7-11 0,0 0 0,1 0 0,0 0 0,0 0 0,1 10 0,4 1 0,0-1 0,1 0 0,1 0 0,0-1 0,1 0 0,1 0 0,0-1 0,18 20 0,-22-29 0,0 1 0,1-1 0,0 0 0,0-1 0,0 1 0,1-1 0,11 4 0,-11-4 0,1 0 0,-1 0 0,0 1 0,0 0 0,11 8 0,-12-6 0,0-1 0,1 0 0,0-1 0,0 1 0,0-2 0,0 1 0,1-1 0,-1 0 0,1 0 0,0-1 0,0 0 0,0 0 0,0-1 0,0 0 0,0 0 0,0-1 0,1 0 0,-1-1 0,0 0 0,0 0 0,0 0 0,0-1 0,0-1 0,-1 1 0,1-1 0,0 0 0,-1-1 0,0 0 0,0 0 0,10-8 0,-10 6-43,1 1 1,-1 0-1,1 1 0,0 0 0,1 0 1,-1 1-1,0 0 0,1 0 0,10-1 0,-1-1-894,2-1-5889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2:03.7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909 23 24575,'-9'-4'0,"-1"0"0,0 1 0,0 0 0,-1 1 0,1 0 0,-17-1 0,-68 2 0,58 1 0,11 0 0,-1 2 0,0 0 0,-34 8 0,53-8 0,-1 0 0,1 1 0,0-1 0,-1 2 0,1-1 0,1 1 0,-1 1 0,1-1 0,-1 1 0,1 1 0,0-1 0,1 1 0,-12 13 0,-8 18 0,1 1 0,2 1 0,1 1 0,-23 65 0,40-89 0,0 1 0,-2 21 0,-6 23 0,4-24 0,2 0 0,2 1 0,-2 72 0,5-68 0,2-38 0,0-1 0,-1 1 0,1 0 0,-1 0 0,0 0 0,0 0 0,-3 6 0,3-9 0,1 0 0,-1 0 0,1-1 0,-1 1 0,0 0 0,1-1 0,-1 1 0,0 0 0,1-1 0,-1 1 0,0-1 0,0 1 0,1-1 0,-1 0 0,0 1 0,0-1 0,0 0 0,0 1 0,1-1 0,-1 0 0,0 0 0,0 0 0,0 0 0,0 0 0,0 0 0,0 0 0,0 0 0,0 0 0,1 0 0,-1-1 0,0 1 0,0 0 0,0-1 0,0 1 0,1 0 0,-1-1 0,0 1 0,0-1 0,-1-1 0,-6-3 0,-1-1 0,1-1 0,0 1 0,1-1 0,-1-1 0,1 0 0,1 0 0,-9-13 0,-41-82 0,18 31 0,25 58 0,13 14 0,0 0 0,-1 0 0,1 0 0,0 0 0,0 0 0,0 0 0,-1 1 0,1-1 0,0 0 0,0 0 0,-1 0 0,1 0 0,0 0 0,0 1 0,0-1 0,-1 0 0,1 0 0,0 0 0,0 0 0,0 1 0,0-1 0,0 0 0,0 0 0,-1 1 0,1-1 0,0 0 0,0 0 0,0 1 0,0-1 0,0 0 0,0 0 0,0 1 0,0-1 0,0 0 0,0 0 0,0 1 0,0 3 0,0-1 0,0 1 0,0 0 0,1-1 0,-1 1 0,1 0 0,2 5 0,77 155 0,-78-161 4,-1 0 0,1 0-1,0 0 1,0-1 0,0 1 0,1-1-1,-1 1 1,1-1 0,-1 0 0,1 0-1,0 0 1,0 0 0,0 0 0,0-1-1,0 1 1,0-1 0,0 0 0,1 0-1,-1 0 1,0 0 0,1 0 0,-1-1-1,1 0 1,-1 0 0,0 0 0,1 0-1,-1 0 1,1 0 0,-1-1 0,0 0-1,6-2 1,4-1-216,-1-1 0,0 0 0,0-1-1,0-1 1,-1 0 0,21-16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15:32:08.9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24575,'4'0'0,"8"0"0,9 0 0,5 0 0,5 0 0,1 0 0,2 0 0,-1 0 0,1 0 0,-5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7C874-89C3-4EB7-B70A-6F7730B3A461}" type="datetimeFigureOut">
              <a:rPr lang="en-ID" smtClean="0"/>
              <a:t>15/04/2025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4FDCF-89B4-45B4-9CB0-27840BF4AC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3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4FDCF-89B4-45B4-9CB0-27840BF4AC9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56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F4F1-BB73-1057-75AA-D9BAB04B1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02AC7-4859-09D0-8BE7-8FF98ADF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4" indent="0" algn="ctr">
              <a:buNone/>
              <a:defRPr sz="2000"/>
            </a:lvl2pPr>
            <a:lvl3pPr marL="914369" indent="0" algn="ctr">
              <a:buNone/>
              <a:defRPr sz="1800"/>
            </a:lvl3pPr>
            <a:lvl4pPr marL="1371553" indent="0" algn="ctr">
              <a:buNone/>
              <a:defRPr sz="1600"/>
            </a:lvl4pPr>
            <a:lvl5pPr marL="1828737" indent="0" algn="ctr">
              <a:buNone/>
              <a:defRPr sz="1600"/>
            </a:lvl5pPr>
            <a:lvl6pPr marL="2285921" indent="0" algn="ctr">
              <a:buNone/>
              <a:defRPr sz="1600"/>
            </a:lvl6pPr>
            <a:lvl7pPr marL="2743106" indent="0" algn="ctr">
              <a:buNone/>
              <a:defRPr sz="1600"/>
            </a:lvl7pPr>
            <a:lvl8pPr marL="3200291" indent="0" algn="ctr">
              <a:buNone/>
              <a:defRPr sz="1600"/>
            </a:lvl8pPr>
            <a:lvl9pPr marL="365747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9A255-C3A7-7213-183B-B1CFDA7A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E05C-3FF2-4DEB-9B1D-A67223EB4CF7}" type="datetimeFigureOut">
              <a:rPr lang="en-ID" smtClean="0"/>
              <a:t>15/04/2025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E561-8360-5C78-8D98-DED9ED3D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0F6E-7044-DAD8-11F7-3DB26B36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9BDC-D4D5-48AE-9133-17C024A8B9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425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6657-BAE3-1A9C-FB28-4AE45EE0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670C6-3526-D392-EA4B-8CBAD7C1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67B2E-BFD4-3CB5-A9CE-6FF0F9BF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E05C-3FF2-4DEB-9B1D-A67223EB4CF7}" type="datetimeFigureOut">
              <a:rPr lang="en-ID" smtClean="0"/>
              <a:t>15/04/2025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68BC-FBD5-F790-8657-32C50D73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BEE5-8C8A-E3B6-8113-82985154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9BDC-D4D5-48AE-9133-17C024A8B9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429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04C56-B58C-4977-1313-23BCFA40B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626ED-0772-A30F-C655-06EDA851F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6414D-3554-72EB-8FBD-D5C27296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E05C-3FF2-4DEB-9B1D-A67223EB4CF7}" type="datetimeFigureOut">
              <a:rPr lang="en-ID" smtClean="0"/>
              <a:t>15/04/2025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CE48-8715-32FB-AB9F-6BB32F67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29654-FE2C-2E82-5303-72315DF9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9BDC-D4D5-48AE-9133-17C024A8B9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759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FA06-B287-D75C-20F9-3B6B0DC6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0804-1BC0-405E-BA13-7C5759343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92AF-E864-7273-0F51-5C904C01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E05C-3FF2-4DEB-9B1D-A67223EB4CF7}" type="datetimeFigureOut">
              <a:rPr lang="en-ID" smtClean="0"/>
              <a:t>15/04/2025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D0E5-07D0-4AC3-DF53-CF17F510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6F18-6902-6C05-89BE-A2644D59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9BDC-D4D5-48AE-9133-17C024A8B9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373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D190-BE2D-7966-E40A-20DED0AF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414D4-0E44-6644-1F1C-A3221AF1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E7847-30F5-9568-1A95-47C54727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E05C-3FF2-4DEB-9B1D-A67223EB4CF7}" type="datetimeFigureOut">
              <a:rPr lang="en-ID" smtClean="0"/>
              <a:t>15/04/2025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252F-0DD4-D412-3840-6F6CE040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B438-FFB9-6266-A879-2AB7CEE5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9BDC-D4D5-48AE-9133-17C024A8B9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98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9B44-9DE3-9038-E6B3-C0222E6A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95BA-0E33-A68B-C928-1C9945209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F131C-9E81-C5E4-0411-45335AE51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00F2-0042-E4BB-40EA-53E0C4A8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E05C-3FF2-4DEB-9B1D-A67223EB4CF7}" type="datetimeFigureOut">
              <a:rPr lang="en-ID" smtClean="0"/>
              <a:t>15/04/2025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0F8BC-69A1-C1AF-8660-8CAD05ED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FF9F9-9DF1-9C27-FBB4-FCCB6AA3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9BDC-D4D5-48AE-9133-17C024A8B9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010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6047-D2DC-D8BF-A9AE-47D08F70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64A02-51DB-7BDE-9668-5658309C3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3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6" indent="0">
              <a:buNone/>
              <a:defRPr sz="1600" b="1"/>
            </a:lvl7pPr>
            <a:lvl8pPr marL="3200291" indent="0">
              <a:buNone/>
              <a:defRPr sz="1600" b="1"/>
            </a:lvl8pPr>
            <a:lvl9pPr marL="36574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1E915-588F-2404-A762-8534FA04A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B8315-8EFB-DB91-84E1-7A9DAD87E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3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6" indent="0">
              <a:buNone/>
              <a:defRPr sz="1600" b="1"/>
            </a:lvl7pPr>
            <a:lvl8pPr marL="3200291" indent="0">
              <a:buNone/>
              <a:defRPr sz="1600" b="1"/>
            </a:lvl8pPr>
            <a:lvl9pPr marL="36574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E331D-D35C-A927-FE49-9470D2C89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0FB65-E2FD-EF62-8FF1-D61C5038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E05C-3FF2-4DEB-9B1D-A67223EB4CF7}" type="datetimeFigureOut">
              <a:rPr lang="en-ID" smtClean="0"/>
              <a:t>15/04/2025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5F63C-714F-A53A-C6F3-E66F2E1B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F3EBD-74E0-7E44-CDE8-95AAC669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9BDC-D4D5-48AE-9133-17C024A8B9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512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4B52-7CFB-85F5-5BFA-11EAA91A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3740-9183-F7C2-72D6-8C2F5907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E05C-3FF2-4DEB-9B1D-A67223EB4CF7}" type="datetimeFigureOut">
              <a:rPr lang="en-ID" smtClean="0"/>
              <a:t>15/04/2025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D209-0D11-609A-44C3-653651D4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EE6ED-01D3-D7D2-F848-14D8B76A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9BDC-D4D5-48AE-9133-17C024A8B9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161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60A21-A94A-F05E-FAAF-2E184FB5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E05C-3FF2-4DEB-9B1D-A67223EB4CF7}" type="datetimeFigureOut">
              <a:rPr lang="en-ID" smtClean="0"/>
              <a:t>15/04/2025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34F26-3551-EA7E-DF2A-AAAFDD34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E4965-C5B9-56B3-4D1B-7A5C8600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9BDC-D4D5-48AE-9133-17C024A8B9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489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DA3A-FA5E-626B-1D17-5067BD6E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9EDD-62AD-9E62-9797-231B403F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5ED87-0303-B5B0-EECB-CE34F5326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3" indent="0">
              <a:buNone/>
              <a:defRPr sz="1000"/>
            </a:lvl4pPr>
            <a:lvl5pPr marL="1828737" indent="0">
              <a:buNone/>
              <a:defRPr sz="1000"/>
            </a:lvl5pPr>
            <a:lvl6pPr marL="2285921" indent="0">
              <a:buNone/>
              <a:defRPr sz="1000"/>
            </a:lvl6pPr>
            <a:lvl7pPr marL="2743106" indent="0">
              <a:buNone/>
              <a:defRPr sz="1000"/>
            </a:lvl7pPr>
            <a:lvl8pPr marL="3200291" indent="0">
              <a:buNone/>
              <a:defRPr sz="1000"/>
            </a:lvl8pPr>
            <a:lvl9pPr marL="365747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BC9C4-632F-C1A9-56E4-0046B7FA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E05C-3FF2-4DEB-9B1D-A67223EB4CF7}" type="datetimeFigureOut">
              <a:rPr lang="en-ID" smtClean="0"/>
              <a:t>15/04/2025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737E-C0B4-8AA3-A768-1D08CB20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98A25-3D68-AA52-362B-7724BC85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9BDC-D4D5-48AE-9133-17C024A8B9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710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DCB6-443F-CCF7-8E77-BA1CFD57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DDB0D-7A50-25B5-B2C0-F62926C4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9" indent="0">
              <a:buNone/>
              <a:defRPr sz="2400"/>
            </a:lvl3pPr>
            <a:lvl4pPr marL="1371553" indent="0">
              <a:buNone/>
              <a:defRPr sz="2000"/>
            </a:lvl4pPr>
            <a:lvl5pPr marL="1828737" indent="0">
              <a:buNone/>
              <a:defRPr sz="2000"/>
            </a:lvl5pPr>
            <a:lvl6pPr marL="2285921" indent="0">
              <a:buNone/>
              <a:defRPr sz="2000"/>
            </a:lvl6pPr>
            <a:lvl7pPr marL="2743106" indent="0">
              <a:buNone/>
              <a:defRPr sz="2000"/>
            </a:lvl7pPr>
            <a:lvl8pPr marL="3200291" indent="0">
              <a:buNone/>
              <a:defRPr sz="2000"/>
            </a:lvl8pPr>
            <a:lvl9pPr marL="3657475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825F5-5B55-D4C0-2CD3-304D1A1B5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3" indent="0">
              <a:buNone/>
              <a:defRPr sz="1000"/>
            </a:lvl4pPr>
            <a:lvl5pPr marL="1828737" indent="0">
              <a:buNone/>
              <a:defRPr sz="1000"/>
            </a:lvl5pPr>
            <a:lvl6pPr marL="2285921" indent="0">
              <a:buNone/>
              <a:defRPr sz="1000"/>
            </a:lvl6pPr>
            <a:lvl7pPr marL="2743106" indent="0">
              <a:buNone/>
              <a:defRPr sz="1000"/>
            </a:lvl7pPr>
            <a:lvl8pPr marL="3200291" indent="0">
              <a:buNone/>
              <a:defRPr sz="1000"/>
            </a:lvl8pPr>
            <a:lvl9pPr marL="365747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0118-0DEA-BE11-A9F2-87FFBA26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E05C-3FF2-4DEB-9B1D-A67223EB4CF7}" type="datetimeFigureOut">
              <a:rPr lang="en-ID" smtClean="0"/>
              <a:t>15/04/2025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CF53-D518-8F07-2FBF-6256BA26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689CC-A3B4-38A0-A041-0F1044FC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9BDC-D4D5-48AE-9133-17C024A8B9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429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95C6F-AE9F-51B9-1997-C6A8C080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0E830-E6C2-C09E-80F9-4F08AFF9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CF01-47C9-CDCC-7C20-B7392E20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E05C-3FF2-4DEB-9B1D-A67223EB4CF7}" type="datetimeFigureOut">
              <a:rPr lang="en-ID" smtClean="0"/>
              <a:t>15/04/2025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DBDC1-4A1F-810E-4819-9F0A14E3C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FF73-6547-E5D3-6896-F5C6C4E3A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9BDC-D4D5-48AE-9133-17C024A8B97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08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1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5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9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4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8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3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7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1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1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5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34" Type="http://schemas.openxmlformats.org/officeDocument/2006/relationships/customXml" Target="../ink/ink18.xml"/><Relationship Id="rId7" Type="http://schemas.openxmlformats.org/officeDocument/2006/relationships/customXml" Target="../ink/ink5.xml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5" Type="http://schemas.openxmlformats.org/officeDocument/2006/relationships/customXml" Target="../ink/ink4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5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customXml" Target="../ink/ink6.xml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5.png"/><Relationship Id="rId30" Type="http://schemas.openxmlformats.org/officeDocument/2006/relationships/customXml" Target="../ink/ink16.xml"/><Relationship Id="rId35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C2FC-5D6F-D4A7-A06A-D92D0E103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LM Roman 10" panose="00000500000000000000" pitchFamily="50" charset="0"/>
              </a:rPr>
              <a:t>ETS </a:t>
            </a:r>
            <a:r>
              <a:rPr lang="en-US" b="1" dirty="0" err="1">
                <a:latin typeface="LM Roman 10" panose="00000500000000000000" pitchFamily="50" charset="0"/>
              </a:rPr>
              <a:t>Struktur</a:t>
            </a:r>
            <a:r>
              <a:rPr lang="en-US" b="1" dirty="0">
                <a:latin typeface="LM Roman 10" panose="00000500000000000000" pitchFamily="50" charset="0"/>
              </a:rPr>
              <a:t> Data </a:t>
            </a:r>
            <a:r>
              <a:rPr lang="en-US" b="1" dirty="0" err="1">
                <a:latin typeface="LM Roman 10" panose="00000500000000000000" pitchFamily="50" charset="0"/>
              </a:rPr>
              <a:t>RKA</a:t>
            </a:r>
            <a:r>
              <a:rPr lang="en-US" b="1" dirty="0">
                <a:latin typeface="LM Roman 10" panose="00000500000000000000" pitchFamily="50" charset="0"/>
              </a:rPr>
              <a:t> (N)</a:t>
            </a:r>
            <a:endParaRPr lang="en-ID" b="1" dirty="0"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67287-E4AD-9D25-40C8-478BF6757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LM Roman 10" panose="00000500000000000000" pitchFamily="50" charset="0"/>
              </a:rPr>
              <a:t>Semester </a:t>
            </a:r>
            <a:r>
              <a:rPr lang="en-US" dirty="0" err="1">
                <a:latin typeface="LM Roman 10" panose="00000500000000000000" pitchFamily="50" charset="0"/>
              </a:rPr>
              <a:t>Genap</a:t>
            </a:r>
            <a:r>
              <a:rPr lang="en-US" dirty="0">
                <a:latin typeface="LM Roman 10" panose="00000500000000000000" pitchFamily="50" charset="0"/>
              </a:rPr>
              <a:t> 2024/2025</a:t>
            </a:r>
            <a:endParaRPr lang="en-ID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6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12BEC-A334-9985-D019-A69473207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A6B3-37B7-28D3-3461-F87AA098D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923" y="255639"/>
            <a:ext cx="9144000" cy="64877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u="sng" dirty="0" err="1">
                <a:latin typeface="LM Roman 10" panose="00000500000000000000" pitchFamily="50" charset="0"/>
              </a:rPr>
              <a:t>Petunjuk</a:t>
            </a:r>
            <a:r>
              <a:rPr lang="en-US" sz="4400" b="1" u="sng" dirty="0">
                <a:latin typeface="LM Roman 10" panose="00000500000000000000" pitchFamily="50" charset="0"/>
              </a:rPr>
              <a:t> :</a:t>
            </a:r>
            <a:endParaRPr lang="en-ID" sz="4400" b="1" u="sng" dirty="0"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F1764-D7C8-84AD-655F-9D791961D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923" y="1032234"/>
            <a:ext cx="10903974" cy="4463998"/>
          </a:xfrm>
        </p:spPr>
        <p:txBody>
          <a:bodyPr>
            <a:normAutofit fontScale="92500" lnSpcReduction="20000"/>
          </a:bodyPr>
          <a:lstStyle/>
          <a:p>
            <a:pPr marL="457184" indent="-457184" algn="l">
              <a:buAutoNum type="arabicPeriod"/>
            </a:pPr>
            <a:r>
              <a:rPr lang="en-US" dirty="0" err="1">
                <a:latin typeface="LM Roman 10" panose="00000500000000000000" pitchFamily="50" charset="0"/>
              </a:rPr>
              <a:t>Jangan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lupa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untuk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berdoa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sebelum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memulai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ujian</a:t>
            </a:r>
            <a:endParaRPr lang="en-US" dirty="0">
              <a:latin typeface="LM Roman 10" panose="00000500000000000000" pitchFamily="50" charset="0"/>
            </a:endParaRPr>
          </a:p>
          <a:p>
            <a:pPr marL="457184" indent="-457184" algn="l">
              <a:buAutoNum type="arabicPeriod"/>
            </a:pPr>
            <a:r>
              <a:rPr lang="en-US" dirty="0" err="1">
                <a:latin typeface="LM Roman 10" panose="00000500000000000000" pitchFamily="50" charset="0"/>
              </a:rPr>
              <a:t>Bacalah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petunjuk</a:t>
            </a:r>
            <a:r>
              <a:rPr lang="en-US" dirty="0">
                <a:latin typeface="LM Roman 10" panose="00000500000000000000" pitchFamily="50" charset="0"/>
              </a:rPr>
              <a:t> yang </a:t>
            </a:r>
            <a:r>
              <a:rPr lang="en-US" dirty="0" err="1">
                <a:latin typeface="LM Roman 10" panose="00000500000000000000" pitchFamily="50" charset="0"/>
              </a:rPr>
              <a:t>tertera</a:t>
            </a:r>
            <a:r>
              <a:rPr lang="en-US" dirty="0">
                <a:latin typeface="LM Roman 10" panose="00000500000000000000" pitchFamily="50" charset="0"/>
              </a:rPr>
              <a:t> dan </a:t>
            </a:r>
            <a:r>
              <a:rPr lang="en-US" dirty="0" err="1">
                <a:latin typeface="LM Roman 10" panose="00000500000000000000" pitchFamily="50" charset="0"/>
              </a:rPr>
              <a:t>pahami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dengan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seksama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aturan</a:t>
            </a:r>
            <a:r>
              <a:rPr lang="en-US" dirty="0">
                <a:latin typeface="LM Roman 10" panose="00000500000000000000" pitchFamily="50" charset="0"/>
              </a:rPr>
              <a:t> yang </a:t>
            </a:r>
            <a:r>
              <a:rPr lang="en-US" dirty="0" err="1">
                <a:latin typeface="LM Roman 10" panose="00000500000000000000" pitchFamily="50" charset="0"/>
              </a:rPr>
              <a:t>berlaku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selama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ujian</a:t>
            </a:r>
            <a:endParaRPr lang="en-US" dirty="0">
              <a:latin typeface="LM Roman 10" panose="00000500000000000000" pitchFamily="50" charset="0"/>
            </a:endParaRPr>
          </a:p>
          <a:p>
            <a:pPr marL="457184" indent="-457184" algn="l">
              <a:buAutoNum type="arabicPeriod"/>
            </a:pPr>
            <a:r>
              <a:rPr lang="en-ID" dirty="0" err="1">
                <a:latin typeface="LM Roman 10" panose="00000500000000000000" pitchFamily="50" charset="0"/>
              </a:rPr>
              <a:t>Durasi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ujian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adalah</a:t>
            </a:r>
            <a:r>
              <a:rPr lang="en-ID" dirty="0">
                <a:latin typeface="LM Roman 10" panose="00000500000000000000" pitchFamily="50" charset="0"/>
              </a:rPr>
              <a:t> 120 </a:t>
            </a:r>
            <a:r>
              <a:rPr lang="en-ID" dirty="0" err="1">
                <a:latin typeface="LM Roman 10" panose="00000500000000000000" pitchFamily="50" charset="0"/>
              </a:rPr>
              <a:t>menit</a:t>
            </a:r>
            <a:endParaRPr lang="en-ID" dirty="0">
              <a:latin typeface="LM Roman 10" panose="00000500000000000000" pitchFamily="50" charset="0"/>
            </a:endParaRPr>
          </a:p>
          <a:p>
            <a:pPr marL="457184" indent="-457184" algn="l">
              <a:buAutoNum type="arabicPeriod"/>
            </a:pPr>
            <a:r>
              <a:rPr lang="en-ID" dirty="0">
                <a:latin typeface="LM Roman 10" panose="00000500000000000000" pitchFamily="50" charset="0"/>
              </a:rPr>
              <a:t>Total </a:t>
            </a:r>
            <a:r>
              <a:rPr lang="en-ID" dirty="0" err="1">
                <a:latin typeface="LM Roman 10" panose="00000500000000000000" pitchFamily="50" charset="0"/>
              </a:rPr>
              <a:t>soal</a:t>
            </a:r>
            <a:r>
              <a:rPr lang="en-ID" dirty="0">
                <a:latin typeface="LM Roman 10" panose="00000500000000000000" pitchFamily="50" charset="0"/>
              </a:rPr>
              <a:t> yang </a:t>
            </a:r>
            <a:r>
              <a:rPr lang="en-ID" dirty="0" err="1">
                <a:latin typeface="LM Roman 10" panose="00000500000000000000" pitchFamily="50" charset="0"/>
              </a:rPr>
              <a:t>dikerjakan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adalah</a:t>
            </a:r>
            <a:r>
              <a:rPr lang="en-ID" dirty="0">
                <a:latin typeface="LM Roman 10" panose="00000500000000000000" pitchFamily="50" charset="0"/>
              </a:rPr>
              <a:t> 3 </a:t>
            </a:r>
            <a:r>
              <a:rPr lang="en-ID" dirty="0" err="1">
                <a:latin typeface="LM Roman 10" panose="00000500000000000000" pitchFamily="50" charset="0"/>
              </a:rPr>
              <a:t>soal</a:t>
            </a:r>
            <a:r>
              <a:rPr lang="en-ID" dirty="0">
                <a:latin typeface="LM Roman 10" panose="00000500000000000000" pitchFamily="50" charset="0"/>
              </a:rPr>
              <a:t> yang </a:t>
            </a:r>
            <a:r>
              <a:rPr lang="en-ID" dirty="0" err="1">
                <a:latin typeface="LM Roman 10" panose="00000500000000000000" pitchFamily="50" charset="0"/>
              </a:rPr>
              <a:t>dikerjakan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dengan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menuliskan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kode</a:t>
            </a:r>
            <a:r>
              <a:rPr lang="en-ID" dirty="0">
                <a:latin typeface="LM Roman 10" panose="00000500000000000000" pitchFamily="50" charset="0"/>
              </a:rPr>
              <a:t> Solusi pada </a:t>
            </a:r>
            <a:r>
              <a:rPr lang="en-ID" dirty="0" err="1">
                <a:latin typeface="LM Roman 10" panose="00000500000000000000" pitchFamily="50" charset="0"/>
              </a:rPr>
              <a:t>lembar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jawaban</a:t>
            </a:r>
            <a:r>
              <a:rPr lang="en-ID" dirty="0">
                <a:latin typeface="LM Roman 10" panose="00000500000000000000" pitchFamily="50" charset="0"/>
              </a:rPr>
              <a:t> yang </a:t>
            </a:r>
            <a:r>
              <a:rPr lang="en-ID" dirty="0" err="1">
                <a:latin typeface="LM Roman 10" panose="00000500000000000000" pitchFamily="50" charset="0"/>
              </a:rPr>
              <a:t>telah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tersedia</a:t>
            </a:r>
            <a:endParaRPr lang="en-ID" dirty="0">
              <a:latin typeface="LM Roman 10" panose="00000500000000000000" pitchFamily="50" charset="0"/>
            </a:endParaRPr>
          </a:p>
          <a:p>
            <a:pPr marL="457184" indent="-457184" algn="l">
              <a:buAutoNum type="arabicPeriod"/>
            </a:pPr>
            <a:r>
              <a:rPr lang="en-ID" b="1" dirty="0" err="1">
                <a:latin typeface="LM Roman 10" panose="00000500000000000000" pitchFamily="50" charset="0"/>
              </a:rPr>
              <a:t>DILARANG</a:t>
            </a:r>
            <a:r>
              <a:rPr lang="en-ID" b="1" dirty="0">
                <a:latin typeface="LM Roman 10" panose="00000500000000000000" pitchFamily="50" charset="0"/>
              </a:rPr>
              <a:t> </a:t>
            </a:r>
            <a:r>
              <a:rPr lang="en-ID" b="1" dirty="0" err="1">
                <a:latin typeface="LM Roman 10" panose="00000500000000000000" pitchFamily="50" charset="0"/>
              </a:rPr>
              <a:t>KERAS</a:t>
            </a:r>
            <a:r>
              <a:rPr lang="en-ID" b="1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berbuat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curang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seperti</a:t>
            </a:r>
            <a:r>
              <a:rPr lang="en-ID" dirty="0">
                <a:latin typeface="LM Roman 10" panose="00000500000000000000" pitchFamily="50" charset="0"/>
              </a:rPr>
              <a:t> : </a:t>
            </a:r>
          </a:p>
          <a:p>
            <a:pPr marL="342888" indent="-342888" algn="l">
              <a:buFontTx/>
              <a:buChar char="-"/>
            </a:pPr>
            <a:r>
              <a:rPr lang="en-ID" dirty="0" err="1">
                <a:latin typeface="LM Roman 10" panose="00000500000000000000" pitchFamily="50" charset="0"/>
              </a:rPr>
              <a:t>Membuka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perangkat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elektronik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seperti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ponsel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genggam</a:t>
            </a:r>
            <a:r>
              <a:rPr lang="en-ID" dirty="0">
                <a:latin typeface="LM Roman 10" panose="00000500000000000000" pitchFamily="50" charset="0"/>
              </a:rPr>
              <a:t>, laptop / PC, smart-watch, </a:t>
            </a:r>
            <a:r>
              <a:rPr lang="en-ID" dirty="0" err="1">
                <a:latin typeface="LM Roman 10" panose="00000500000000000000" pitchFamily="50" charset="0"/>
              </a:rPr>
              <a:t>atau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perangkat</a:t>
            </a:r>
            <a:r>
              <a:rPr lang="en-ID" dirty="0">
                <a:latin typeface="LM Roman 10" panose="00000500000000000000" pitchFamily="50" charset="0"/>
              </a:rPr>
              <a:t> lain yang </a:t>
            </a:r>
            <a:r>
              <a:rPr lang="en-ID" dirty="0" err="1">
                <a:latin typeface="LM Roman 10" panose="00000500000000000000" pitchFamily="50" charset="0"/>
              </a:rPr>
              <a:t>berpotensi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menjadi</a:t>
            </a:r>
            <a:r>
              <a:rPr lang="en-ID" dirty="0">
                <a:latin typeface="LM Roman 10" panose="00000500000000000000" pitchFamily="50" charset="0"/>
              </a:rPr>
              <a:t> media </a:t>
            </a:r>
            <a:r>
              <a:rPr lang="en-ID" dirty="0" err="1">
                <a:latin typeface="LM Roman 10" panose="00000500000000000000" pitchFamily="50" charset="0"/>
              </a:rPr>
              <a:t>mahasiswa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mencari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jawaban</a:t>
            </a:r>
            <a:r>
              <a:rPr lang="en-ID" dirty="0">
                <a:latin typeface="LM Roman 10" panose="00000500000000000000" pitchFamily="50" charset="0"/>
              </a:rPr>
              <a:t> via </a:t>
            </a:r>
            <a:r>
              <a:rPr lang="en-ID" dirty="0" err="1">
                <a:latin typeface="LM Roman 10" panose="00000500000000000000" pitchFamily="50" charset="0"/>
              </a:rPr>
              <a:t>eksternal</a:t>
            </a:r>
            <a:r>
              <a:rPr lang="en-ID" dirty="0">
                <a:latin typeface="LM Roman 10" panose="00000500000000000000" pitchFamily="50" charset="0"/>
              </a:rPr>
              <a:t>.</a:t>
            </a:r>
          </a:p>
          <a:p>
            <a:pPr marL="342888" indent="-342888" algn="l">
              <a:buFontTx/>
              <a:buChar char="-"/>
            </a:pPr>
            <a:r>
              <a:rPr lang="en-ID" dirty="0" err="1">
                <a:latin typeface="LM Roman 10" panose="00000500000000000000" pitchFamily="50" charset="0"/>
              </a:rPr>
              <a:t>Membuat</a:t>
            </a:r>
            <a:r>
              <a:rPr lang="en-ID" dirty="0">
                <a:latin typeface="LM Roman 10" panose="00000500000000000000" pitchFamily="50" charset="0"/>
              </a:rPr>
              <a:t>, </a:t>
            </a:r>
            <a:r>
              <a:rPr lang="en-ID" dirty="0" err="1">
                <a:latin typeface="LM Roman 10" panose="00000500000000000000" pitchFamily="50" charset="0"/>
              </a:rPr>
              <a:t>membawa</a:t>
            </a:r>
            <a:r>
              <a:rPr lang="en-ID" dirty="0">
                <a:latin typeface="LM Roman 10" panose="00000500000000000000" pitchFamily="50" charset="0"/>
              </a:rPr>
              <a:t>, dan </a:t>
            </a:r>
            <a:r>
              <a:rPr lang="en-ID" dirty="0" err="1">
                <a:latin typeface="LM Roman 10" panose="00000500000000000000" pitchFamily="50" charset="0"/>
              </a:rPr>
              <a:t>menyebarluaskan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contekan</a:t>
            </a:r>
            <a:endParaRPr lang="en-ID" dirty="0">
              <a:latin typeface="LM Roman 10" panose="00000500000000000000" pitchFamily="50" charset="0"/>
            </a:endParaRPr>
          </a:p>
          <a:p>
            <a:pPr marL="342888" indent="-342888" algn="l">
              <a:buFontTx/>
              <a:buChar char="-"/>
            </a:pPr>
            <a:r>
              <a:rPr lang="en-ID" dirty="0" err="1">
                <a:latin typeface="LM Roman 10" panose="00000500000000000000" pitchFamily="50" charset="0"/>
              </a:rPr>
              <a:t>Bekerja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sama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dengan</a:t>
            </a:r>
            <a:r>
              <a:rPr lang="en-ID" dirty="0">
                <a:latin typeface="LM Roman 10" panose="00000500000000000000" pitchFamily="50" charset="0"/>
              </a:rPr>
              <a:t> orang lain</a:t>
            </a:r>
          </a:p>
          <a:p>
            <a:pPr marL="342888" indent="-342888" algn="l">
              <a:buFontTx/>
              <a:buChar char="-"/>
            </a:pPr>
            <a:r>
              <a:rPr lang="en-ID" dirty="0" err="1">
                <a:latin typeface="LM Roman 10" panose="00000500000000000000" pitchFamily="50" charset="0"/>
              </a:rPr>
              <a:t>Apabila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terindikasi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melakukan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kecurangan</a:t>
            </a:r>
            <a:r>
              <a:rPr lang="en-ID" dirty="0">
                <a:latin typeface="LM Roman 10" panose="00000500000000000000" pitchFamily="50" charset="0"/>
              </a:rPr>
              <a:t>, </a:t>
            </a:r>
            <a:r>
              <a:rPr lang="en-ID" dirty="0" err="1">
                <a:latin typeface="LM Roman 10" panose="00000500000000000000" pitchFamily="50" charset="0"/>
              </a:rPr>
              <a:t>maka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mahasiswa</a:t>
            </a:r>
            <a:r>
              <a:rPr lang="en-ID" dirty="0">
                <a:latin typeface="LM Roman 10" panose="00000500000000000000" pitchFamily="50" charset="0"/>
              </a:rPr>
              <a:t>/</a:t>
            </a:r>
            <a:r>
              <a:rPr lang="en-ID" dirty="0" err="1">
                <a:latin typeface="LM Roman 10" panose="00000500000000000000" pitchFamily="50" charset="0"/>
              </a:rPr>
              <a:t>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siap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untuk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diproses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sesuai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dengan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ketentuan</a:t>
            </a:r>
            <a:r>
              <a:rPr lang="en-ID" dirty="0">
                <a:latin typeface="LM Roman 10" panose="00000500000000000000" pitchFamily="50" charset="0"/>
              </a:rPr>
              <a:t> yang </a:t>
            </a:r>
            <a:r>
              <a:rPr lang="en-ID" dirty="0" err="1">
                <a:latin typeface="LM Roman 10" panose="00000500000000000000" pitchFamily="50" charset="0"/>
              </a:rPr>
              <a:t>berlaku</a:t>
            </a:r>
            <a:r>
              <a:rPr lang="en-ID" dirty="0">
                <a:latin typeface="LM Roman 10" panose="00000500000000000000" pitchFamily="50" charset="0"/>
              </a:rPr>
              <a:t> oleh Dosen.</a:t>
            </a:r>
          </a:p>
          <a:p>
            <a:pPr marL="342888" indent="-342888" algn="l">
              <a:buFontTx/>
              <a:buChar char="-"/>
            </a:pPr>
            <a:endParaRPr lang="en-ID" dirty="0">
              <a:latin typeface="LM Roman 10" panose="00000500000000000000" pitchFamily="50" charset="0"/>
            </a:endParaRPr>
          </a:p>
          <a:p>
            <a:pPr marL="457184" indent="-457184" algn="l">
              <a:buAutoNum type="arabicPeriod"/>
            </a:pPr>
            <a:endParaRPr lang="en-ID" dirty="0">
              <a:latin typeface="LM Roman 10" panose="00000500000000000000" pitchFamily="50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674777-705C-B067-8A08-7AD7AA758A77}"/>
                  </a:ext>
                </a:extLst>
              </p14:cNvPr>
              <p14:cNvContentPartPr/>
              <p14:nvPr/>
            </p14:nvContentPartPr>
            <p14:xfrm>
              <a:off x="-163389" y="1785086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674777-705C-B067-8A08-7AD7AA758A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1029" y="176708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42FBC6-4589-A9C7-7816-C210D58BCB22}"/>
                  </a:ext>
                </a:extLst>
              </p14:cNvPr>
              <p14:cNvContentPartPr/>
              <p14:nvPr/>
            </p14:nvContentPartPr>
            <p14:xfrm>
              <a:off x="-555429" y="1317086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42FBC6-4589-A9C7-7816-C210D58BC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73069" y="129908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9FD505-1AA0-DB80-0ECB-8719F5C8FC84}"/>
                  </a:ext>
                </a:extLst>
              </p14:cNvPr>
              <p14:cNvContentPartPr/>
              <p14:nvPr/>
            </p14:nvContentPartPr>
            <p14:xfrm>
              <a:off x="-980229" y="957891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9FD505-1AA0-DB80-0ECB-8719F5C8FC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7869" y="94025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95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A0911-8B49-21AF-7961-610A03564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4BB3D1-F9D2-5523-1011-5D68E8637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1" y="229573"/>
            <a:ext cx="3932903" cy="458685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LM Roman 10" panose="00000500000000000000" pitchFamily="50" charset="0"/>
              </a:rPr>
              <a:t>NOMOR</a:t>
            </a:r>
            <a:r>
              <a:rPr lang="en-US" b="1" dirty="0">
                <a:solidFill>
                  <a:schemeClr val="bg1"/>
                </a:solidFill>
                <a:latin typeface="LM Roman 10" panose="00000500000000000000" pitchFamily="50" charset="0"/>
              </a:rPr>
              <a:t> 1 : Nuts &amp; Bolts</a:t>
            </a:r>
            <a:endParaRPr lang="en-ID" b="1" dirty="0">
              <a:solidFill>
                <a:schemeClr val="bg1"/>
              </a:solidFill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C8885-EEFB-1E4E-A0D8-9FFA2C258C5C}"/>
              </a:ext>
            </a:extLst>
          </p:cNvPr>
          <p:cNvSpPr txBox="1"/>
          <p:nvPr/>
        </p:nvSpPr>
        <p:spPr>
          <a:xfrm>
            <a:off x="589936" y="886063"/>
            <a:ext cx="793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LM Roman 10" panose="00000500000000000000" pitchFamily="50" charset="0"/>
              </a:rPr>
              <a:t>Di bengkel TC, Beno sedang bekerja di bagian memasangkan mur dan baut.</a:t>
            </a:r>
            <a:endParaRPr lang="en-ID" dirty="0">
              <a:latin typeface="LM Roman 10" panose="000005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C488BC-8093-996B-A895-2F1A8EF8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74" y="1409538"/>
            <a:ext cx="3658111" cy="18671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ACAA7D-F0BB-D405-0B7A-AA397870C95C}"/>
              </a:ext>
            </a:extLst>
          </p:cNvPr>
          <p:cNvSpPr txBox="1"/>
          <p:nvPr/>
        </p:nvSpPr>
        <p:spPr>
          <a:xfrm>
            <a:off x="4729316" y="1233756"/>
            <a:ext cx="717754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Ia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harus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mengerjakan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pekerjaan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sebagai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berikut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pada ban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berjalan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:</a:t>
            </a:r>
            <a:br>
              <a:rPr lang="en-ID" sz="1300" dirty="0">
                <a:latin typeface="LM Roman 10" panose="00000500000000000000" pitchFamily="50" charset="0"/>
              </a:rPr>
            </a:br>
            <a:endParaRPr lang="en-ID" sz="1300" dirty="0">
              <a:solidFill>
                <a:srgbClr val="001A1E"/>
              </a:solidFill>
              <a:latin typeface="LM Roman 10" panose="00000500000000000000" pitchFamily="50" charset="0"/>
            </a:endParaRPr>
          </a:p>
          <a:p>
            <a:pPr marL="742923" lvl="1" indent="-285739"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Beno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berdiri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di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depan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ban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berjalan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yang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berisi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baut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dan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mur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. </a:t>
            </a:r>
          </a:p>
          <a:p>
            <a:pPr marL="742923" lvl="1" indent="-285739">
              <a:buFont typeface="Arial" panose="020B0604020202020204" pitchFamily="34" charset="0"/>
              <a:buChar char="•"/>
            </a:pP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Tugas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Beno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adalah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mengambil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setiap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elemen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dari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ban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berjalan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,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yaitu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mur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atau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baut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dari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ban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berjalan</a:t>
            </a:r>
            <a:endParaRPr lang="en-ID" sz="1300" dirty="0">
              <a:solidFill>
                <a:srgbClr val="001A1E"/>
              </a:solidFill>
              <a:latin typeface="LM Roman 10" panose="00000500000000000000" pitchFamily="50" charset="0"/>
            </a:endParaRPr>
          </a:p>
          <a:p>
            <a:pPr marL="742923" lvl="1" indent="-285739"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Jika Beno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mengambil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sebuah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mur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,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ia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akan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mengambil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dan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menaruhnya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di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keranjang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. </a:t>
            </a:r>
          </a:p>
          <a:p>
            <a:pPr marL="742923" lvl="1" indent="-285739"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Jika Beno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mengambil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sebuah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baut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,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ia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akan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mengambil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mur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dari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keranjang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dan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memasangkan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keduanya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,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kemudian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menaruhnya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di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keranjang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besar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. </a:t>
            </a:r>
          </a:p>
          <a:p>
            <a:pPr marL="742923" lvl="1" indent="-285739">
              <a:buFont typeface="Arial" panose="020B0604020202020204" pitchFamily="34" charset="0"/>
              <a:buChar char="•"/>
            </a:pP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Tetapi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bisa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saja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terjadi</a:t>
            </a:r>
            <a:r>
              <a:rPr lang="en-ID" sz="1300" dirty="0">
                <a:solidFill>
                  <a:srgbClr val="001A1E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001A1E"/>
                </a:solidFill>
                <a:latin typeface="LM Roman 10" panose="00000500000000000000" pitchFamily="50" charset="0"/>
              </a:rPr>
              <a:t>kesalahan</a:t>
            </a:r>
            <a:endParaRPr lang="en-ID" sz="1300" dirty="0">
              <a:solidFill>
                <a:srgbClr val="001A1E"/>
              </a:solidFill>
              <a:latin typeface="LM Roman 10" panose="00000500000000000000" pitchFamily="50" charset="0"/>
            </a:endParaRPr>
          </a:p>
          <a:p>
            <a:pPr lvl="2"/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1) Jika Beno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mengambil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sebuah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baut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dari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ban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berjalan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, dan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tak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ada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mur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di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keranjang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untuk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dipasangkan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. </a:t>
            </a:r>
          </a:p>
          <a:p>
            <a:pPr lvl="2"/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2) Jika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tidak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ada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mur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ataupun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baut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di ban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berjalan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, dan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masih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ada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mur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 di </a:t>
            </a:r>
            <a:r>
              <a:rPr lang="en-ID" sz="1300" dirty="0" err="1">
                <a:solidFill>
                  <a:srgbClr val="FF0000"/>
                </a:solidFill>
                <a:latin typeface="LM Roman 10" panose="00000500000000000000" pitchFamily="50" charset="0"/>
              </a:rPr>
              <a:t>keranjang</a:t>
            </a:r>
            <a:r>
              <a:rPr lang="en-ID" sz="1300" dirty="0">
                <a:solidFill>
                  <a:srgbClr val="FF0000"/>
                </a:solidFill>
                <a:latin typeface="LM Roman 10" panose="00000500000000000000" pitchFamily="50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E6C63-1DB8-81AB-1E7E-9F12ED0BFEA5}"/>
              </a:ext>
            </a:extLst>
          </p:cNvPr>
          <p:cNvSpPr/>
          <p:nvPr/>
        </p:nvSpPr>
        <p:spPr>
          <a:xfrm>
            <a:off x="5532120" y="4218296"/>
            <a:ext cx="6374744" cy="2224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Sekarang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anda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program yang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menerima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input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berupa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baris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berisikan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karakter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“|” yang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menyatakan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baut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dan “O” yang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menyatakan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mur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kemudian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menentukan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jika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diproses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baut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mur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berurutan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kiri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kanan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apakah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menimbulkan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kesalahan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LM Roman 10" panose="00000500000000000000" pitchFamily="50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Berikan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output </a:t>
            </a:r>
            <a:r>
              <a:rPr lang="en-US" dirty="0" err="1">
                <a:solidFill>
                  <a:schemeClr val="tx1"/>
                </a:solidFill>
                <a:latin typeface="LM Roman 10" panose="00000500000000000000" pitchFamily="50" charset="0"/>
              </a:rPr>
              <a:t>berupa</a:t>
            </a:r>
            <a:r>
              <a:rPr lang="en-US" dirty="0">
                <a:solidFill>
                  <a:schemeClr val="tx1"/>
                </a:solidFill>
                <a:latin typeface="LM Roman 10" panose="00000500000000000000" pitchFamily="50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LM Roman 10" panose="00000500000000000000" pitchFamily="50" charset="0"/>
              </a:rPr>
              <a:t>“YA” </a:t>
            </a:r>
            <a:r>
              <a:rPr lang="en-US" b="1" dirty="0" err="1">
                <a:solidFill>
                  <a:schemeClr val="tx1"/>
                </a:solidFill>
                <a:latin typeface="LM Roman 10" panose="00000500000000000000" pitchFamily="50" charset="0"/>
              </a:rPr>
              <a:t>atau</a:t>
            </a:r>
            <a:r>
              <a:rPr lang="en-US" b="1" dirty="0">
                <a:solidFill>
                  <a:schemeClr val="tx1"/>
                </a:solidFill>
                <a:latin typeface="LM Roman 10" panose="00000500000000000000" pitchFamily="50" charset="0"/>
              </a:rPr>
              <a:t> “TIDAK”</a:t>
            </a:r>
            <a:endParaRPr lang="en-ID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A4C757-E428-4372-E765-3A3C8EAC2A08}"/>
              </a:ext>
            </a:extLst>
          </p:cNvPr>
          <p:cNvSpPr/>
          <p:nvPr/>
        </p:nvSpPr>
        <p:spPr>
          <a:xfrm>
            <a:off x="420074" y="3434451"/>
            <a:ext cx="2342791" cy="1279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LM Roman 10" panose="00000500000000000000" pitchFamily="50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latin typeface="LM Roman 10" panose="00000500000000000000" pitchFamily="50" charset="0"/>
              </a:rPr>
              <a:t> Input :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O||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OOOO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|||</a:t>
            </a:r>
          </a:p>
          <a:p>
            <a:r>
              <a:rPr lang="en-US" b="1" dirty="0" err="1">
                <a:solidFill>
                  <a:schemeClr val="tx1"/>
                </a:solidFill>
                <a:latin typeface="LM Roman 10" panose="00000500000000000000" pitchFamily="50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latin typeface="LM Roman 10" panose="00000500000000000000" pitchFamily="50" charset="0"/>
              </a:rPr>
              <a:t> Output :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endParaRPr lang="en-ID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E5CF4-0A10-A7F8-0529-493C0AAD4204}"/>
              </a:ext>
            </a:extLst>
          </p:cNvPr>
          <p:cNvSpPr/>
          <p:nvPr/>
        </p:nvSpPr>
        <p:spPr>
          <a:xfrm>
            <a:off x="420074" y="4906887"/>
            <a:ext cx="2342791" cy="1279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LM Roman 10" panose="00000500000000000000" pitchFamily="50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latin typeface="LM Roman 10" panose="00000500000000000000" pitchFamily="50" charset="0"/>
              </a:rPr>
              <a:t> Input :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O|OO|OO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|||</a:t>
            </a:r>
          </a:p>
          <a:p>
            <a:r>
              <a:rPr lang="en-US" b="1" dirty="0" err="1">
                <a:solidFill>
                  <a:schemeClr val="tx1"/>
                </a:solidFill>
                <a:latin typeface="LM Roman 10" panose="00000500000000000000" pitchFamily="50" charset="0"/>
              </a:rPr>
              <a:t>Contoh</a:t>
            </a:r>
            <a:r>
              <a:rPr lang="en-US" b="1" dirty="0">
                <a:solidFill>
                  <a:schemeClr val="tx1"/>
                </a:solidFill>
                <a:latin typeface="LM Roman 10" panose="00000500000000000000" pitchFamily="50" charset="0"/>
              </a:rPr>
              <a:t> Output :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ID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0BF0E7-EF9F-B128-FD5E-DDC91E684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524" y="3429000"/>
            <a:ext cx="2300748" cy="5380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DEF342A-3014-AD35-6136-9A604C8AFAF3}"/>
                  </a:ext>
                </a:extLst>
              </p14:cNvPr>
              <p14:cNvContentPartPr/>
              <p14:nvPr/>
            </p14:nvContentPartPr>
            <p14:xfrm>
              <a:off x="2932740" y="3496860"/>
              <a:ext cx="290880" cy="258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DEF342A-3014-AD35-6136-9A604C8AFA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5100" y="3479220"/>
                <a:ext cx="326520" cy="29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D4999BB-4A85-D9FC-1A9C-8681D51CEFD2}"/>
              </a:ext>
            </a:extLst>
          </p:cNvPr>
          <p:cNvGrpSpPr/>
          <p:nvPr/>
        </p:nvGrpSpPr>
        <p:grpSpPr>
          <a:xfrm>
            <a:off x="3352860" y="3527820"/>
            <a:ext cx="266040" cy="187560"/>
            <a:chOff x="3352860" y="3527820"/>
            <a:chExt cx="26604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F72282-8D7F-EBB8-A5CD-D07D6F8960D8}"/>
                    </a:ext>
                  </a:extLst>
                </p14:cNvPr>
                <p14:cNvContentPartPr/>
                <p14:nvPr/>
              </p14:nvContentPartPr>
              <p14:xfrm>
                <a:off x="3376260" y="3528180"/>
                <a:ext cx="220680" cy="18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F72282-8D7F-EBB8-A5CD-D07D6F8960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58260" y="3510180"/>
                  <a:ext cx="256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338E699-0EFE-3A53-5365-963918AE5853}"/>
                    </a:ext>
                  </a:extLst>
                </p14:cNvPr>
                <p14:cNvContentPartPr/>
                <p14:nvPr/>
              </p14:nvContentPartPr>
              <p14:xfrm>
                <a:off x="3352860" y="3527820"/>
                <a:ext cx="266040" cy="12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38E699-0EFE-3A53-5365-963918AE58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34860" y="3510180"/>
                  <a:ext cx="301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12216E1-4702-F0E5-F08D-E803E17EA6FE}"/>
              </a:ext>
            </a:extLst>
          </p:cNvPr>
          <p:cNvSpPr txBox="1"/>
          <p:nvPr/>
        </p:nvSpPr>
        <p:spPr>
          <a:xfrm>
            <a:off x="2977346" y="3224494"/>
            <a:ext cx="16161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There is no Mur in basket!</a:t>
            </a:r>
            <a:endParaRPr lang="en-ID" sz="105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C8A4796-933E-E792-C5F9-1A9875451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1524" y="4906887"/>
            <a:ext cx="2342791" cy="499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A43973E-B139-4B8F-DCEB-49E2ED40EBCD}"/>
                  </a:ext>
                </a:extLst>
              </p14:cNvPr>
              <p14:cNvContentPartPr/>
              <p14:nvPr/>
            </p14:nvContentPartPr>
            <p14:xfrm>
              <a:off x="2857860" y="4937280"/>
              <a:ext cx="342720" cy="212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A43973E-B139-4B8F-DCEB-49E2ED40EB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40220" y="4919640"/>
                <a:ext cx="3783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42E2D09-11AC-1EC0-0AF7-425FA2FDD293}"/>
                  </a:ext>
                </a:extLst>
              </p14:cNvPr>
              <p14:cNvContentPartPr/>
              <p14:nvPr/>
            </p14:nvContentPartPr>
            <p14:xfrm>
              <a:off x="3551220" y="4936920"/>
              <a:ext cx="327240" cy="283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42E2D09-11AC-1EC0-0AF7-425FA2FDD2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33580" y="4919280"/>
                <a:ext cx="3628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E8B473D-9AAC-0892-E447-C882D5DCE3C7}"/>
                  </a:ext>
                </a:extLst>
              </p14:cNvPr>
              <p14:cNvContentPartPr/>
              <p14:nvPr/>
            </p14:nvContentPartPr>
            <p14:xfrm>
              <a:off x="2910780" y="3482160"/>
              <a:ext cx="9252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E8B473D-9AAC-0892-E447-C882D5DCE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92780" y="3464160"/>
                <a:ext cx="128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D891948-7D23-581E-E485-C9DD9F26FE05}"/>
                  </a:ext>
                </a:extLst>
              </p14:cNvPr>
              <p14:cNvContentPartPr/>
              <p14:nvPr/>
            </p14:nvContentPartPr>
            <p14:xfrm>
              <a:off x="2880180" y="4968240"/>
              <a:ext cx="4788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D891948-7D23-581E-E485-C9DD9F26FE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62180" y="4950240"/>
                <a:ext cx="83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290D62B-0CA0-A340-B48D-02548E7DED9F}"/>
                  </a:ext>
                </a:extLst>
              </p14:cNvPr>
              <p14:cNvContentPartPr/>
              <p14:nvPr/>
            </p14:nvContentPartPr>
            <p14:xfrm>
              <a:off x="3337380" y="5112960"/>
              <a:ext cx="10764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290D62B-0CA0-A340-B48D-02548E7DED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19380" y="5094960"/>
                <a:ext cx="1432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E5FF988D-FA4C-3012-6C3B-4E0D0EB59FDE}"/>
              </a:ext>
            </a:extLst>
          </p:cNvPr>
          <p:cNvGrpSpPr/>
          <p:nvPr/>
        </p:nvGrpSpPr>
        <p:grpSpPr>
          <a:xfrm>
            <a:off x="4021740" y="5097840"/>
            <a:ext cx="299520" cy="7920"/>
            <a:chOff x="4021740" y="5097840"/>
            <a:chExt cx="299520" cy="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F3AB89B-49FE-B9A8-B3A4-7ACC8861AAF9}"/>
                    </a:ext>
                  </a:extLst>
                </p14:cNvPr>
                <p14:cNvContentPartPr/>
                <p14:nvPr/>
              </p14:nvContentPartPr>
              <p14:xfrm>
                <a:off x="4021740" y="5105400"/>
                <a:ext cx="10188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F3AB89B-49FE-B9A8-B3A4-7ACC8861AA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04100" y="5087400"/>
                  <a:ext cx="137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9C43F5B-E54F-1231-0A84-067EF19B2AB5}"/>
                    </a:ext>
                  </a:extLst>
                </p14:cNvPr>
                <p14:cNvContentPartPr/>
                <p14:nvPr/>
              </p14:nvContentPartPr>
              <p14:xfrm>
                <a:off x="4251780" y="5097840"/>
                <a:ext cx="69480" cy="7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9C43F5B-E54F-1231-0A84-067EF19B2A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33780" y="5079840"/>
                  <a:ext cx="1051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612238-3BB8-B3D7-EBF8-70D2889D9C46}"/>
              </a:ext>
            </a:extLst>
          </p:cNvPr>
          <p:cNvGrpSpPr/>
          <p:nvPr/>
        </p:nvGrpSpPr>
        <p:grpSpPr>
          <a:xfrm>
            <a:off x="3322620" y="4623720"/>
            <a:ext cx="1226880" cy="590760"/>
            <a:chOff x="3322620" y="4623720"/>
            <a:chExt cx="1226880" cy="5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4CE9F6-F3AE-F797-78A6-3416AA381383}"/>
                    </a:ext>
                  </a:extLst>
                </p14:cNvPr>
                <p14:cNvContentPartPr/>
                <p14:nvPr/>
              </p14:nvContentPartPr>
              <p14:xfrm>
                <a:off x="3382020" y="4623720"/>
                <a:ext cx="1167480" cy="590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4CE9F6-F3AE-F797-78A6-3416AA3813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64380" y="4606080"/>
                  <a:ext cx="120312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B90812-2F4E-7826-50F5-8E87955EDEBF}"/>
                    </a:ext>
                  </a:extLst>
                </p14:cNvPr>
                <p14:cNvContentPartPr/>
                <p14:nvPr/>
              </p14:nvContentPartPr>
              <p14:xfrm>
                <a:off x="3322620" y="5173080"/>
                <a:ext cx="132120" cy="31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B90812-2F4E-7826-50F5-8E87955EDE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4620" y="5155440"/>
                  <a:ext cx="16776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AC7B40E-D58C-051A-E643-57F19FC5E885}"/>
                  </a:ext>
                </a:extLst>
              </p14:cNvPr>
              <p14:cNvContentPartPr/>
              <p14:nvPr/>
            </p14:nvContentPartPr>
            <p14:xfrm>
              <a:off x="4018860" y="4761960"/>
              <a:ext cx="736200" cy="500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AC7B40E-D58C-051A-E643-57F19FC5E8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1220" y="4743960"/>
                <a:ext cx="7718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5F531B5-296B-BAE5-F7F8-1528963125C3}"/>
                  </a:ext>
                </a:extLst>
              </p14:cNvPr>
              <p14:cNvContentPartPr/>
              <p14:nvPr/>
            </p14:nvContentPartPr>
            <p14:xfrm>
              <a:off x="4251060" y="4777080"/>
              <a:ext cx="709920" cy="499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5F531B5-296B-BAE5-F7F8-1528963125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33420" y="4759080"/>
                <a:ext cx="74556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953FFE3-5ED4-507B-07BC-B5614DAAAD07}"/>
                  </a:ext>
                </a:extLst>
              </p14:cNvPr>
              <p14:cNvContentPartPr/>
              <p14:nvPr/>
            </p14:nvContentPartPr>
            <p14:xfrm>
              <a:off x="13171371" y="5997891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953FFE3-5ED4-507B-07BC-B5614DAAAD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153731" y="598025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19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136</TotalTime>
  <Words>349</Words>
  <Application>Microsoft Office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LM Roman 10</vt:lpstr>
      <vt:lpstr>Office Theme</vt:lpstr>
      <vt:lpstr>ETS Struktur Data RKA (N)</vt:lpstr>
      <vt:lpstr>Petunjuk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Abdan Hafidz</dc:creator>
  <cp:lastModifiedBy>Abdan Hafidz</cp:lastModifiedBy>
  <cp:revision>2</cp:revision>
  <dcterms:created xsi:type="dcterms:W3CDTF">2025-04-15T15:08:45Z</dcterms:created>
  <dcterms:modified xsi:type="dcterms:W3CDTF">2025-04-15T17:25:43Z</dcterms:modified>
</cp:coreProperties>
</file>