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  <p:sldId id="260" r:id="rId9"/>
    <p:sldId id="264" r:id="rId10"/>
    <p:sldId id="265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66" r:id="rId22"/>
    <p:sldId id="278" r:id="rId23"/>
    <p:sldId id="26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0F6C3-D2B1-442F-0478-CD75ADA71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58089-1D23-64C3-CEF6-C7D13550F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7E64C-AAFB-E65F-070E-EF2E1E16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408E-4BD4-4E8E-B7EE-076ACDA761D3}" type="datetimeFigureOut">
              <a:rPr lang="en-ID" smtClean="0"/>
              <a:t>04/02/2025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59BAB-0F94-B87E-6E5A-1501B6C2B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238F3-F004-E533-0658-8C2E4532E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EE36-F528-460E-B611-A013D804CA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84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54D17-D034-8489-A6FB-6BE4362FF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74EF2-3370-5B91-492E-67E03818A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CEB3E-3BD7-E01C-B2D5-6F8C8CDE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408E-4BD4-4E8E-B7EE-076ACDA761D3}" type="datetimeFigureOut">
              <a:rPr lang="en-ID" smtClean="0"/>
              <a:t>04/02/2025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E468E-6FB5-4FC3-A9D7-4CD3A18F6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77A52-DF12-EC53-28F2-8AD535BB5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EE36-F528-460E-B611-A013D804CA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710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3C96EB-625A-F7C1-622F-5A242FB25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85342-147C-1E77-F55C-E26B60195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6D3A0-9C99-F43A-D654-122429C42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408E-4BD4-4E8E-B7EE-076ACDA761D3}" type="datetimeFigureOut">
              <a:rPr lang="en-ID" smtClean="0"/>
              <a:t>04/02/2025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618FE-95B6-BD2F-212A-785A37C0A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B05C2-B018-B7A7-B403-2FC3D5B3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EE36-F528-460E-B611-A013D804CA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865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C5FE-F37A-0881-2CA6-C3A93AE5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B8696-0BF4-4C40-1FD8-BE5339541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243E2-DB16-EE61-4257-634AC59FA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408E-4BD4-4E8E-B7EE-076ACDA761D3}" type="datetimeFigureOut">
              <a:rPr lang="en-ID" smtClean="0"/>
              <a:t>04/02/2025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450C8-1584-B5BF-B73E-906508859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D7C21-7987-45D3-2606-0AF5D82A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EE36-F528-460E-B611-A013D804CA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395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9C791-5AF3-D99A-DDA5-2131D2A34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CB16B-763B-4516-57AE-B71DD0609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969D3-3F88-9EF0-89DB-F6F180D6A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408E-4BD4-4E8E-B7EE-076ACDA761D3}" type="datetimeFigureOut">
              <a:rPr lang="en-ID" smtClean="0"/>
              <a:t>04/02/2025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03845-1F21-FCCE-A178-59C4DB132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DA943-C79E-813F-0C53-F7D5C7A90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EE36-F528-460E-B611-A013D804CA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89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97D6D-1415-72D9-F4A1-B3610759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AB514-D1EC-FF77-216E-501360525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CB126-08CE-FC01-E6A4-D6C5C171A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09675-BC79-00B8-2E4C-FA13B958D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408E-4BD4-4E8E-B7EE-076ACDA761D3}" type="datetimeFigureOut">
              <a:rPr lang="en-ID" smtClean="0"/>
              <a:t>04/02/2025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CF9B3-524E-F08D-2E24-DF4FB67FC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13454-CFCC-A816-D40E-809F05C0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EE36-F528-460E-B611-A013D804CA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074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4C12D-B1D1-B20F-CE02-9CBD15A2D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2E700-D984-FF0A-0127-890C979A1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745FC-8442-EB7D-9644-8391F0AB2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480EFE-22E1-B047-8D55-3D41473F6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F7BE3-CF94-38B7-D1CE-EC5DCDDFB5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C5E11C-B185-2FD6-2904-D61B9E585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408E-4BD4-4E8E-B7EE-076ACDA761D3}" type="datetimeFigureOut">
              <a:rPr lang="en-ID" smtClean="0"/>
              <a:t>04/02/2025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73204E-3D9D-4A2F-BDE7-C7949F5D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1FDBAE-E917-BE84-39B7-03CF29B9B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EE36-F528-460E-B611-A013D804CA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1594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0474-0BB3-7AAD-6F19-DB6C7788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93664C-A4D0-96F9-5EFF-6ADDB2FFF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408E-4BD4-4E8E-B7EE-076ACDA761D3}" type="datetimeFigureOut">
              <a:rPr lang="en-ID" smtClean="0"/>
              <a:t>04/02/2025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DCE53A-F644-FA03-2AA8-D5C498D6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C88264-B4E9-D957-2FB3-AAA6957D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EE36-F528-460E-B611-A013D804CA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697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A5CA64-16CD-05CA-BDEA-E8BACC06C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408E-4BD4-4E8E-B7EE-076ACDA761D3}" type="datetimeFigureOut">
              <a:rPr lang="en-ID" smtClean="0"/>
              <a:t>04/02/2025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F30D1C-15F6-70EA-960B-E82C2CD99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B478D-4F99-62A8-5440-1715BA8F9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EE36-F528-460E-B611-A013D804CA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532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778A0-1511-36B4-6668-2207600BA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E7204-946F-94D6-872F-5990BCC04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DB14F-68B7-5700-2FB5-EBBD58421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08256-CE2A-11DA-B200-0C3E18EB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408E-4BD4-4E8E-B7EE-076ACDA761D3}" type="datetimeFigureOut">
              <a:rPr lang="en-ID" smtClean="0"/>
              <a:t>04/02/2025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3D0D6-4A8A-D216-3998-351AF94F8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00AF5-958F-F860-1C8D-464AA538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EE36-F528-460E-B611-A013D804CA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1573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0B4AD-6EBD-FD07-63E5-0810B9D07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93EE7D-9B4D-ABFE-E09A-A64D9347D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0935E-59BA-BABC-0563-2BDC3A1D4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2D397-8069-5954-52EE-ECDE84678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408E-4BD4-4E8E-B7EE-076ACDA761D3}" type="datetimeFigureOut">
              <a:rPr lang="en-ID" smtClean="0"/>
              <a:t>04/02/2025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BF881-5380-C9DC-C558-A114329A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20C8C-E67C-AFC9-DDE9-B0A8A908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EE36-F528-460E-B611-A013D804CA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597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E20464-2444-0414-7768-D4ECDE420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281B3-3AD9-1E0D-E23A-C85C47AA3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CBC49-CDA0-8EE0-6F4A-B82B8E755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2408E-4BD4-4E8E-B7EE-076ACDA761D3}" type="datetimeFigureOut">
              <a:rPr lang="en-ID" smtClean="0"/>
              <a:t>04/02/2025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AD790-C05B-4DC9-BBF0-33FD69FA8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CF116-5A9C-FC48-9A4E-BBC0ABE6C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EEE36-F528-460E-B611-A013D804CA0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508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B3C5-4321-960E-7AF2-D940E94414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Berpikir</a:t>
            </a:r>
            <a:r>
              <a:rPr lang="en-US" dirty="0"/>
              <a:t> </a:t>
            </a:r>
            <a:r>
              <a:rPr lang="en-US" dirty="0" err="1"/>
              <a:t>Komputasional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42D77-6B62-55C5-878C-25672AF3BE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By Abdan Hafidz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1704832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0C329-3725-3CDF-CC35-182969839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DED6-EC08-1504-335A-F9F338F32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378" y="360726"/>
            <a:ext cx="9144000" cy="817097"/>
          </a:xfrm>
        </p:spPr>
        <p:txBody>
          <a:bodyPr>
            <a:noAutofit/>
          </a:bodyPr>
          <a:lstStyle/>
          <a:p>
            <a:pPr algn="l"/>
            <a:r>
              <a:rPr lang="en-US" sz="4800" dirty="0"/>
              <a:t>Pattern Recognition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2041135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4DF91-5C09-E373-0EAB-9EA9EA141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FFF5-4F8A-CD7E-E9D8-3438F3A8D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378" y="360726"/>
            <a:ext cx="9144000" cy="817097"/>
          </a:xfrm>
        </p:spPr>
        <p:txBody>
          <a:bodyPr>
            <a:noAutofit/>
          </a:bodyPr>
          <a:lstStyle/>
          <a:p>
            <a:pPr algn="l"/>
            <a:r>
              <a:rPr lang="en-US" sz="4800" dirty="0"/>
              <a:t>Algorithm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1428849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3C7E2-4F33-CBD9-2517-A212BAB2F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A8742-E5D0-072F-416D-4FFDB1D44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378" y="360726"/>
            <a:ext cx="9144000" cy="817097"/>
          </a:xfrm>
        </p:spPr>
        <p:txBody>
          <a:bodyPr>
            <a:noAutofit/>
          </a:bodyPr>
          <a:lstStyle/>
          <a:p>
            <a:pPr algn="l"/>
            <a:r>
              <a:rPr lang="en-US" sz="4800" dirty="0"/>
              <a:t>Algorithm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2464211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89CA2-95DA-4B8D-5FF1-E3F227F23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DE7AE-917D-5E37-A8A2-C321B0139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378" y="360726"/>
            <a:ext cx="9144000" cy="817097"/>
          </a:xfrm>
        </p:spPr>
        <p:txBody>
          <a:bodyPr>
            <a:noAutofit/>
          </a:bodyPr>
          <a:lstStyle/>
          <a:p>
            <a:pPr algn="l"/>
            <a:r>
              <a:rPr lang="en-US" sz="4800" dirty="0"/>
              <a:t>Algorithm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247638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2CE3FF-1436-4B44-D0E1-4D2FCB63E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72" y="628031"/>
            <a:ext cx="4467849" cy="11336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1AAA48-9506-8D2B-6E86-545D64FDFCB4}"/>
              </a:ext>
            </a:extLst>
          </p:cNvPr>
          <p:cNvSpPr txBox="1"/>
          <p:nvPr/>
        </p:nvSpPr>
        <p:spPr>
          <a:xfrm>
            <a:off x="360576" y="1841378"/>
            <a:ext cx="55311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/>
              <a:t>Arya </a:t>
            </a:r>
            <a:r>
              <a:rPr lang="en-ID" dirty="0" err="1"/>
              <a:t>memiliki</a:t>
            </a:r>
            <a:r>
              <a:rPr lang="en-ID" dirty="0"/>
              <a:t> grid A dan grid B yang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dikombinasikan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grid C. </a:t>
            </a:r>
            <a:r>
              <a:rPr lang="en-ID" dirty="0" err="1"/>
              <a:t>Ia</a:t>
            </a:r>
            <a:r>
              <a:rPr lang="en-ID" dirty="0"/>
              <a:t> </a:t>
            </a:r>
            <a:r>
              <a:rPr lang="en-ID" dirty="0" err="1"/>
              <a:t>menyadari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pola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kombinasi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. Jika </a:t>
            </a:r>
            <a:r>
              <a:rPr lang="en-ID" dirty="0" err="1"/>
              <a:t>ternyata</a:t>
            </a:r>
            <a:r>
              <a:rPr lang="en-ID" dirty="0"/>
              <a:t> </a:t>
            </a:r>
            <a:r>
              <a:rPr lang="en-ID" dirty="0" err="1"/>
              <a:t>Kombinasi</a:t>
            </a:r>
            <a:r>
              <a:rPr lang="en-ID" dirty="0"/>
              <a:t> grid D dan E </a:t>
            </a:r>
            <a:r>
              <a:rPr lang="en-ID" dirty="0" err="1"/>
              <a:t>menghasilkan</a:t>
            </a:r>
            <a:r>
              <a:rPr lang="en-ID" dirty="0"/>
              <a:t> grid F di </a:t>
            </a:r>
            <a:r>
              <a:rPr lang="en-ID" dirty="0" err="1"/>
              <a:t>bawah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C59957-3229-1C4A-72B0-CECDF3B7A8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519"/>
          <a:stretch/>
        </p:blipFill>
        <p:spPr>
          <a:xfrm>
            <a:off x="481208" y="3073240"/>
            <a:ext cx="2202288" cy="14861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2E1A91-40D2-8354-28B2-2AF1BCD9E9CE}"/>
              </a:ext>
            </a:extLst>
          </p:cNvPr>
          <p:cNvSpPr txBox="1"/>
          <p:nvPr/>
        </p:nvSpPr>
        <p:spPr>
          <a:xfrm>
            <a:off x="360576" y="466071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Manakah</a:t>
            </a:r>
            <a:r>
              <a:rPr lang="en-ID" dirty="0"/>
              <a:t> </a:t>
            </a:r>
            <a:r>
              <a:rPr lang="en-ID" dirty="0" err="1"/>
              <a:t>pasangan</a:t>
            </a:r>
            <a:r>
              <a:rPr lang="en-ID" dirty="0"/>
              <a:t> grid D dan E yang </a:t>
            </a:r>
            <a:r>
              <a:rPr lang="en-ID" dirty="0" err="1"/>
              <a:t>mungkin</a:t>
            </a:r>
            <a:r>
              <a:rPr lang="en-ID" dirty="0"/>
              <a:t> di </a:t>
            </a:r>
            <a:r>
              <a:rPr lang="en-ID" dirty="0" err="1"/>
              <a:t>bawah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88F7D7-0E6B-173F-E5CC-7D7C7BB59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628031"/>
            <a:ext cx="2172003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4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488F7D7-0E6B-173F-E5CC-7D7C7BB59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37" y="250959"/>
            <a:ext cx="2172003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34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FE8E72-6024-A79B-6D56-E3E74B525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32" y="360455"/>
            <a:ext cx="3829584" cy="23148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73D17B-81BD-A50C-7102-9742058932F9}"/>
              </a:ext>
            </a:extLst>
          </p:cNvPr>
          <p:cNvSpPr txBox="1"/>
          <p:nvPr/>
        </p:nvSpPr>
        <p:spPr>
          <a:xfrm>
            <a:off x="4382262" y="360455"/>
            <a:ext cx="69654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Terdapat</a:t>
            </a:r>
            <a:r>
              <a:rPr lang="en-ID" dirty="0"/>
              <a:t> 3 </a:t>
            </a:r>
            <a:r>
              <a:rPr lang="en-ID" dirty="0" err="1"/>
              <a:t>buah</a:t>
            </a:r>
            <a:r>
              <a:rPr lang="en-ID" dirty="0"/>
              <a:t> </a:t>
            </a:r>
            <a:r>
              <a:rPr lang="en-ID" dirty="0" err="1"/>
              <a:t>kartu</a:t>
            </a:r>
            <a:r>
              <a:rPr lang="en-ID" dirty="0"/>
              <a:t> yang </a:t>
            </a:r>
            <a:r>
              <a:rPr lang="en-ID" dirty="0" err="1"/>
              <a:t>bertuliskan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3 digit dan pada 2 </a:t>
            </a:r>
            <a:r>
              <a:rPr lang="en-ID" dirty="0" err="1"/>
              <a:t>kartu</a:t>
            </a:r>
            <a:r>
              <a:rPr lang="en-ID" dirty="0"/>
              <a:t> 1 digit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tertutupi</a:t>
            </a:r>
            <a:r>
              <a:rPr lang="en-ID" dirty="0"/>
              <a:t>. Hasil </a:t>
            </a:r>
            <a:r>
              <a:rPr lang="en-ID" dirty="0" err="1"/>
              <a:t>penjumlahan</a:t>
            </a:r>
            <a:r>
              <a:rPr lang="en-ID" dirty="0"/>
              <a:t> Angka Pada Kartu (A) + Angka Pada Kartu (B) + Angka Pada Kartu (C) </a:t>
            </a:r>
            <a:r>
              <a:rPr lang="en-ID" dirty="0" err="1"/>
              <a:t>adalah</a:t>
            </a:r>
            <a:r>
              <a:rPr lang="en-ID" dirty="0"/>
              <a:t> 687. Hasil </a:t>
            </a:r>
            <a:r>
              <a:rPr lang="en-ID" dirty="0" err="1"/>
              <a:t>Penjumlahan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pada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yang </a:t>
            </a:r>
            <a:r>
              <a:rPr lang="en-ID" dirty="0" err="1"/>
              <a:t>ditutupi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... {</a:t>
            </a:r>
            <a:r>
              <a:rPr lang="en-ID" dirty="0" err="1"/>
              <a:t>jawaban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bulat</a:t>
            </a:r>
            <a:r>
              <a:rPr lang="en-ID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459261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69C6C9-2518-65F2-753E-1F5F261D12BD}"/>
              </a:ext>
            </a:extLst>
          </p:cNvPr>
          <p:cNvSpPr txBox="1"/>
          <p:nvPr/>
        </p:nvSpPr>
        <p:spPr>
          <a:xfrm>
            <a:off x="365760" y="261819"/>
            <a:ext cx="649224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b="1" dirty="0" err="1"/>
              <a:t>LAMPU</a:t>
            </a:r>
            <a:r>
              <a:rPr lang="en-ID" b="1" dirty="0"/>
              <a:t> KANTOR [</a:t>
            </a:r>
            <a:r>
              <a:rPr lang="en-ID" b="1" dirty="0" err="1"/>
              <a:t>Bebras</a:t>
            </a:r>
            <a:r>
              <a:rPr lang="en-ID" b="1" dirty="0"/>
              <a:t> Indonesia </a:t>
            </a:r>
            <a:r>
              <a:rPr lang="en-ID" b="1" dirty="0" err="1"/>
              <a:t>SMA</a:t>
            </a:r>
            <a:r>
              <a:rPr lang="en-ID" b="1" dirty="0"/>
              <a:t> 2017]</a:t>
            </a:r>
          </a:p>
          <a:p>
            <a:pPr algn="just"/>
            <a:r>
              <a:rPr lang="en-ID" dirty="0" err="1"/>
              <a:t>Delapan</a:t>
            </a:r>
            <a:r>
              <a:rPr lang="en-ID" dirty="0"/>
              <a:t> </a:t>
            </a:r>
            <a:r>
              <a:rPr lang="en-ID" dirty="0" err="1"/>
              <a:t>bebras</a:t>
            </a:r>
            <a:r>
              <a:rPr lang="en-ID" dirty="0"/>
              <a:t> </a:t>
            </a:r>
            <a:r>
              <a:rPr lang="en-ID" dirty="0" err="1"/>
              <a:t>menempati</a:t>
            </a:r>
            <a:r>
              <a:rPr lang="en-ID" dirty="0"/>
              <a:t> </a:t>
            </a:r>
            <a:r>
              <a:rPr lang="en-ID" dirty="0" err="1"/>
              <a:t>ruang</a:t>
            </a:r>
            <a:r>
              <a:rPr lang="en-ID" dirty="0"/>
              <a:t> masing-masing di </a:t>
            </a:r>
            <a:r>
              <a:rPr lang="en-ID" dirty="0" err="1"/>
              <a:t>kantor</a:t>
            </a:r>
            <a:r>
              <a:rPr lang="en-ID" dirty="0"/>
              <a:t>. </a:t>
            </a:r>
            <a:r>
              <a:rPr lang="en-ID" dirty="0" err="1"/>
              <a:t>Saat</a:t>
            </a:r>
            <a:r>
              <a:rPr lang="en-ID" dirty="0"/>
              <a:t> di </a:t>
            </a:r>
            <a:r>
              <a:rPr lang="en-ID" dirty="0" err="1"/>
              <a:t>kantor</a:t>
            </a:r>
            <a:r>
              <a:rPr lang="en-ID" dirty="0"/>
              <a:t>, para </a:t>
            </a:r>
            <a:r>
              <a:rPr lang="en-ID" dirty="0" err="1"/>
              <a:t>bebras</a:t>
            </a:r>
            <a:r>
              <a:rPr lang="en-ID" dirty="0"/>
              <a:t> </a:t>
            </a:r>
            <a:r>
              <a:rPr lang="en-ID" dirty="0" err="1"/>
              <a:t>menyalakan</a:t>
            </a:r>
            <a:r>
              <a:rPr lang="en-ID" dirty="0"/>
              <a:t> </a:t>
            </a:r>
            <a:r>
              <a:rPr lang="en-ID" dirty="0" err="1"/>
              <a:t>lampu</a:t>
            </a:r>
            <a:r>
              <a:rPr lang="en-ID" dirty="0"/>
              <a:t>, dan </a:t>
            </a:r>
            <a:r>
              <a:rPr lang="en-ID" dirty="0" err="1"/>
              <a:t>mematikannya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pergi</a:t>
            </a:r>
            <a:r>
              <a:rPr lang="en-ID" dirty="0"/>
              <a:t>. </a:t>
            </a:r>
            <a:r>
              <a:rPr lang="en-ID" dirty="0" err="1"/>
              <a:t>Atasan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memeriksa</a:t>
            </a:r>
            <a:r>
              <a:rPr lang="en-ID" dirty="0"/>
              <a:t> </a:t>
            </a:r>
            <a:r>
              <a:rPr lang="en-ID" dirty="0" err="1"/>
              <a:t>bebras</a:t>
            </a:r>
            <a:r>
              <a:rPr lang="en-ID" dirty="0"/>
              <a:t> yang </a:t>
            </a:r>
            <a:r>
              <a:rPr lang="en-ID" dirty="0" err="1"/>
              <a:t>hadir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lampu</a:t>
            </a:r>
            <a:r>
              <a:rPr lang="en-ID" dirty="0"/>
              <a:t>. Gambar di </a:t>
            </a:r>
            <a:r>
              <a:rPr lang="en-ID" dirty="0" err="1"/>
              <a:t>bawah</a:t>
            </a:r>
            <a:r>
              <a:rPr lang="en-ID" dirty="0"/>
              <a:t>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bebras</a:t>
            </a:r>
            <a:r>
              <a:rPr lang="en-ID" dirty="0"/>
              <a:t> </a:t>
            </a:r>
            <a:r>
              <a:rPr lang="en-ID" dirty="0" err="1"/>
              <a:t>bekerja</a:t>
            </a:r>
            <a:r>
              <a:rPr lang="en-ID" dirty="0"/>
              <a:t> </a:t>
            </a:r>
            <a:r>
              <a:rPr lang="en-ID" dirty="0" err="1"/>
              <a:t>hari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. Sang </a:t>
            </a:r>
            <a:r>
              <a:rPr lang="en-ID" dirty="0" err="1"/>
              <a:t>atasan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catatan</a:t>
            </a:r>
            <a:r>
              <a:rPr lang="en-ID" dirty="0"/>
              <a:t> </a:t>
            </a:r>
            <a:r>
              <a:rPr lang="en-ID" dirty="0" err="1"/>
              <a:t>bebras</a:t>
            </a:r>
            <a:r>
              <a:rPr lang="en-ID" dirty="0"/>
              <a:t> yang </a:t>
            </a:r>
            <a:r>
              <a:rPr lang="en-ID" dirty="0" err="1"/>
              <a:t>bekerja</a:t>
            </a:r>
            <a:r>
              <a:rPr lang="en-ID" dirty="0"/>
              <a:t> dan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bekerja</a:t>
            </a:r>
            <a:r>
              <a:rPr lang="en-ID" dirty="0"/>
              <a:t>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simbol-simbol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lampu</a:t>
            </a:r>
            <a:r>
              <a:rPr lang="en-ID" dirty="0"/>
              <a:t> </a:t>
            </a:r>
            <a:r>
              <a:rPr lang="en-ID" dirty="0" err="1"/>
              <a:t>menyala</a:t>
            </a:r>
            <a:r>
              <a:rPr lang="en-ID" dirty="0"/>
              <a:t> dan </a:t>
            </a:r>
            <a:r>
              <a:rPr lang="en-ID" dirty="0" err="1"/>
              <a:t>lampu</a:t>
            </a:r>
            <a:r>
              <a:rPr lang="en-ID" dirty="0"/>
              <a:t> </a:t>
            </a:r>
            <a:r>
              <a:rPr lang="en-ID" dirty="0" err="1"/>
              <a:t>mati</a:t>
            </a:r>
            <a:r>
              <a:rPr lang="en-ID" dirty="0"/>
              <a:t> yang </a:t>
            </a:r>
            <a:r>
              <a:rPr lang="en-ID" dirty="0" err="1"/>
              <a:t>berbeda</a:t>
            </a:r>
            <a:r>
              <a:rPr lang="en-ID" dirty="0"/>
              <a:t>,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tahu</a:t>
            </a:r>
            <a:r>
              <a:rPr lang="en-ID" dirty="0"/>
              <a:t> mana </a:t>
            </a:r>
            <a:r>
              <a:rPr lang="en-ID" dirty="0" err="1"/>
              <a:t>awal</a:t>
            </a:r>
            <a:r>
              <a:rPr lang="en-ID" dirty="0"/>
              <a:t> dan mana yang </a:t>
            </a:r>
            <a:r>
              <a:rPr lang="en-ID" dirty="0" err="1"/>
              <a:t>terakhir</a:t>
            </a:r>
            <a:r>
              <a:rPr lang="en-ID" dirty="0"/>
              <a:t>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5AD2EB-F66A-C6BC-4B19-418928859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41" y="2947888"/>
            <a:ext cx="1524213" cy="14194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F3967C-F4CC-8886-0F7D-07F0C017E62B}"/>
              </a:ext>
            </a:extLst>
          </p:cNvPr>
          <p:cNvSpPr txBox="1"/>
          <p:nvPr/>
        </p:nvSpPr>
        <p:spPr>
          <a:xfrm>
            <a:off x="365760" y="4614595"/>
            <a:ext cx="60944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Catatan</a:t>
            </a:r>
            <a:r>
              <a:rPr lang="en-ID" dirty="0"/>
              <a:t> mana yang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? </a:t>
            </a:r>
          </a:p>
          <a:p>
            <a:pPr marL="342900" indent="-342900">
              <a:buAutoNum type="alphaLcPeriod"/>
            </a:pPr>
            <a:r>
              <a:rPr lang="en-ID" dirty="0"/>
              <a:t># &amp; &amp; &amp; # # &amp; # </a:t>
            </a:r>
          </a:p>
          <a:p>
            <a:pPr marL="342900" indent="-342900">
              <a:buAutoNum type="alphaLcPeriod"/>
            </a:pPr>
            <a:r>
              <a:rPr lang="en-ID" dirty="0"/>
              <a:t>&amp; # &amp; &amp; &amp; # &amp; # </a:t>
            </a:r>
          </a:p>
          <a:p>
            <a:pPr marL="342900" indent="-342900">
              <a:buAutoNum type="alphaLcPeriod"/>
            </a:pPr>
            <a:r>
              <a:rPr lang="en-ID" dirty="0"/>
              <a:t># &amp; # # &amp; &amp; &amp; &amp; </a:t>
            </a:r>
          </a:p>
          <a:p>
            <a:pPr marL="342900" indent="-342900">
              <a:buAutoNum type="alphaLcPeriod"/>
            </a:pPr>
            <a:r>
              <a:rPr lang="en-ID" dirty="0"/>
              <a:t>&amp; &amp; # &amp; &amp; # # &amp;</a:t>
            </a:r>
          </a:p>
        </p:txBody>
      </p:sp>
    </p:spTree>
    <p:extLst>
      <p:ext uri="{BB962C8B-B14F-4D97-AF65-F5344CB8AC3E}">
        <p14:creationId xmlns:p14="http://schemas.microsoft.com/office/powerpoint/2010/main" val="991954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19C704-BB2A-3CFD-3A4A-02453FC19AC3}"/>
              </a:ext>
            </a:extLst>
          </p:cNvPr>
          <p:cNvSpPr txBox="1"/>
          <p:nvPr/>
        </p:nvSpPr>
        <p:spPr>
          <a:xfrm>
            <a:off x="569214" y="306431"/>
            <a:ext cx="60944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/>
              <a:t>BAHASA </a:t>
            </a:r>
            <a:r>
              <a:rPr lang="en-ID" b="1" dirty="0" err="1"/>
              <a:t>BEBEK</a:t>
            </a:r>
            <a:endParaRPr lang="en-ID" b="1" dirty="0"/>
          </a:p>
          <a:p>
            <a:r>
              <a:rPr lang="en-ID" dirty="0"/>
              <a:t>Di negeri </a:t>
            </a:r>
            <a:r>
              <a:rPr lang="en-ID" dirty="0" err="1"/>
              <a:t>Feez</a:t>
            </a:r>
            <a:r>
              <a:rPr lang="en-ID" dirty="0"/>
              <a:t> nan </a:t>
            </a:r>
            <a:r>
              <a:rPr lang="en-ID" dirty="0" err="1"/>
              <a:t>indah</a:t>
            </a:r>
            <a:r>
              <a:rPr lang="en-ID" dirty="0"/>
              <a:t> </a:t>
            </a:r>
            <a:r>
              <a:rPr lang="en-ID" dirty="0" err="1"/>
              <a:t>berlakulah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Feez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rakyatnya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berkomunikasi</a:t>
            </a:r>
            <a:r>
              <a:rPr lang="en-ID" dirty="0"/>
              <a:t>. </a:t>
            </a:r>
            <a:r>
              <a:rPr lang="en-ID" dirty="0" err="1"/>
              <a:t>Contohnya</a:t>
            </a:r>
            <a:r>
              <a:rPr lang="en-ID" dirty="0"/>
              <a:t>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 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4B1EF3-6520-49AE-84C3-5280D9C16ACB}"/>
              </a:ext>
            </a:extLst>
          </p:cNvPr>
          <p:cNvSpPr txBox="1"/>
          <p:nvPr/>
        </p:nvSpPr>
        <p:spPr>
          <a:xfrm>
            <a:off x="569214" y="1506760"/>
            <a:ext cx="609447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D" b="1" dirty="0"/>
          </a:p>
          <a:p>
            <a:r>
              <a:rPr lang="en-ID" b="1" dirty="0" err="1"/>
              <a:t>FAJEENIKETWAZAALMPSI</a:t>
            </a:r>
            <a:r>
              <a:rPr lang="en-ID" b="1" dirty="0"/>
              <a:t> , </a:t>
            </a:r>
            <a:r>
              <a:rPr lang="en-ID" b="1" dirty="0" err="1"/>
              <a:t>m</a:t>
            </a:r>
            <a:r>
              <a:rPr lang="en-ID" dirty="0" err="1"/>
              <a:t>emiliki</a:t>
            </a:r>
            <a:r>
              <a:rPr lang="en-ID" dirty="0"/>
              <a:t> arti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Indonesia </a:t>
            </a:r>
            <a:r>
              <a:rPr lang="en-ID" dirty="0" err="1"/>
              <a:t>yaitu</a:t>
            </a:r>
            <a:r>
              <a:rPr lang="en-ID" dirty="0"/>
              <a:t> : </a:t>
            </a:r>
            <a:r>
              <a:rPr lang="en-ID" b="1" dirty="0" err="1"/>
              <a:t>FEEZMANTAPJIWASEKALI</a:t>
            </a:r>
            <a:r>
              <a:rPr lang="en-ID" dirty="0"/>
              <a:t> </a:t>
            </a:r>
          </a:p>
          <a:p>
            <a:endParaRPr lang="en-ID" dirty="0"/>
          </a:p>
          <a:p>
            <a:r>
              <a:rPr lang="en-ID" dirty="0" err="1"/>
              <a:t>Sekarang</a:t>
            </a:r>
            <a:r>
              <a:rPr lang="en-ID" dirty="0"/>
              <a:t> Arya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arti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kehidupan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dan arti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Feez</a:t>
            </a:r>
            <a:r>
              <a:rPr lang="en-ID" dirty="0"/>
              <a:t> yang </a:t>
            </a:r>
            <a:r>
              <a:rPr lang="en-ID" dirty="0" err="1"/>
              <a:t>kalimatnya</a:t>
            </a:r>
            <a:r>
              <a:rPr lang="en-ID" dirty="0"/>
              <a:t> : </a:t>
            </a:r>
            <a:r>
              <a:rPr lang="en-ID" b="1" dirty="0" err="1"/>
              <a:t>ANIMKTMAUAENCARCINOE</a:t>
            </a:r>
            <a:r>
              <a:rPr lang="en-ID" b="1" dirty="0"/>
              <a:t> </a:t>
            </a:r>
          </a:p>
          <a:p>
            <a:endParaRPr lang="en-ID" b="1" dirty="0"/>
          </a:p>
          <a:p>
            <a:r>
              <a:rPr lang="en-ID" dirty="0" err="1"/>
              <a:t>Tuliskan</a:t>
            </a:r>
            <a:r>
              <a:rPr lang="en-ID" dirty="0"/>
              <a:t> arti </a:t>
            </a:r>
            <a:r>
              <a:rPr lang="en-ID" dirty="0" err="1"/>
              <a:t>kalimat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Feez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!{</a:t>
            </a:r>
            <a:r>
              <a:rPr lang="en-ID" dirty="0" err="1"/>
              <a:t>tuliskan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huruf</a:t>
            </a:r>
            <a:r>
              <a:rPr lang="en-ID" dirty="0"/>
              <a:t> </a:t>
            </a:r>
            <a:r>
              <a:rPr lang="en-ID" dirty="0" err="1"/>
              <a:t>kapital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spasi</a:t>
            </a:r>
            <a:r>
              <a:rPr lang="en-ID" dirty="0"/>
              <a:t>!}</a:t>
            </a:r>
          </a:p>
        </p:txBody>
      </p:sp>
    </p:spTree>
    <p:extLst>
      <p:ext uri="{BB962C8B-B14F-4D97-AF65-F5344CB8AC3E}">
        <p14:creationId xmlns:p14="http://schemas.microsoft.com/office/powerpoint/2010/main" val="141832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088E58-9076-7B66-FEB4-FCD64AF0C8EB}"/>
              </a:ext>
            </a:extLst>
          </p:cNvPr>
          <p:cNvSpPr txBox="1"/>
          <p:nvPr/>
        </p:nvSpPr>
        <p:spPr>
          <a:xfrm>
            <a:off x="468630" y="350812"/>
            <a:ext cx="60944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 err="1"/>
              <a:t>LABIRIN</a:t>
            </a:r>
            <a:r>
              <a:rPr lang="en-ID" dirty="0"/>
              <a:t> </a:t>
            </a:r>
          </a:p>
          <a:p>
            <a:r>
              <a:rPr lang="en-ID" dirty="0"/>
              <a:t>Yola </a:t>
            </a:r>
            <a:r>
              <a:rPr lang="en-ID" dirty="0" err="1"/>
              <a:t>sedang</a:t>
            </a:r>
            <a:r>
              <a:rPr lang="en-ID" dirty="0"/>
              <a:t> </a:t>
            </a:r>
            <a:r>
              <a:rPr lang="en-ID" dirty="0" err="1"/>
              <a:t>menyusun</a:t>
            </a:r>
            <a:r>
              <a:rPr lang="en-ID" dirty="0"/>
              <a:t> </a:t>
            </a:r>
            <a:r>
              <a:rPr lang="en-ID" dirty="0" err="1"/>
              <a:t>sekumpulan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panah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mengarahkan</a:t>
            </a:r>
            <a:r>
              <a:rPr lang="en-ID" dirty="0"/>
              <a:t> bola </a:t>
            </a:r>
            <a:r>
              <a:rPr lang="en-ID" dirty="0" err="1"/>
              <a:t>hijau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menuju</a:t>
            </a:r>
            <a:r>
              <a:rPr lang="en-ID" dirty="0"/>
              <a:t> </a:t>
            </a:r>
            <a:r>
              <a:rPr lang="en-ID" dirty="0" err="1"/>
              <a:t>pintu</a:t>
            </a:r>
            <a:r>
              <a:rPr lang="en-ID" dirty="0"/>
              <a:t> </a:t>
            </a:r>
            <a:r>
              <a:rPr lang="en-ID" dirty="0" err="1"/>
              <a:t>keluar</a:t>
            </a:r>
            <a:r>
              <a:rPr lang="en-ID" dirty="0"/>
              <a:t> yang </a:t>
            </a:r>
            <a:r>
              <a:rPr lang="en-ID" dirty="0" err="1"/>
              <a:t>ditandai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x.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B6B18D-4B56-9364-8CDE-E70CF4799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52" y="1683754"/>
            <a:ext cx="3515216" cy="1076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0D0DEF-202A-5BE6-E2DE-3F30F475167B}"/>
              </a:ext>
            </a:extLst>
          </p:cNvPr>
          <p:cNvSpPr txBox="1"/>
          <p:nvPr/>
        </p:nvSpPr>
        <p:spPr>
          <a:xfrm>
            <a:off x="468630" y="2892842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panah</a:t>
            </a:r>
            <a:r>
              <a:rPr lang="en-ID" dirty="0"/>
              <a:t> yang </a:t>
            </a:r>
            <a:r>
              <a:rPr lang="en-ID" dirty="0" err="1"/>
              <a:t>dimiliki</a:t>
            </a:r>
            <a:r>
              <a:rPr lang="en-ID" dirty="0"/>
              <a:t> oleh Yola </a:t>
            </a:r>
            <a:r>
              <a:rPr lang="en-ID" dirty="0" err="1"/>
              <a:t>adalah</a:t>
            </a:r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C4D2F1-8DD0-A085-F4D2-AFAEFD20E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52" y="3264409"/>
            <a:ext cx="1752845" cy="4286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DC260B-06D0-B885-02F8-59559BA71EFF}"/>
              </a:ext>
            </a:extLst>
          </p:cNvPr>
          <p:cNvSpPr txBox="1"/>
          <p:nvPr/>
        </p:nvSpPr>
        <p:spPr>
          <a:xfrm>
            <a:off x="484632" y="3865211"/>
            <a:ext cx="60944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Yola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diperbolehkan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8 </a:t>
            </a:r>
            <a:r>
              <a:rPr lang="en-ID" dirty="0" err="1"/>
              <a:t>buah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panah</a:t>
            </a:r>
            <a:r>
              <a:rPr lang="en-ID" dirty="0"/>
              <a:t>. </a:t>
            </a:r>
            <a:r>
              <a:rPr lang="en-ID" dirty="0" err="1"/>
              <a:t>Sekumpulan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panah</a:t>
            </a:r>
            <a:r>
              <a:rPr lang="en-ID" dirty="0"/>
              <a:t> yang </a:t>
            </a:r>
            <a:r>
              <a:rPr lang="en-ID" dirty="0" err="1"/>
              <a:t>disusun</a:t>
            </a:r>
            <a:r>
              <a:rPr lang="en-ID" dirty="0"/>
              <a:t> oleh Yola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diulang</a:t>
            </a:r>
            <a:r>
              <a:rPr lang="en-ID" dirty="0"/>
              <a:t> </a:t>
            </a:r>
            <a:r>
              <a:rPr lang="en-ID" dirty="0" err="1"/>
              <a:t>sebanyak</a:t>
            </a:r>
            <a:r>
              <a:rPr lang="en-ID" dirty="0"/>
              <a:t> 4 kali. Bola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bergerak</a:t>
            </a:r>
            <a:r>
              <a:rPr lang="en-ID" dirty="0"/>
              <a:t> di </a:t>
            </a:r>
            <a:r>
              <a:rPr lang="en-ID" dirty="0" err="1"/>
              <a:t>kotak</a:t>
            </a:r>
            <a:r>
              <a:rPr lang="en-ID" dirty="0"/>
              <a:t> yang </a:t>
            </a:r>
            <a:r>
              <a:rPr lang="en-ID" dirty="0" err="1"/>
              <a:t>berwarna</a:t>
            </a:r>
            <a:r>
              <a:rPr lang="en-ID" dirty="0"/>
              <a:t> </a:t>
            </a:r>
            <a:r>
              <a:rPr lang="en-ID" dirty="0" err="1"/>
              <a:t>putih</a:t>
            </a:r>
            <a:r>
              <a:rPr lang="en-ID" dirty="0"/>
              <a:t>.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panah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mengarahkan</a:t>
            </a:r>
            <a:r>
              <a:rPr lang="en-ID" dirty="0"/>
              <a:t> bola </a:t>
            </a:r>
            <a:r>
              <a:rPr lang="en-ID" dirty="0" err="1"/>
              <a:t>hijau</a:t>
            </a:r>
            <a:r>
              <a:rPr lang="en-ID" dirty="0"/>
              <a:t> </a:t>
            </a:r>
            <a:r>
              <a:rPr lang="en-ID" dirty="0" err="1"/>
              <a:t>menuju</a:t>
            </a:r>
            <a:r>
              <a:rPr lang="en-ID" dirty="0"/>
              <a:t> </a:t>
            </a:r>
            <a:r>
              <a:rPr lang="en-ID" dirty="0" err="1"/>
              <a:t>kotak</a:t>
            </a:r>
            <a:r>
              <a:rPr lang="en-ID" dirty="0"/>
              <a:t> yang </a:t>
            </a:r>
            <a:r>
              <a:rPr lang="en-ID" dirty="0" err="1"/>
              <a:t>ditandai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‘x’ </a:t>
            </a:r>
            <a:r>
              <a:rPr lang="en-ID" dirty="0" err="1"/>
              <a:t>adalah</a:t>
            </a:r>
            <a:r>
              <a:rPr lang="en-ID" dirty="0"/>
              <a:t> …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C16064-19BD-232C-755E-CAE9CC670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938" y="202529"/>
            <a:ext cx="2563798" cy="125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23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5D9EB-2356-C301-20F8-E637E0303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ANJURUHAN">
            <a:extLst>
              <a:ext uri="{FF2B5EF4-FFF2-40B4-BE49-F238E27FC236}">
                <a16:creationId xmlns:a16="http://schemas.microsoft.com/office/drawing/2014/main" id="{2FAD585D-A3F8-E5EB-FCC0-51D610D5A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019" y="590633"/>
            <a:ext cx="9295962" cy="567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714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B6B18D-4B56-9364-8CDE-E70CF4799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16" y="165850"/>
            <a:ext cx="6515536" cy="199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73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588632-23B8-7B9D-064F-AAF8C68C3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13" y="224744"/>
            <a:ext cx="6858957" cy="61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75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ABC4AC-41C9-3C8B-01A4-B6136B4290E8}"/>
              </a:ext>
            </a:extLst>
          </p:cNvPr>
          <p:cNvSpPr txBox="1"/>
          <p:nvPr/>
        </p:nvSpPr>
        <p:spPr>
          <a:xfrm>
            <a:off x="450615" y="300095"/>
            <a:ext cx="106230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 err="1"/>
              <a:t>BELAJAR</a:t>
            </a:r>
            <a:r>
              <a:rPr lang="en-ID" b="1" dirty="0"/>
              <a:t> </a:t>
            </a:r>
            <a:r>
              <a:rPr lang="en-ID" b="1" dirty="0" err="1"/>
              <a:t>MENYULAM</a:t>
            </a:r>
            <a:r>
              <a:rPr lang="en-ID" b="1" dirty="0"/>
              <a:t> </a:t>
            </a:r>
          </a:p>
          <a:p>
            <a:r>
              <a:rPr lang="en-ID" dirty="0" err="1"/>
              <a:t>Ciko</a:t>
            </a:r>
            <a:r>
              <a:rPr lang="en-ID" dirty="0"/>
              <a:t> </a:t>
            </a:r>
            <a:r>
              <a:rPr lang="en-ID" dirty="0" err="1"/>
              <a:t>sedang</a:t>
            </a:r>
            <a:r>
              <a:rPr lang="en-ID" dirty="0"/>
              <a:t> </a:t>
            </a:r>
            <a:r>
              <a:rPr lang="en-ID" dirty="0" err="1"/>
              <a:t>belajar</a:t>
            </a:r>
            <a:r>
              <a:rPr lang="en-ID" dirty="0"/>
              <a:t> </a:t>
            </a:r>
            <a:r>
              <a:rPr lang="en-ID" dirty="0" err="1"/>
              <a:t>menyulam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neneknya</a:t>
            </a:r>
            <a:r>
              <a:rPr lang="en-ID" dirty="0"/>
              <a:t>, </a:t>
            </a:r>
            <a:r>
              <a:rPr lang="en-ID" dirty="0" err="1"/>
              <a:t>seorang</a:t>
            </a:r>
            <a:r>
              <a:rPr lang="en-ID" dirty="0"/>
              <a:t> </a:t>
            </a:r>
            <a:r>
              <a:rPr lang="en-ID" dirty="0" err="1"/>
              <a:t>ahli</a:t>
            </a:r>
            <a:r>
              <a:rPr lang="en-ID" dirty="0"/>
              <a:t> </a:t>
            </a:r>
            <a:r>
              <a:rPr lang="en-ID" dirty="0" err="1"/>
              <a:t>robotika</a:t>
            </a:r>
            <a:r>
              <a:rPr lang="en-ID" dirty="0"/>
              <a:t> </a:t>
            </a:r>
            <a:r>
              <a:rPr lang="en-ID" dirty="0" err="1"/>
              <a:t>pencipta</a:t>
            </a:r>
            <a:r>
              <a:rPr lang="en-ID" dirty="0"/>
              <a:t> </a:t>
            </a:r>
            <a:r>
              <a:rPr lang="en-ID" dirty="0" err="1"/>
              <a:t>mesin</a:t>
            </a:r>
            <a:r>
              <a:rPr lang="en-ID" dirty="0"/>
              <a:t> </a:t>
            </a:r>
            <a:r>
              <a:rPr lang="en-ID" dirty="0" err="1"/>
              <a:t>sulam</a:t>
            </a:r>
            <a:r>
              <a:rPr lang="en-ID" dirty="0"/>
              <a:t>. </a:t>
            </a:r>
            <a:r>
              <a:rPr lang="en-ID" dirty="0" err="1"/>
              <a:t>Nenek</a:t>
            </a:r>
            <a:r>
              <a:rPr lang="en-ID" dirty="0"/>
              <a:t> </a:t>
            </a:r>
            <a:r>
              <a:rPr lang="en-ID" dirty="0" err="1"/>
              <a:t>mengatakan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inti </a:t>
            </a:r>
            <a:r>
              <a:rPr lang="en-ID" dirty="0" err="1"/>
              <a:t>dasar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menyulam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dua </a:t>
            </a:r>
            <a:r>
              <a:rPr lang="en-ID" dirty="0" err="1"/>
              <a:t>perintah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M(cc) dan K(dd). M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singkatan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“Masuk”, K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singkatan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“</a:t>
            </a:r>
            <a:r>
              <a:rPr lang="en-ID" dirty="0" err="1"/>
              <a:t>Keluar</a:t>
            </a:r>
            <a:r>
              <a:rPr lang="en-ID" dirty="0"/>
              <a:t>”. cc dan dd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posisi</a:t>
            </a:r>
            <a:r>
              <a:rPr lang="en-ID" dirty="0"/>
              <a:t> </a:t>
            </a:r>
            <a:r>
              <a:rPr lang="en-ID" dirty="0" err="1"/>
              <a:t>jarum</a:t>
            </a:r>
            <a:r>
              <a:rPr lang="en-ID" dirty="0"/>
              <a:t> pada </a:t>
            </a:r>
            <a:r>
              <a:rPr lang="en-ID" dirty="0" err="1"/>
              <a:t>kain</a:t>
            </a:r>
            <a:r>
              <a:rPr lang="en-ID" dirty="0"/>
              <a:t> </a:t>
            </a:r>
            <a:r>
              <a:rPr lang="en-ID" dirty="0" err="1"/>
              <a:t>sulam</a:t>
            </a:r>
            <a:r>
              <a:rPr lang="en-ID" dirty="0"/>
              <a:t>.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,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K(</a:t>
            </a:r>
            <a:r>
              <a:rPr lang="en-ID" dirty="0" err="1"/>
              <a:t>B2</a:t>
            </a:r>
            <a:r>
              <a:rPr lang="en-ID" dirty="0"/>
              <a:t>) dan M(</a:t>
            </a:r>
            <a:r>
              <a:rPr lang="en-ID" dirty="0" err="1"/>
              <a:t>A3</a:t>
            </a:r>
            <a:r>
              <a:rPr lang="en-ID" dirty="0"/>
              <a:t>), </a:t>
            </a:r>
            <a:r>
              <a:rPr lang="en-ID" dirty="0" err="1"/>
              <a:t>artinya</a:t>
            </a:r>
            <a:r>
              <a:rPr lang="en-ID" dirty="0"/>
              <a:t> </a:t>
            </a:r>
            <a:r>
              <a:rPr lang="en-ID" dirty="0" err="1"/>
              <a:t>Ciko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mengeluarkan</a:t>
            </a:r>
            <a:r>
              <a:rPr lang="en-ID" dirty="0"/>
              <a:t> </a:t>
            </a:r>
            <a:r>
              <a:rPr lang="en-ID" dirty="0" err="1"/>
              <a:t>jarum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posisi</a:t>
            </a:r>
            <a:r>
              <a:rPr lang="en-ID" dirty="0"/>
              <a:t> </a:t>
            </a:r>
            <a:r>
              <a:rPr lang="en-ID" dirty="0" err="1"/>
              <a:t>B2</a:t>
            </a:r>
            <a:r>
              <a:rPr lang="en-ID" dirty="0"/>
              <a:t> dan </a:t>
            </a:r>
            <a:r>
              <a:rPr lang="en-ID" dirty="0" err="1"/>
              <a:t>menusukkan</a:t>
            </a:r>
            <a:r>
              <a:rPr lang="en-ID" dirty="0"/>
              <a:t> </a:t>
            </a:r>
            <a:r>
              <a:rPr lang="en-ID" dirty="0" err="1"/>
              <a:t>jarum</a:t>
            </a:r>
            <a:r>
              <a:rPr lang="en-ID" dirty="0"/>
              <a:t> di </a:t>
            </a:r>
            <a:r>
              <a:rPr lang="en-ID" dirty="0" err="1"/>
              <a:t>posisi</a:t>
            </a:r>
            <a:r>
              <a:rPr lang="en-ID" dirty="0"/>
              <a:t> </a:t>
            </a:r>
            <a:r>
              <a:rPr lang="en-ID" dirty="0" err="1"/>
              <a:t>A3</a:t>
            </a:r>
            <a:r>
              <a:rPr lang="en-ID" dirty="0"/>
              <a:t>. Jika </a:t>
            </a:r>
            <a:r>
              <a:rPr lang="en-ID" dirty="0" err="1"/>
              <a:t>diberikan</a:t>
            </a:r>
            <a:r>
              <a:rPr lang="en-ID" dirty="0"/>
              <a:t> dua </a:t>
            </a:r>
            <a:r>
              <a:rPr lang="en-ID" dirty="0" err="1"/>
              <a:t>perintah</a:t>
            </a:r>
            <a:r>
              <a:rPr lang="en-ID" dirty="0"/>
              <a:t> K(</a:t>
            </a:r>
            <a:r>
              <a:rPr lang="en-ID" dirty="0" err="1"/>
              <a:t>E6</a:t>
            </a:r>
            <a:r>
              <a:rPr lang="en-ID" dirty="0"/>
              <a:t>)-M(</a:t>
            </a:r>
            <a:r>
              <a:rPr lang="en-ID" dirty="0" err="1"/>
              <a:t>G8</a:t>
            </a:r>
            <a:r>
              <a:rPr lang="en-ID" dirty="0"/>
              <a:t>); K(</a:t>
            </a:r>
            <a:r>
              <a:rPr lang="en-ID" dirty="0" err="1"/>
              <a:t>E2</a:t>
            </a:r>
            <a:r>
              <a:rPr lang="en-ID" dirty="0"/>
              <a:t>)-M(</a:t>
            </a:r>
            <a:r>
              <a:rPr lang="en-ID" dirty="0" err="1"/>
              <a:t>E4</a:t>
            </a:r>
            <a:r>
              <a:rPr lang="en-ID" dirty="0"/>
              <a:t>),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sulamannya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 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46C75B-4FD6-BECA-18EB-026E717C8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15" y="2054421"/>
            <a:ext cx="1543265" cy="17433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9191A3-209F-EAD0-9942-0687F22C9E7F}"/>
              </a:ext>
            </a:extLst>
          </p:cNvPr>
          <p:cNvSpPr txBox="1"/>
          <p:nvPr/>
        </p:nvSpPr>
        <p:spPr>
          <a:xfrm>
            <a:off x="2498598" y="1880539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Perintah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dituliskan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sulaman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C42D5D-D4F4-9E58-2AB1-9E5AB2A35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352" y="2593853"/>
            <a:ext cx="4382112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00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868AE-8348-D968-89AF-6537D48EA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1FD4F9-AF4D-091A-7795-9E43A57F1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72" y="237379"/>
            <a:ext cx="7068536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35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66019-B9BE-151C-26D4-91AA0D656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5998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030BC-3C5F-3B94-755F-61057295F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F8AD69-2989-05E6-FAFD-1EDCDB261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32" y="206012"/>
            <a:ext cx="7144747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742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AF704-5286-B3CE-D4A5-51F775289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F94D5-AC50-5AE3-2633-36DCAAC8C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378" y="360726"/>
            <a:ext cx="9144000" cy="817097"/>
          </a:xfrm>
        </p:spPr>
        <p:txBody>
          <a:bodyPr>
            <a:noAutofit/>
          </a:bodyPr>
          <a:lstStyle/>
          <a:p>
            <a:pPr algn="l"/>
            <a:r>
              <a:rPr lang="en-US" sz="4800" dirty="0" err="1"/>
              <a:t>Decomposititon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256713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3641D-89A9-F95D-E296-88D7F071F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C16E6-3016-4549-2103-D7A09D374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378" y="360726"/>
            <a:ext cx="9144000" cy="817097"/>
          </a:xfrm>
        </p:spPr>
        <p:txBody>
          <a:bodyPr>
            <a:noAutofit/>
          </a:bodyPr>
          <a:lstStyle/>
          <a:p>
            <a:pPr algn="l"/>
            <a:r>
              <a:rPr lang="en-US" sz="4800" dirty="0" err="1"/>
              <a:t>Decomposititon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2188883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48D96-68B2-07B5-113F-3B25F558A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30DCC-B08F-3B3B-4115-EDCA0E03E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378" y="360726"/>
            <a:ext cx="9144000" cy="817097"/>
          </a:xfrm>
        </p:spPr>
        <p:txBody>
          <a:bodyPr>
            <a:noAutofit/>
          </a:bodyPr>
          <a:lstStyle/>
          <a:p>
            <a:pPr algn="l"/>
            <a:r>
              <a:rPr lang="en-US" sz="4800" dirty="0" err="1"/>
              <a:t>Decomposititon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3617569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C251F-3991-948A-09CD-78E5139F9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1AD5-5750-9189-75D5-B141ED3CB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378" y="360726"/>
            <a:ext cx="9144000" cy="817097"/>
          </a:xfrm>
        </p:spPr>
        <p:txBody>
          <a:bodyPr>
            <a:noAutofit/>
          </a:bodyPr>
          <a:lstStyle/>
          <a:p>
            <a:pPr algn="l"/>
            <a:r>
              <a:rPr lang="en-US" sz="4800" dirty="0"/>
              <a:t>Abstraction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753965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0D031C-703F-442D-7F8D-892086538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CC175-AD0D-4AE6-A1E1-C50716B57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378" y="360726"/>
            <a:ext cx="9144000" cy="817097"/>
          </a:xfrm>
        </p:spPr>
        <p:txBody>
          <a:bodyPr>
            <a:noAutofit/>
          </a:bodyPr>
          <a:lstStyle/>
          <a:p>
            <a:pPr algn="l"/>
            <a:r>
              <a:rPr lang="en-US" sz="4800" dirty="0"/>
              <a:t>Abstraction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2251731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B0455-79D7-B9C1-7C3D-1E6F58A1A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B9AC2-EA55-4E64-12A1-2B356C4CA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378" y="360726"/>
            <a:ext cx="9144000" cy="817097"/>
          </a:xfrm>
        </p:spPr>
        <p:txBody>
          <a:bodyPr>
            <a:noAutofit/>
          </a:bodyPr>
          <a:lstStyle/>
          <a:p>
            <a:pPr algn="l"/>
            <a:r>
              <a:rPr lang="en-US" sz="4800" dirty="0"/>
              <a:t>Abstraction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460754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B9A77-0EC5-6C68-CCEB-5361B8680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8E8D4-4E2F-96E2-4504-965778672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378" y="360726"/>
            <a:ext cx="9144000" cy="817097"/>
          </a:xfrm>
        </p:spPr>
        <p:txBody>
          <a:bodyPr>
            <a:noAutofit/>
          </a:bodyPr>
          <a:lstStyle/>
          <a:p>
            <a:pPr algn="l"/>
            <a:r>
              <a:rPr lang="en-US" sz="4800" dirty="0"/>
              <a:t>Pattern Recognition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1073081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524</Words>
  <Application>Microsoft Office PowerPoint</Application>
  <PresentationFormat>Widescreen</PresentationFormat>
  <Paragraphs>38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Berpikir Komputasional</vt:lpstr>
      <vt:lpstr>PowerPoint Presentation</vt:lpstr>
      <vt:lpstr>Decomposititon</vt:lpstr>
      <vt:lpstr>Decomposititon</vt:lpstr>
      <vt:lpstr>Decomposititon</vt:lpstr>
      <vt:lpstr>Abstraction</vt:lpstr>
      <vt:lpstr>Abstraction</vt:lpstr>
      <vt:lpstr>Abstraction</vt:lpstr>
      <vt:lpstr>Pattern Recognition</vt:lpstr>
      <vt:lpstr>Pattern Recognition</vt:lpstr>
      <vt:lpstr>Algorithm</vt:lpstr>
      <vt:lpstr>Algorithm</vt:lpstr>
      <vt:lpstr>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Abdan Hafidz</dc:creator>
  <cp:lastModifiedBy>Abdan Hafidz</cp:lastModifiedBy>
  <cp:revision>2</cp:revision>
  <dcterms:created xsi:type="dcterms:W3CDTF">2025-01-21T06:55:29Z</dcterms:created>
  <dcterms:modified xsi:type="dcterms:W3CDTF">2025-02-04T06:57:35Z</dcterms:modified>
</cp:coreProperties>
</file>