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6" r:id="rId22"/>
    <p:sldId id="278" r:id="rId23"/>
    <p:sldId id="26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F6C3-D2B1-442F-0478-CD75ADA71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58089-1D23-64C3-CEF6-C7D13550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7E64C-AAFB-E65F-070E-EF2E1E16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9BAB-0F94-B87E-6E5A-1501B6C2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38F3-F004-E533-0658-8C2E4532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84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4D17-D034-8489-A6FB-6BE4362F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74EF2-3370-5B91-492E-67E03818A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EB3E-3BD7-E01C-B2D5-6F8C8CDE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468E-6FB5-4FC3-A9D7-4CD3A18F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7A52-DF12-EC53-28F2-8AD535BB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710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C96EB-625A-F7C1-622F-5A242FB25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85342-147C-1E77-F55C-E26B60195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6D3A0-9C99-F43A-D654-122429C4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18FE-95B6-BD2F-212A-785A37C0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05C2-B018-B7A7-B403-2FC3D5B3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86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C5FE-F37A-0881-2CA6-C3A93AE5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8696-0BF4-4C40-1FD8-BE533954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43E2-DB16-EE61-4257-634AC59F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50C8-1584-B5BF-B73E-90650885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D7C21-7987-45D3-2606-0AF5D82A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395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C791-5AF3-D99A-DDA5-2131D2A3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CB16B-763B-4516-57AE-B71DD0609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969D3-3F88-9EF0-89DB-F6F180D6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3845-1F21-FCCE-A178-59C4DB13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DA943-C79E-813F-0C53-F7D5C7A9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89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7D6D-1415-72D9-F4A1-B3610759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AB514-D1EC-FF77-216E-501360525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CB126-08CE-FC01-E6A4-D6C5C171A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09675-BC79-00B8-2E4C-FA13B958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CF9B3-524E-F08D-2E24-DF4FB67F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13454-CFCC-A816-D40E-809F05C0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074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C12D-B1D1-B20F-CE02-9CBD15A2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E700-D984-FF0A-0127-890C979A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745FC-8442-EB7D-9644-8391F0AB2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80EFE-22E1-B047-8D55-3D41473F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F7BE3-CF94-38B7-D1CE-EC5DCDDFB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5E11C-B185-2FD6-2904-D61B9E58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3204E-3D9D-4A2F-BDE7-C7949F5D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FDBAE-E917-BE84-39B7-03CF29B9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594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0474-0BB3-7AAD-6F19-DB6C7788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3664C-A4D0-96F9-5EFF-6ADDB2FF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CE53A-F644-FA03-2AA8-D5C498D6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88264-B4E9-D957-2FB3-AAA6957D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97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5CA64-16CD-05CA-BDEA-E8BACC06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30D1C-15F6-70EA-960B-E82C2CD9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B478D-4F99-62A8-5440-1715BA8F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532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78A0-1511-36B4-6668-2207600B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E7204-946F-94D6-872F-5990BCC0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DB14F-68B7-5700-2FB5-EBBD58421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08256-CE2A-11DA-B200-0C3E18EB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3D0D6-4A8A-D216-3998-351AF94F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00AF5-958F-F860-1C8D-464AA538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157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B4AD-6EBD-FD07-63E5-0810B9D0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3EE7D-9B4D-ABFE-E09A-A64D9347D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935E-59BA-BABC-0563-2BDC3A1D4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2D397-8069-5954-52EE-ECDE8467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BF881-5380-C9DC-C558-A114329A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20C8C-E67C-AFC9-DDE9-B0A8A908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597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20464-2444-0414-7768-D4ECDE42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281B3-3AD9-1E0D-E23A-C85C47AA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CBC49-CDA0-8EE0-6F4A-B82B8E755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408E-4BD4-4E8E-B7EE-076ACDA761D3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D790-C05B-4DC9-BBF0-33FD69FA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F116-5A9C-FC48-9A4E-BBC0ABE6C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50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B3C5-4321-960E-7AF2-D940E9441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Komputasional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42D77-6B62-55C5-878C-25672AF3B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 Abdan Hafidz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70483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0C329-3725-3CDF-CC35-182969839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DED6-EC08-1504-335A-F9F338F32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Pattern Recognition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04113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4DF91-5C09-E373-0EAB-9EA9EA141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FFF5-4F8A-CD7E-E9D8-3438F3A8D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Algorithm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142884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3C7E2-4F33-CBD9-2517-A212BAB2F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8742-E5D0-072F-416D-4FFDB1D44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Algorithm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46421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89CA2-95DA-4B8D-5FF1-E3F227F23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E7AE-917D-5E37-A8A2-C321B013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Algorithm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4763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CE3FF-1436-4B44-D0E1-4D2FCB63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2" y="628031"/>
            <a:ext cx="4467849" cy="1133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AAA48-9506-8D2B-6E86-545D64FDFCB4}"/>
              </a:ext>
            </a:extLst>
          </p:cNvPr>
          <p:cNvSpPr txBox="1"/>
          <p:nvPr/>
        </p:nvSpPr>
        <p:spPr>
          <a:xfrm>
            <a:off x="360576" y="1841378"/>
            <a:ext cx="5531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Arya </a:t>
            </a:r>
            <a:r>
              <a:rPr lang="en-ID" dirty="0" err="1"/>
              <a:t>memiliki</a:t>
            </a:r>
            <a:r>
              <a:rPr lang="en-ID" dirty="0"/>
              <a:t> grid A dan grid B yang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dikombinasikan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grid C.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menyadari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Jika </a:t>
            </a:r>
            <a:r>
              <a:rPr lang="en-ID" dirty="0" err="1"/>
              <a:t>ternyata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grid D dan E </a:t>
            </a:r>
            <a:r>
              <a:rPr lang="en-ID" dirty="0" err="1"/>
              <a:t>menghasilkan</a:t>
            </a:r>
            <a:r>
              <a:rPr lang="en-ID" dirty="0"/>
              <a:t> grid F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59957-3229-1C4A-72B0-CECDF3B7A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19"/>
          <a:stretch/>
        </p:blipFill>
        <p:spPr>
          <a:xfrm>
            <a:off x="481208" y="3073240"/>
            <a:ext cx="2202288" cy="1486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2E1A91-40D2-8354-28B2-2AF1BCD9E9CE}"/>
              </a:ext>
            </a:extLst>
          </p:cNvPr>
          <p:cNvSpPr txBox="1"/>
          <p:nvPr/>
        </p:nvSpPr>
        <p:spPr>
          <a:xfrm>
            <a:off x="360576" y="466071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Manakah</a:t>
            </a:r>
            <a:r>
              <a:rPr lang="en-ID" dirty="0"/>
              <a:t> </a:t>
            </a:r>
            <a:r>
              <a:rPr lang="en-ID" dirty="0" err="1"/>
              <a:t>pasangan</a:t>
            </a:r>
            <a:r>
              <a:rPr lang="en-ID" dirty="0"/>
              <a:t> grid D dan E yang </a:t>
            </a:r>
            <a:r>
              <a:rPr lang="en-ID" dirty="0" err="1"/>
              <a:t>mungkin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88F7D7-0E6B-173F-E5CC-7D7C7BB59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28031"/>
            <a:ext cx="217200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488F7D7-0E6B-173F-E5CC-7D7C7BB5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7" y="250959"/>
            <a:ext cx="217200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3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E8E72-6024-A79B-6D56-E3E74B52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32" y="360455"/>
            <a:ext cx="3829584" cy="2314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3D17B-81BD-A50C-7102-9742058932F9}"/>
              </a:ext>
            </a:extLst>
          </p:cNvPr>
          <p:cNvSpPr txBox="1"/>
          <p:nvPr/>
        </p:nvSpPr>
        <p:spPr>
          <a:xfrm>
            <a:off x="4382262" y="360455"/>
            <a:ext cx="69654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Terdapat</a:t>
            </a:r>
            <a:r>
              <a:rPr lang="en-ID" dirty="0"/>
              <a:t> 3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kartu</a:t>
            </a:r>
            <a:r>
              <a:rPr lang="en-ID" dirty="0"/>
              <a:t> yang </a:t>
            </a:r>
            <a:r>
              <a:rPr lang="en-ID" dirty="0" err="1"/>
              <a:t>bertuliskan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3 digit dan pada 2 </a:t>
            </a:r>
            <a:r>
              <a:rPr lang="en-ID" dirty="0" err="1"/>
              <a:t>kartu</a:t>
            </a:r>
            <a:r>
              <a:rPr lang="en-ID" dirty="0"/>
              <a:t> 1 digit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tertutupi</a:t>
            </a:r>
            <a:r>
              <a:rPr lang="en-ID" dirty="0"/>
              <a:t>. Hasil </a:t>
            </a:r>
            <a:r>
              <a:rPr lang="en-ID" dirty="0" err="1"/>
              <a:t>penjumlahan</a:t>
            </a:r>
            <a:r>
              <a:rPr lang="en-ID" dirty="0"/>
              <a:t> Angka Pada Kartu (A) + Angka Pada Kartu (B) + Angka Pada Kartu (C) </a:t>
            </a:r>
            <a:r>
              <a:rPr lang="en-ID" dirty="0" err="1"/>
              <a:t>adalah</a:t>
            </a:r>
            <a:r>
              <a:rPr lang="en-ID" dirty="0"/>
              <a:t> 687. Hasil </a:t>
            </a:r>
            <a:r>
              <a:rPr lang="en-ID" dirty="0" err="1"/>
              <a:t>Penjumlahan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pada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yang </a:t>
            </a:r>
            <a:r>
              <a:rPr lang="en-ID" dirty="0" err="1"/>
              <a:t>ditutupi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... {</a:t>
            </a:r>
            <a:r>
              <a:rPr lang="en-ID" dirty="0" err="1"/>
              <a:t>jawaban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5926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69C6C9-2518-65F2-753E-1F5F261D12BD}"/>
              </a:ext>
            </a:extLst>
          </p:cNvPr>
          <p:cNvSpPr txBox="1"/>
          <p:nvPr/>
        </p:nvSpPr>
        <p:spPr>
          <a:xfrm>
            <a:off x="365760" y="261819"/>
            <a:ext cx="64922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dirty="0" err="1"/>
              <a:t>LAMPU</a:t>
            </a:r>
            <a:r>
              <a:rPr lang="en-ID" b="1" dirty="0"/>
              <a:t> KANTOR [</a:t>
            </a:r>
            <a:r>
              <a:rPr lang="en-ID" b="1" dirty="0" err="1"/>
              <a:t>Bebras</a:t>
            </a:r>
            <a:r>
              <a:rPr lang="en-ID" b="1" dirty="0"/>
              <a:t> Indonesia </a:t>
            </a:r>
            <a:r>
              <a:rPr lang="en-ID" b="1" dirty="0" err="1"/>
              <a:t>SMA</a:t>
            </a:r>
            <a:r>
              <a:rPr lang="en-ID" b="1" dirty="0"/>
              <a:t> 2017]</a:t>
            </a:r>
          </a:p>
          <a:p>
            <a:pPr algn="just"/>
            <a:r>
              <a:rPr lang="en-ID" dirty="0" err="1"/>
              <a:t>Delapan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</a:t>
            </a:r>
            <a:r>
              <a:rPr lang="en-ID" dirty="0" err="1"/>
              <a:t>menempati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masing-masing di </a:t>
            </a:r>
            <a:r>
              <a:rPr lang="en-ID" dirty="0" err="1"/>
              <a:t>kantor</a:t>
            </a:r>
            <a:r>
              <a:rPr lang="en-ID" dirty="0"/>
              <a:t>. </a:t>
            </a:r>
            <a:r>
              <a:rPr lang="en-ID" dirty="0" err="1"/>
              <a:t>Saat</a:t>
            </a:r>
            <a:r>
              <a:rPr lang="en-ID" dirty="0"/>
              <a:t> di </a:t>
            </a:r>
            <a:r>
              <a:rPr lang="en-ID" dirty="0" err="1"/>
              <a:t>kantor</a:t>
            </a:r>
            <a:r>
              <a:rPr lang="en-ID" dirty="0"/>
              <a:t>, para </a:t>
            </a:r>
            <a:r>
              <a:rPr lang="en-ID" dirty="0" err="1"/>
              <a:t>bebras</a:t>
            </a:r>
            <a:r>
              <a:rPr lang="en-ID" dirty="0"/>
              <a:t> </a:t>
            </a:r>
            <a:r>
              <a:rPr lang="en-ID" dirty="0" err="1"/>
              <a:t>menyalakan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, dan </a:t>
            </a:r>
            <a:r>
              <a:rPr lang="en-ID" dirty="0" err="1"/>
              <a:t>mematikannya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pergi</a:t>
            </a:r>
            <a:r>
              <a:rPr lang="en-ID" dirty="0"/>
              <a:t>. </a:t>
            </a:r>
            <a:r>
              <a:rPr lang="en-ID" dirty="0" err="1"/>
              <a:t>Atasan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yang </a:t>
            </a:r>
            <a:r>
              <a:rPr lang="en-ID" dirty="0" err="1"/>
              <a:t>hadir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. Gambar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Sang </a:t>
            </a:r>
            <a:r>
              <a:rPr lang="en-ID" dirty="0" err="1"/>
              <a:t>atasan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yang </a:t>
            </a:r>
            <a:r>
              <a:rPr lang="en-ID" dirty="0" err="1"/>
              <a:t>bekerja</a:t>
            </a:r>
            <a:r>
              <a:rPr lang="en-ID" dirty="0"/>
              <a:t> dan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simbol-simbol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 </a:t>
            </a:r>
            <a:r>
              <a:rPr lang="en-ID" dirty="0" err="1"/>
              <a:t>menyala</a:t>
            </a:r>
            <a:r>
              <a:rPr lang="en-ID" dirty="0"/>
              <a:t> dan </a:t>
            </a:r>
            <a:r>
              <a:rPr lang="en-ID" dirty="0" err="1"/>
              <a:t>lampu</a:t>
            </a:r>
            <a:r>
              <a:rPr lang="en-ID" dirty="0"/>
              <a:t> </a:t>
            </a:r>
            <a:r>
              <a:rPr lang="en-ID" dirty="0" err="1"/>
              <a:t>mati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,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mana </a:t>
            </a:r>
            <a:r>
              <a:rPr lang="en-ID" dirty="0" err="1"/>
              <a:t>awal</a:t>
            </a:r>
            <a:r>
              <a:rPr lang="en-ID" dirty="0"/>
              <a:t> dan mana yang </a:t>
            </a:r>
            <a:r>
              <a:rPr lang="en-ID" dirty="0" err="1"/>
              <a:t>terakhir</a:t>
            </a:r>
            <a:r>
              <a:rPr lang="en-ID" dirty="0"/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5AD2EB-F66A-C6BC-4B19-418928859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1" y="2947888"/>
            <a:ext cx="1524213" cy="1419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F3967C-F4CC-8886-0F7D-07F0C017E62B}"/>
              </a:ext>
            </a:extLst>
          </p:cNvPr>
          <p:cNvSpPr txBox="1"/>
          <p:nvPr/>
        </p:nvSpPr>
        <p:spPr>
          <a:xfrm>
            <a:off x="365760" y="4614595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Catatan</a:t>
            </a:r>
            <a:r>
              <a:rPr lang="en-ID" dirty="0"/>
              <a:t> mana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? </a:t>
            </a:r>
          </a:p>
          <a:p>
            <a:pPr marL="342900" indent="-342900">
              <a:buAutoNum type="alphaLcPeriod"/>
            </a:pPr>
            <a:r>
              <a:rPr lang="en-ID" dirty="0"/>
              <a:t># &amp; &amp; &amp; # # &amp; # </a:t>
            </a:r>
          </a:p>
          <a:p>
            <a:pPr marL="342900" indent="-342900">
              <a:buAutoNum type="alphaLcPeriod"/>
            </a:pPr>
            <a:r>
              <a:rPr lang="en-ID" dirty="0"/>
              <a:t>&amp; # &amp; &amp; &amp; # &amp; # </a:t>
            </a:r>
          </a:p>
          <a:p>
            <a:pPr marL="342900" indent="-342900">
              <a:buAutoNum type="alphaLcPeriod"/>
            </a:pPr>
            <a:r>
              <a:rPr lang="en-ID" dirty="0"/>
              <a:t># &amp; # # &amp; &amp; &amp; &amp; </a:t>
            </a:r>
          </a:p>
          <a:p>
            <a:pPr marL="342900" indent="-342900">
              <a:buAutoNum type="alphaLcPeriod"/>
            </a:pPr>
            <a:r>
              <a:rPr lang="en-ID" dirty="0"/>
              <a:t>&amp; &amp; # &amp; &amp; # # &amp;</a:t>
            </a:r>
          </a:p>
        </p:txBody>
      </p:sp>
    </p:spTree>
    <p:extLst>
      <p:ext uri="{BB962C8B-B14F-4D97-AF65-F5344CB8AC3E}">
        <p14:creationId xmlns:p14="http://schemas.microsoft.com/office/powerpoint/2010/main" val="991954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19C704-BB2A-3CFD-3A4A-02453FC19AC3}"/>
              </a:ext>
            </a:extLst>
          </p:cNvPr>
          <p:cNvSpPr txBox="1"/>
          <p:nvPr/>
        </p:nvSpPr>
        <p:spPr>
          <a:xfrm>
            <a:off x="569214" y="306431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BAHASA </a:t>
            </a:r>
            <a:r>
              <a:rPr lang="en-ID" b="1" dirty="0" err="1"/>
              <a:t>BEBEK</a:t>
            </a:r>
            <a:endParaRPr lang="en-ID" b="1" dirty="0"/>
          </a:p>
          <a:p>
            <a:r>
              <a:rPr lang="en-ID" dirty="0"/>
              <a:t>Di negeri </a:t>
            </a:r>
            <a:r>
              <a:rPr lang="en-ID" dirty="0" err="1"/>
              <a:t>Feez</a:t>
            </a:r>
            <a:r>
              <a:rPr lang="en-ID" dirty="0"/>
              <a:t> nan </a:t>
            </a:r>
            <a:r>
              <a:rPr lang="en-ID" dirty="0" err="1"/>
              <a:t>indah</a:t>
            </a:r>
            <a:r>
              <a:rPr lang="en-ID" dirty="0"/>
              <a:t> </a:t>
            </a:r>
            <a:r>
              <a:rPr lang="en-ID" dirty="0" err="1"/>
              <a:t>berlakulah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Feez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rakyatnya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berkomunikasi</a:t>
            </a:r>
            <a:r>
              <a:rPr lang="en-ID" dirty="0"/>
              <a:t>.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B1EF3-6520-49AE-84C3-5280D9C16ACB}"/>
              </a:ext>
            </a:extLst>
          </p:cNvPr>
          <p:cNvSpPr txBox="1"/>
          <p:nvPr/>
        </p:nvSpPr>
        <p:spPr>
          <a:xfrm>
            <a:off x="569214" y="1506760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b="1" dirty="0"/>
          </a:p>
          <a:p>
            <a:r>
              <a:rPr lang="en-ID" b="1" dirty="0" err="1"/>
              <a:t>FAJEENIKETWAZAALMPSI</a:t>
            </a:r>
            <a:r>
              <a:rPr lang="en-ID" b="1" dirty="0"/>
              <a:t> , </a:t>
            </a:r>
            <a:r>
              <a:rPr lang="en-ID" b="1" dirty="0" err="1"/>
              <a:t>m</a:t>
            </a:r>
            <a:r>
              <a:rPr lang="en-ID" dirty="0" err="1"/>
              <a:t>emiliki</a:t>
            </a:r>
            <a:r>
              <a:rPr lang="en-ID" dirty="0"/>
              <a:t> arti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Indonesia </a:t>
            </a:r>
            <a:r>
              <a:rPr lang="en-ID" dirty="0" err="1"/>
              <a:t>yaitu</a:t>
            </a:r>
            <a:r>
              <a:rPr lang="en-ID" dirty="0"/>
              <a:t> : </a:t>
            </a:r>
            <a:r>
              <a:rPr lang="en-ID" b="1" dirty="0" err="1"/>
              <a:t>FEEZMANTAPJIWASEKALI</a:t>
            </a:r>
            <a:r>
              <a:rPr lang="en-ID" dirty="0"/>
              <a:t> </a:t>
            </a:r>
          </a:p>
          <a:p>
            <a:endParaRPr lang="en-ID" dirty="0"/>
          </a:p>
          <a:p>
            <a:r>
              <a:rPr lang="en-ID" dirty="0" err="1"/>
              <a:t>Sekarang</a:t>
            </a:r>
            <a:r>
              <a:rPr lang="en-ID" dirty="0"/>
              <a:t> Arya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arti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dan arti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Feez</a:t>
            </a:r>
            <a:r>
              <a:rPr lang="en-ID" dirty="0"/>
              <a:t> yang </a:t>
            </a:r>
            <a:r>
              <a:rPr lang="en-ID" dirty="0" err="1"/>
              <a:t>kalimatnya</a:t>
            </a:r>
            <a:r>
              <a:rPr lang="en-ID" dirty="0"/>
              <a:t> : </a:t>
            </a:r>
            <a:r>
              <a:rPr lang="en-ID" b="1" dirty="0" err="1"/>
              <a:t>ANIMKTMAUAENCARCINOE</a:t>
            </a:r>
            <a:r>
              <a:rPr lang="en-ID" b="1" dirty="0"/>
              <a:t> </a:t>
            </a:r>
          </a:p>
          <a:p>
            <a:endParaRPr lang="en-ID" b="1" dirty="0"/>
          </a:p>
          <a:p>
            <a:r>
              <a:rPr lang="en-ID" dirty="0" err="1"/>
              <a:t>Tuliskan</a:t>
            </a:r>
            <a:r>
              <a:rPr lang="en-ID" dirty="0"/>
              <a:t> arti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Feez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!{</a:t>
            </a:r>
            <a:r>
              <a:rPr lang="en-ID" dirty="0" err="1"/>
              <a:t>tuliskan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kapital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spasi</a:t>
            </a:r>
            <a:r>
              <a:rPr lang="en-ID" dirty="0"/>
              <a:t>!}</a:t>
            </a:r>
          </a:p>
        </p:txBody>
      </p:sp>
    </p:spTree>
    <p:extLst>
      <p:ext uri="{BB962C8B-B14F-4D97-AF65-F5344CB8AC3E}">
        <p14:creationId xmlns:p14="http://schemas.microsoft.com/office/powerpoint/2010/main" val="14183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88E58-9076-7B66-FEB4-FCD64AF0C8EB}"/>
              </a:ext>
            </a:extLst>
          </p:cNvPr>
          <p:cNvSpPr txBox="1"/>
          <p:nvPr/>
        </p:nvSpPr>
        <p:spPr>
          <a:xfrm>
            <a:off x="468630" y="350812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LABIRIN</a:t>
            </a:r>
            <a:r>
              <a:rPr lang="en-ID" dirty="0"/>
              <a:t> </a:t>
            </a:r>
          </a:p>
          <a:p>
            <a:r>
              <a:rPr lang="en-ID" dirty="0"/>
              <a:t>Yola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menyusun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bola </a:t>
            </a:r>
            <a:r>
              <a:rPr lang="en-ID" dirty="0" err="1"/>
              <a:t>hijau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</a:t>
            </a:r>
            <a:r>
              <a:rPr lang="en-ID" dirty="0" err="1"/>
              <a:t>pintu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yang </a:t>
            </a:r>
            <a:r>
              <a:rPr lang="en-ID" dirty="0" err="1"/>
              <a:t>ditandai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6B18D-4B56-9364-8CDE-E70CF479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52" y="1683754"/>
            <a:ext cx="3515216" cy="1076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0D0DEF-202A-5BE6-E2DE-3F30F475167B}"/>
              </a:ext>
            </a:extLst>
          </p:cNvPr>
          <p:cNvSpPr txBox="1"/>
          <p:nvPr/>
        </p:nvSpPr>
        <p:spPr>
          <a:xfrm>
            <a:off x="468630" y="289284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dimiliki</a:t>
            </a:r>
            <a:r>
              <a:rPr lang="en-ID" dirty="0"/>
              <a:t> oleh Yola </a:t>
            </a:r>
            <a:r>
              <a:rPr lang="en-ID" dirty="0" err="1"/>
              <a:t>adalah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C4D2F1-8DD0-A085-F4D2-AFAEFD20E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52" y="3264409"/>
            <a:ext cx="1752845" cy="4286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DC260B-06D0-B885-02F8-59559BA71EFF}"/>
              </a:ext>
            </a:extLst>
          </p:cNvPr>
          <p:cNvSpPr txBox="1"/>
          <p:nvPr/>
        </p:nvSpPr>
        <p:spPr>
          <a:xfrm>
            <a:off x="484632" y="3865211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Yola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diperbolehkan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8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.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disusun</a:t>
            </a:r>
            <a:r>
              <a:rPr lang="en-ID" dirty="0"/>
              <a:t> oleh Yola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diulang</a:t>
            </a:r>
            <a:r>
              <a:rPr lang="en-ID" dirty="0"/>
              <a:t> </a:t>
            </a:r>
            <a:r>
              <a:rPr lang="en-ID" dirty="0" err="1"/>
              <a:t>sebanyak</a:t>
            </a:r>
            <a:r>
              <a:rPr lang="en-ID" dirty="0"/>
              <a:t> 4 kali. Bola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di </a:t>
            </a:r>
            <a:r>
              <a:rPr lang="en-ID" dirty="0" err="1"/>
              <a:t>kotak</a:t>
            </a:r>
            <a:r>
              <a:rPr lang="en-ID" dirty="0"/>
              <a:t> yang </a:t>
            </a:r>
            <a:r>
              <a:rPr lang="en-ID" dirty="0" err="1"/>
              <a:t>berwarna</a:t>
            </a:r>
            <a:r>
              <a:rPr lang="en-ID" dirty="0"/>
              <a:t> </a:t>
            </a:r>
            <a:r>
              <a:rPr lang="en-ID" dirty="0" err="1"/>
              <a:t>putih</a:t>
            </a:r>
            <a:r>
              <a:rPr lang="en-ID" dirty="0"/>
              <a:t>.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bola </a:t>
            </a:r>
            <a:r>
              <a:rPr lang="en-ID" dirty="0" err="1"/>
              <a:t>hijau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yang </a:t>
            </a:r>
            <a:r>
              <a:rPr lang="en-ID" dirty="0" err="1"/>
              <a:t>ditandai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‘x’ </a:t>
            </a:r>
            <a:r>
              <a:rPr lang="en-ID" dirty="0" err="1"/>
              <a:t>adalah</a:t>
            </a:r>
            <a:r>
              <a:rPr lang="en-ID" dirty="0"/>
              <a:t> 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C16064-19BD-232C-755E-CAE9CC670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938" y="202529"/>
            <a:ext cx="2563798" cy="12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2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5D9EB-2356-C301-20F8-E637E0303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NJURUHAN">
            <a:extLst>
              <a:ext uri="{FF2B5EF4-FFF2-40B4-BE49-F238E27FC236}">
                <a16:creationId xmlns:a16="http://schemas.microsoft.com/office/drawing/2014/main" id="{2FAD585D-A3F8-E5EB-FCC0-51D610D5A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019" y="590633"/>
            <a:ext cx="9295962" cy="567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71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B6B18D-4B56-9364-8CDE-E70CF479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6" y="165850"/>
            <a:ext cx="6515536" cy="199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7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588632-23B8-7B9D-064F-AAF8C68C3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13" y="224744"/>
            <a:ext cx="6858957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75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ABC4AC-41C9-3C8B-01A4-B6136B4290E8}"/>
              </a:ext>
            </a:extLst>
          </p:cNvPr>
          <p:cNvSpPr txBox="1"/>
          <p:nvPr/>
        </p:nvSpPr>
        <p:spPr>
          <a:xfrm>
            <a:off x="377190" y="196471"/>
            <a:ext cx="10623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BELAJAR</a:t>
            </a:r>
            <a:r>
              <a:rPr lang="en-ID" b="1" dirty="0"/>
              <a:t> </a:t>
            </a:r>
            <a:r>
              <a:rPr lang="en-ID" b="1" dirty="0" err="1"/>
              <a:t>MENYULAM</a:t>
            </a:r>
            <a:r>
              <a:rPr lang="en-ID" b="1" dirty="0"/>
              <a:t> </a:t>
            </a:r>
          </a:p>
          <a:p>
            <a:r>
              <a:rPr lang="en-ID" dirty="0" err="1"/>
              <a:t>Ciko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menyulam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neneknya</a:t>
            </a:r>
            <a:r>
              <a:rPr lang="en-ID" dirty="0"/>
              <a:t>,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ahli</a:t>
            </a:r>
            <a:r>
              <a:rPr lang="en-ID" dirty="0"/>
              <a:t> </a:t>
            </a:r>
            <a:r>
              <a:rPr lang="en-ID" dirty="0" err="1"/>
              <a:t>robotika</a:t>
            </a:r>
            <a:r>
              <a:rPr lang="en-ID" dirty="0"/>
              <a:t> </a:t>
            </a:r>
            <a:r>
              <a:rPr lang="en-ID" dirty="0" err="1"/>
              <a:t>pencipta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sulam</a:t>
            </a:r>
            <a:r>
              <a:rPr lang="en-ID" dirty="0"/>
              <a:t>. </a:t>
            </a:r>
            <a:r>
              <a:rPr lang="en-ID" dirty="0" err="1"/>
              <a:t>Nenek</a:t>
            </a:r>
            <a:r>
              <a:rPr lang="en-ID" dirty="0"/>
              <a:t> </a:t>
            </a:r>
            <a:r>
              <a:rPr lang="en-ID" dirty="0" err="1"/>
              <a:t>mengatakan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inti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menyulam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dua </a:t>
            </a:r>
            <a:r>
              <a:rPr lang="en-ID" dirty="0" err="1"/>
              <a:t>perintah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M(cc) dan K(dd). M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“Masuk”, K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“</a:t>
            </a:r>
            <a:r>
              <a:rPr lang="en-ID" dirty="0" err="1"/>
              <a:t>Keluar</a:t>
            </a:r>
            <a:r>
              <a:rPr lang="en-ID" dirty="0"/>
              <a:t>”. cc dan dd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jarum</a:t>
            </a:r>
            <a:r>
              <a:rPr lang="en-ID" dirty="0"/>
              <a:t> pada </a:t>
            </a:r>
            <a:r>
              <a:rPr lang="en-ID" dirty="0" err="1"/>
              <a:t>kain</a:t>
            </a:r>
            <a:r>
              <a:rPr lang="en-ID" dirty="0"/>
              <a:t> </a:t>
            </a:r>
            <a:r>
              <a:rPr lang="en-ID" dirty="0" err="1"/>
              <a:t>sulam</a:t>
            </a:r>
            <a:r>
              <a:rPr lang="en-ID" dirty="0"/>
              <a:t>.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K(</a:t>
            </a:r>
            <a:r>
              <a:rPr lang="en-ID" dirty="0" err="1"/>
              <a:t>B2</a:t>
            </a:r>
            <a:r>
              <a:rPr lang="en-ID" dirty="0"/>
              <a:t>) dan M(</a:t>
            </a:r>
            <a:r>
              <a:rPr lang="en-ID" dirty="0" err="1"/>
              <a:t>A3</a:t>
            </a:r>
            <a:r>
              <a:rPr lang="en-ID" dirty="0"/>
              <a:t>),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Ciko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mengeluarkan</a:t>
            </a:r>
            <a:r>
              <a:rPr lang="en-ID" dirty="0"/>
              <a:t> </a:t>
            </a:r>
            <a:r>
              <a:rPr lang="en-ID" dirty="0" err="1"/>
              <a:t>jarum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B2</a:t>
            </a:r>
            <a:r>
              <a:rPr lang="en-ID" dirty="0"/>
              <a:t> dan </a:t>
            </a:r>
            <a:r>
              <a:rPr lang="en-ID" dirty="0" err="1"/>
              <a:t>menusukkan</a:t>
            </a:r>
            <a:r>
              <a:rPr lang="en-ID" dirty="0"/>
              <a:t> </a:t>
            </a:r>
            <a:r>
              <a:rPr lang="en-ID" dirty="0" err="1"/>
              <a:t>jarum</a:t>
            </a:r>
            <a:r>
              <a:rPr lang="en-ID" dirty="0"/>
              <a:t> di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A3</a:t>
            </a:r>
            <a:r>
              <a:rPr lang="en-ID" dirty="0"/>
              <a:t>. Jika </a:t>
            </a:r>
            <a:r>
              <a:rPr lang="en-ID" dirty="0" err="1"/>
              <a:t>diberikan</a:t>
            </a:r>
            <a:r>
              <a:rPr lang="en-ID" dirty="0"/>
              <a:t> dua </a:t>
            </a:r>
            <a:r>
              <a:rPr lang="en-ID" dirty="0" err="1"/>
              <a:t>perintah</a:t>
            </a:r>
            <a:r>
              <a:rPr lang="en-ID" dirty="0"/>
              <a:t> K(</a:t>
            </a:r>
            <a:r>
              <a:rPr lang="en-ID" dirty="0" err="1"/>
              <a:t>E6</a:t>
            </a:r>
            <a:r>
              <a:rPr lang="en-ID" dirty="0"/>
              <a:t>)-M(</a:t>
            </a:r>
            <a:r>
              <a:rPr lang="en-ID" dirty="0" err="1"/>
              <a:t>G8</a:t>
            </a:r>
            <a:r>
              <a:rPr lang="en-ID" dirty="0"/>
              <a:t>); K(</a:t>
            </a:r>
            <a:r>
              <a:rPr lang="en-ID" dirty="0" err="1"/>
              <a:t>E2</a:t>
            </a:r>
            <a:r>
              <a:rPr lang="en-ID" dirty="0"/>
              <a:t>)-M(</a:t>
            </a:r>
            <a:r>
              <a:rPr lang="en-ID" dirty="0" err="1"/>
              <a:t>E4</a:t>
            </a:r>
            <a:r>
              <a:rPr lang="en-ID" dirty="0"/>
              <a:t>),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sulamannya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6C75B-4FD6-BECA-18EB-026E717C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5" y="2054421"/>
            <a:ext cx="1543265" cy="1743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191A3-209F-EAD0-9942-0687F22C9E7F}"/>
              </a:ext>
            </a:extLst>
          </p:cNvPr>
          <p:cNvSpPr txBox="1"/>
          <p:nvPr/>
        </p:nvSpPr>
        <p:spPr>
          <a:xfrm>
            <a:off x="2498598" y="1880539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dituliskan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sulaman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42D5D-D4F4-9E58-2AB1-9E5AB2A3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352" y="2593853"/>
            <a:ext cx="438211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0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868AE-8348-D968-89AF-6537D48EA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FD4F9-AF4D-091A-7795-9E43A57F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72" y="237379"/>
            <a:ext cx="706853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5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66019-B9BE-151C-26D4-91AA0D656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998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030BC-3C5F-3B94-755F-61057295F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8AD69-2989-05E6-FAFD-1EDCDB26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2" y="206012"/>
            <a:ext cx="714474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4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AF704-5286-B3CE-D4A5-51F775289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94D5-AC50-5AE3-2633-36DCAAC8C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/>
              <a:t>Decomposititon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56713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3641D-89A9-F95D-E296-88D7F071F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16E6-3016-4549-2103-D7A09D374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/>
              <a:t>Decomposititon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18888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48D96-68B2-07B5-113F-3B25F558A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0DCC-B08F-3B3B-4115-EDCA0E03E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/>
              <a:t>Decomposititon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361756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C251F-3991-948A-09CD-78E5139F9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AD5-5750-9189-75D5-B141ED3CB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Abstraction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75396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D031C-703F-442D-7F8D-892086538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C175-AD0D-4AE6-A1E1-C50716B57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Abstraction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25173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B0455-79D7-B9C1-7C3D-1E6F58A1A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9AC2-EA55-4E64-12A1-2B356C4CA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Abstraction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46075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B9A77-0EC5-6C68-CCEB-5361B8680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E8D4-4E2F-96E2-4504-96577867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Pattern Recognition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107308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524</Words>
  <Application>Microsoft Office PowerPoint</Application>
  <PresentationFormat>Widescreen</PresentationFormat>
  <Paragraphs>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Berpikir Komputasional</vt:lpstr>
      <vt:lpstr>PowerPoint Presentation</vt:lpstr>
      <vt:lpstr>Decomposititon</vt:lpstr>
      <vt:lpstr>Decomposititon</vt:lpstr>
      <vt:lpstr>Decomposititon</vt:lpstr>
      <vt:lpstr>Abstraction</vt:lpstr>
      <vt:lpstr>Abstraction</vt:lpstr>
      <vt:lpstr>Abstraction</vt:lpstr>
      <vt:lpstr>Pattern Recognition</vt:lpstr>
      <vt:lpstr>Pattern Recognition</vt:lpstr>
      <vt:lpstr>Algorithm</vt:lpstr>
      <vt:lpstr>Algorithm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Abdan Hafidz</dc:creator>
  <cp:lastModifiedBy>Abdan Hafidz</cp:lastModifiedBy>
  <cp:revision>1</cp:revision>
  <dcterms:created xsi:type="dcterms:W3CDTF">2025-01-21T06:55:29Z</dcterms:created>
  <dcterms:modified xsi:type="dcterms:W3CDTF">2025-01-21T10:08:44Z</dcterms:modified>
</cp:coreProperties>
</file>