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FBAB-EA50-9D7A-093F-3559B946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DF1F8-ED37-D9E1-BFA1-661337557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A474-1689-2609-BDDA-61F5488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8C0C-9C2C-E63B-64DE-37A60F3B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C8C6-2F29-04C6-0049-7928E8BE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5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4055-9415-09F1-DEB0-AE5411D3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9D30-E227-35CE-5A50-4B35B4B1C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19F2-A556-CDE9-A410-9E16264A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63E4-688B-06F2-55B9-6A85860A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4910-06DC-D2D3-5EAB-6E6384DF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04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CAA0B-026B-B835-2E2F-4F4C839C5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A707B-21F8-47C0-58E8-DA9EEB93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666D-4CAA-210B-3655-E4725A3A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7A0C-D1B6-EE84-1023-B9456942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687D-AB2C-DC78-A23C-16FED3EF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06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1A9D-43BE-51AD-9DBB-3C65FF47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E047-F18B-6C21-9676-8A44A233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F410-ED8F-8D8A-3B96-E63EE29D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534F-8B03-D39A-4DD9-CF5958C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218B-1EF9-3DC4-3923-49E7AB80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80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3D44-81C5-80BA-D249-AD4CF013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805C-C54F-340C-EB90-3BD03F30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1B74-95A3-C610-5A4B-466E57C9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4069-708E-0CF4-0EC5-D280A832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092E-FF2B-AB64-C402-5BD694B6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95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D3C4-E4E3-5B79-D7DF-BBAE4896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E6D6-D42C-2CB0-06F0-A14EC9EB5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8B1FB-E5A3-9DF6-4804-4619C0D18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C2598-4F15-5720-9583-42C0F283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2AA98-B580-0D16-8F87-BE9C97BE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6C26-C94D-BE98-C269-D1BA38B5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135F-2707-E91F-6747-75543766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EE60-824D-745B-86FA-6F189776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B60-393A-9BFD-C3D9-70E445A8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C5A31-EB6A-3B78-F50C-57F207313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6918-6835-CCE1-E817-C08047ECE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7BE69-402C-917F-21AE-5E3FE13D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6BE63-77B2-7295-C785-176D45B6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6F2D-5AB8-B0DD-37A0-02F0358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29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B223-FC7C-2F65-33C1-466AD9AD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3C5EA-39CC-CE4E-B5EB-579E091C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1699-2EEA-5A78-EC6E-2DE02ED1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E3EBA-4243-004F-5F10-E9FEC03B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84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8CF6-1B3D-EA4B-24B1-6AAD4051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972D4-9437-F8F7-BDD4-DFDA810F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4271F-7073-5061-A620-16D70A0C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56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1609-EA27-B83C-4C34-14076F9A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00CB-568D-EBC4-7B28-991BDED8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509E9-5F01-A46C-7649-56C8E05B1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60E10-4E1C-A70D-7517-92E2CFAD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1EC5-70F4-F4D6-2BC5-657F3FE3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6A6C5-241A-FD2C-60CB-E4C3AE6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293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6948-3610-1B7A-57AF-8066AD6F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024A6-0559-5051-CD46-F0DBBE2FE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FE9F-E01E-1E78-87BE-B60EA690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693AF-E107-657E-48EE-ACC3B20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837ED-1C61-35DC-D762-AB2AEE32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44CB-0C46-001A-3871-77A8A4F7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02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EFD56-3290-D40D-AF98-C0D991CC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5B32-5BBE-2E31-DFEF-F1EEB7EC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6501-A611-49BD-8AE8-50C6FE9E5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25F0-F8D0-4C25-97FA-0C108FBD4E4D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5A38-AF1A-530E-D419-BB316197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A4C61-9F2D-5E6B-3328-9E0A6F74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A123F-0491-4FC1-B790-3974B048F7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337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7076-AD6B-599B-04ED-B1BD6372A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Kuis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469F4-D12B-2D30-6702-62D92B9F3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Olimpiade</a:t>
            </a:r>
            <a:r>
              <a:rPr lang="en-US" dirty="0"/>
              <a:t> </a:t>
            </a:r>
            <a:r>
              <a:rPr lang="en-US" dirty="0" err="1"/>
              <a:t>LOPI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2025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215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2CA2-5CDE-0FD4-5FB4-025A1855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E914EC1-D987-E334-B8BD-ED7FDF7A0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028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2B08-2E8A-9D18-6531-CD12E928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7FC7DC-ABE8-02CA-63C6-37495FE8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87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E6BB-7F8D-E9E1-3D59-4140A913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0B7DDCA-B9A3-7773-ED09-05EF95C5C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84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21C05-0F6C-7181-0C63-6A0F0DF4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1B6D9CEC-9C4E-7836-0397-662C85BD0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92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2E47-15A2-3367-A379-5084BEBE7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8672BB-BEA4-615E-ABF2-A27C2D4AA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61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32E62-CF90-6BE9-96D5-1AC5C1DF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BF9B2C5-1061-A41E-09CB-63FB996C5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53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CDE0E-2145-02A6-4B9A-3FB01603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A338E26-8802-053A-3EB1-F983A4CEF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854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C747-6519-81CF-A14D-A9F47E37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EE54B2-046D-B906-66FB-BD99601DD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9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1E43-A45C-F9AE-B95E-94A82AD7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BBD7A1B-34D7-0D3C-57BD-F59E79B02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83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739B-07AF-8D0D-FB75-2E1843FED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A8F636-193D-4FE4-CDE5-5D9E7856D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8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E0DE-533A-46EB-CD4E-A9F65479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3A54E-2E70-6253-A399-5074A7356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9F296-071E-A489-76AB-BB99421C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8" y="257999"/>
            <a:ext cx="4441084" cy="3325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E1EDF-2C39-B435-6E33-4B92214E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98" y="257999"/>
            <a:ext cx="1514686" cy="3515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937645-EE5C-E7C3-FEA3-6E88A1D8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84" y="129956"/>
            <a:ext cx="107298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7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ED542-5A6C-347F-1D7B-01C0E811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445510-9B8F-28B4-5FE8-A1737E0DD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72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E41B-3CDA-2268-0C29-EBA2CC42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598EC37E-070A-F96A-0400-073902180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3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0816F-2087-4904-220A-70976B16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5E3DE553-5370-2B4D-B79C-7BEDAAE58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906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F2A6-299E-E07C-1539-7A5DAFD8B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C34152-1C2E-2DC6-0B80-BF35FD8B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43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028F2-C81B-67F2-905D-670E886A7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F213101-C3DB-475F-27BD-CC8ED5DB8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94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06A6E-E6BD-223E-A75C-C9521299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E7D7857-20A8-1776-2374-40B223A1B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75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E3FE5-B2D3-D7D0-E329-A323ECF08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05C1DD56-725E-823D-A077-D83B4CE18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D2A46-4EA7-3712-B1F5-E526F52B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7" y="334327"/>
            <a:ext cx="709711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A9AE-A43A-AA7E-5E05-35A8383C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4C0C4B0E-2E5D-9520-7CBE-D1C9883BB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7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0F6E-A1F0-29E3-2C28-4092E17A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7FAA7F-B568-CA94-2A82-56F33C913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61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F6AF-2DFC-C446-B8FD-7B4F55EF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A1AA2FE-C907-1F20-CB7E-8AC113403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614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9813-8347-B79B-116D-7060ED2A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60151CAC-CB1E-C390-DBD1-F5270869B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2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F32B-AC3E-7BAC-81F3-98B62DA49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A65884-AAF4-D143-4A04-0C8E02BE1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78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F4FE-24C5-C581-0712-9D4E6AD9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242C4FE-1B9F-8061-E4C5-D8A5F55F0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46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Pembahasan Soal Kuis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1</cp:revision>
  <dcterms:created xsi:type="dcterms:W3CDTF">2025-01-23T09:03:14Z</dcterms:created>
  <dcterms:modified xsi:type="dcterms:W3CDTF">2025-01-23T11:43:15Z</dcterms:modified>
</cp:coreProperties>
</file>