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317" r:id="rId4"/>
    <p:sldId id="318" r:id="rId5"/>
    <p:sldId id="319" r:id="rId6"/>
    <p:sldId id="262" r:id="rId7"/>
    <p:sldId id="272" r:id="rId8"/>
    <p:sldId id="273" r:id="rId9"/>
    <p:sldId id="274" r:id="rId10"/>
    <p:sldId id="275" r:id="rId11"/>
    <p:sldId id="276" r:id="rId12"/>
    <p:sldId id="263" r:id="rId13"/>
    <p:sldId id="277" r:id="rId14"/>
    <p:sldId id="278" r:id="rId15"/>
    <p:sldId id="279" r:id="rId16"/>
    <p:sldId id="280" r:id="rId17"/>
    <p:sldId id="281" r:id="rId18"/>
    <p:sldId id="266" r:id="rId19"/>
    <p:sldId id="282" r:id="rId20"/>
    <p:sldId id="283" r:id="rId21"/>
    <p:sldId id="284" r:id="rId22"/>
    <p:sldId id="285" r:id="rId23"/>
    <p:sldId id="286" r:id="rId24"/>
    <p:sldId id="264" r:id="rId25"/>
    <p:sldId id="287" r:id="rId26"/>
    <p:sldId id="288" r:id="rId27"/>
    <p:sldId id="289" r:id="rId28"/>
    <p:sldId id="290" r:id="rId29"/>
    <p:sldId id="291" r:id="rId30"/>
    <p:sldId id="265" r:id="rId31"/>
    <p:sldId id="292" r:id="rId32"/>
    <p:sldId id="293" r:id="rId33"/>
    <p:sldId id="294" r:id="rId34"/>
    <p:sldId id="295" r:id="rId35"/>
    <p:sldId id="296" r:id="rId36"/>
    <p:sldId id="267" r:id="rId37"/>
    <p:sldId id="297" r:id="rId38"/>
    <p:sldId id="298" r:id="rId39"/>
    <p:sldId id="299" r:id="rId40"/>
    <p:sldId id="300" r:id="rId41"/>
    <p:sldId id="301" r:id="rId42"/>
    <p:sldId id="268" r:id="rId43"/>
    <p:sldId id="302" r:id="rId44"/>
    <p:sldId id="303" r:id="rId45"/>
    <p:sldId id="304" r:id="rId46"/>
    <p:sldId id="305" r:id="rId47"/>
    <p:sldId id="306" r:id="rId48"/>
    <p:sldId id="269" r:id="rId49"/>
    <p:sldId id="270" r:id="rId50"/>
    <p:sldId id="307" r:id="rId51"/>
    <p:sldId id="308" r:id="rId52"/>
    <p:sldId id="309" r:id="rId53"/>
    <p:sldId id="310" r:id="rId54"/>
    <p:sldId id="311" r:id="rId55"/>
    <p:sldId id="271" r:id="rId56"/>
    <p:sldId id="312" r:id="rId57"/>
    <p:sldId id="313" r:id="rId58"/>
    <p:sldId id="314" r:id="rId59"/>
    <p:sldId id="315" r:id="rId60"/>
    <p:sldId id="31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FE66B-CA19-0CE3-AA1D-849AB0B78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E814E-169B-8E14-B94A-9B1607B38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5B0FE-B676-A20D-3D75-A18CEB2F0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902E-9A93-453D-A047-D068E70A8F2F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E2F9-CB87-0502-8F1B-D2C21B1E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7ACA6-BCB7-3E47-08DB-FB8F39DB4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736-EBA6-4307-9BA2-64D2EB62CA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1421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19DD-6A65-641B-356F-BE300868A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B1A63B-F931-D91E-0D2C-FD8819D315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12D39-4162-CD19-9F15-4BB820D6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902E-9A93-453D-A047-D068E70A8F2F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7E0B8-A724-CBF1-3B62-154BE028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2288F-9AB9-31FD-D54C-67BDFAEE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736-EBA6-4307-9BA2-64D2EB62CA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55106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32C83-621F-2EE0-AA0B-79A37D7596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76E32A-CC2C-DFF0-31FF-1F3CD52D9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D184D-DBEB-F2D6-B78E-3F62335F9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902E-9A93-453D-A047-D068E70A8F2F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86E51-5D1D-6640-4D33-6235AF792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1072-EA66-C129-3D8E-49F9B8443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736-EBA6-4307-9BA2-64D2EB62CA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8925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85837-2833-2542-6337-0DCDB7891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650D-E46A-EA89-3ACE-42E6B72C3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67D5A-2BB4-320A-9B0A-68F940264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902E-9A93-453D-A047-D068E70A8F2F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05482-DCE9-15F8-12E9-3C6719C9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76DB-D33B-9B52-F742-BD9844AA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736-EBA6-4307-9BA2-64D2EB62CA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268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7E5B0-17EA-7474-A40F-FA7A18F3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C6988-6D76-9C08-8A66-AC9909FC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F86DD-C47A-4074-90E3-673C4288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902E-9A93-453D-A047-D068E70A8F2F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FD710-5C71-3096-BC43-B4D5DCC9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F5F45-80F8-1083-710E-1565875B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736-EBA6-4307-9BA2-64D2EB62CA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6083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9667-36DC-FBB8-8408-03926B92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FF649-6854-BDDC-A2A6-9CD127ADB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8459C-E2D8-3C3A-A515-DE46749B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FE8DD-BFF1-A9D3-AC4E-79D34269B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902E-9A93-453D-A047-D068E70A8F2F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BCC5E-849B-19CC-C659-556A8726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D2716-F0E9-4052-D508-0EA16E62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736-EBA6-4307-9BA2-64D2EB62CA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68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9A3D-A301-1AEE-61F0-AE70EE1B9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1F961-106F-74F0-6E64-F9269A4C8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84F87-9884-3A3D-B614-7B244B49A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E1BC83-639B-EC09-691B-4332EC5DD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488EF1-46C3-5D3C-42E6-3A2EE2160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8CC04-DBDD-2E8E-29CC-9FCD601B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902E-9A93-453D-A047-D068E70A8F2F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807A7-DE64-C5D6-8FEA-A7348C4B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5FC6A-C4B3-A645-BB4D-C7FC3B959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736-EBA6-4307-9BA2-64D2EB62CA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9768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6D59-7948-6085-35AF-D2EA71AD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C3D54-CF35-5DA8-8582-7E9AF63FD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902E-9A93-453D-A047-D068E70A8F2F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DF0FD-671F-7C39-49D6-D2D63C42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A9D20-6E4E-DB72-5115-05C0B3D4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736-EBA6-4307-9BA2-64D2EB62CA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929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96C45-EB3D-93DF-5568-D5C8DFAC0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902E-9A93-453D-A047-D068E70A8F2F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7BC63-B8CD-B3E7-7204-9DF07190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77CB6-582F-FF3A-CA3B-FE865905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736-EBA6-4307-9BA2-64D2EB62CA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005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E495-6FD2-1DBF-6529-87F486DF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003C6-BB71-E74E-3F30-332539CAB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A3220D-8201-9C1D-4068-EAB6104F8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0484B-6945-9CD1-666B-242244EE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902E-9A93-453D-A047-D068E70A8F2F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8A835-1C85-AEAD-8CCD-389E0418A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BCAD9-FC64-27F5-65C9-BC046A3B6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736-EBA6-4307-9BA2-64D2EB62CA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0964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E2A2-CEF3-AFB8-0D3B-FC18995F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C6D4C4-02F2-10FF-AF00-BFC9F456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D3A6B-D55F-022D-E184-95A77D7A9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C90FF-C521-6A61-4D66-8323AED23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8902E-9A93-453D-A047-D068E70A8F2F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CEDC7-0777-283D-3688-D0CE06F9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1402B-90D0-8FC2-A8AE-6192052A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02736-EBA6-4307-9BA2-64D2EB62CA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0882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3A030-8C90-3658-BFED-B1566DFC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DFB19-76B5-C27B-0E65-558632A6E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1F184-82C8-4C6A-B1EB-71AD37353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8902E-9A93-453D-A047-D068E70A8F2F}" type="datetimeFigureOut">
              <a:rPr lang="en-ID" smtClean="0"/>
              <a:t>25/01/2025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CD741-74E8-6C16-2DC0-D398F260AC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3EE5A-97B2-36DD-5E7E-815A6CD8B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102736-EBA6-4307-9BA2-64D2EB62CA4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9640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2E709-1966-660F-D8EB-9AEC124D4B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Linear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3FA95-5022-EDCA-4B29-6D293C99DB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42123"/>
          </a:xfrm>
        </p:spPr>
        <p:txBody>
          <a:bodyPr/>
          <a:lstStyle/>
          <a:p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Penyelesaian</a:t>
            </a:r>
            <a:r>
              <a:rPr lang="en-US" dirty="0"/>
              <a:t> </a:t>
            </a:r>
            <a:r>
              <a:rPr lang="en-US" dirty="0" err="1"/>
              <a:t>Soal</a:t>
            </a:r>
            <a:r>
              <a:rPr lang="en-US" dirty="0"/>
              <a:t> </a:t>
            </a:r>
            <a:r>
              <a:rPr lang="en-US" dirty="0" err="1"/>
              <a:t>SPLD</a:t>
            </a:r>
            <a:r>
              <a:rPr lang="en-US" dirty="0"/>
              <a:t>/TV </a:t>
            </a:r>
            <a:r>
              <a:rPr lang="en-US" dirty="0" err="1"/>
              <a:t>Tipe</a:t>
            </a:r>
            <a:r>
              <a:rPr lang="en-US" dirty="0"/>
              <a:t> PK/PM</a:t>
            </a:r>
            <a:endParaRPr lang="en-ID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4274ECD-D5C2-E0D5-B51B-2FAC9DCA1649}"/>
              </a:ext>
            </a:extLst>
          </p:cNvPr>
          <p:cNvSpPr txBox="1">
            <a:spLocks/>
          </p:cNvSpPr>
          <p:nvPr/>
        </p:nvSpPr>
        <p:spPr>
          <a:xfrm>
            <a:off x="1524000" y="4417169"/>
            <a:ext cx="9144000" cy="542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Oleh : Abdan Hafidz</a:t>
            </a:r>
            <a:endParaRPr lang="en-ID" b="1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7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BB74E-B705-DFDB-D007-7D5BA3B89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1C4B60-D335-C326-C945-80896C828A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4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3487D-D552-DB6C-FF44-2B910773E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81D11A-B8E5-1723-F52F-39AECB099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0545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0B8D0-F862-B19F-5AA6-A48FC7A2F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3794-56D4-D4D8-253A-3BDE4A11B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62" y="-124175"/>
            <a:ext cx="9144000" cy="1139323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/>
              <a:t>Latihan </a:t>
            </a:r>
            <a:r>
              <a:rPr lang="en-US" sz="2800" u="sng" dirty="0" err="1"/>
              <a:t>Soal</a:t>
            </a:r>
            <a:endParaRPr lang="en-ID" sz="2800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8FBA0AC-2E58-28AA-64DC-9DEE28BA7D73}"/>
              </a:ext>
            </a:extLst>
          </p:cNvPr>
          <p:cNvSpPr txBox="1">
            <a:spLocks/>
          </p:cNvSpPr>
          <p:nvPr/>
        </p:nvSpPr>
        <p:spPr>
          <a:xfrm>
            <a:off x="668562" y="539954"/>
            <a:ext cx="9144000" cy="651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54A4EB-3E41-B4D8-BC50-BFE03E34C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856" y="1191238"/>
            <a:ext cx="3315163" cy="1552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C2BF93-43AE-8055-7A14-3BDD9C2EEFBF}"/>
              </a:ext>
            </a:extLst>
          </p:cNvPr>
          <p:cNvSpPr txBox="1"/>
          <p:nvPr/>
        </p:nvSpPr>
        <p:spPr>
          <a:xfrm>
            <a:off x="4233883" y="979513"/>
            <a:ext cx="9675064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 err="1"/>
              <a:t>Tentukan</a:t>
            </a:r>
            <a:r>
              <a:rPr lang="en-ID" sz="1600" dirty="0"/>
              <a:t> </a:t>
            </a:r>
            <a:r>
              <a:rPr lang="en-ID" sz="1600" dirty="0" err="1"/>
              <a:t>nilai</a:t>
            </a:r>
            <a:r>
              <a:rPr lang="en-ID" sz="1600" dirty="0"/>
              <a:t> </a:t>
            </a:r>
            <a:r>
              <a:rPr lang="en-ID" sz="1600" dirty="0" err="1"/>
              <a:t>x,y</a:t>
            </a:r>
            <a:r>
              <a:rPr lang="en-ID" sz="1600" dirty="0"/>
              <a:t>, dan z yang </a:t>
            </a:r>
            <a:r>
              <a:rPr lang="en-ID" sz="1600" dirty="0" err="1"/>
              <a:t>memenuhi</a:t>
            </a:r>
            <a:r>
              <a:rPr lang="en-ID" sz="1600" dirty="0"/>
              <a:t> </a:t>
            </a:r>
            <a:r>
              <a:rPr lang="en-ID" sz="1600" dirty="0" err="1"/>
              <a:t>persamaan</a:t>
            </a:r>
            <a:r>
              <a:rPr lang="en-ID" sz="1600" dirty="0"/>
              <a:t> di </a:t>
            </a:r>
            <a:r>
              <a:rPr lang="en-ID" sz="1600" dirty="0" err="1"/>
              <a:t>atas</a:t>
            </a:r>
            <a:r>
              <a:rPr lang="en-ID" sz="1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4236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A298E1-1E98-B49A-B744-D35A40F54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4676C3-B23D-C12D-C351-FB429D6580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77202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C8185-4E0C-8979-E34A-88E101EA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EA0F50-D4C4-6893-0F70-09FDAD536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1900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904DB-F5C9-386C-1561-B8F4D357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5A8CD4-1023-D6E6-92E5-85EF42BB99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046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9BE52-B08F-E78A-8E5C-F946C33F7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E28220D-8A2B-7E52-A4E4-4BCFD44BF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83994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2EB9A-AE76-ABA9-7798-41C9A776A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110EC15-783D-DC9A-A9FD-A9970614C6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8105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D97E9-4AC2-D8C0-53F1-26E2D378E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CE291-7397-D9F1-907C-063329803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62" y="-124175"/>
            <a:ext cx="9144000" cy="1139323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/>
              <a:t>Latihan </a:t>
            </a:r>
            <a:r>
              <a:rPr lang="en-US" sz="2800" u="sng" dirty="0" err="1"/>
              <a:t>Soal</a:t>
            </a:r>
            <a:endParaRPr lang="en-ID" sz="2800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33DB35-E1AC-354C-97F4-75D065EA5D8C}"/>
              </a:ext>
            </a:extLst>
          </p:cNvPr>
          <p:cNvSpPr txBox="1">
            <a:spLocks/>
          </p:cNvSpPr>
          <p:nvPr/>
        </p:nvSpPr>
        <p:spPr>
          <a:xfrm>
            <a:off x="668562" y="539954"/>
            <a:ext cx="9144000" cy="651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7CD87-ABCC-8C1A-643A-A060FD30E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62" y="1069592"/>
            <a:ext cx="1733792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1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A02E-0C64-102F-C931-7A0753AD9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0B6D6E-ACFB-5A9C-B604-6BA6C033A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55314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9E2B0-6A63-D9EB-BA26-49A79839C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35427D-837C-1E7C-3599-88D0B0B94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141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8BE47-5029-2A5B-013D-C8D15B614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15696C-6425-D08E-7427-90E8C3ADD3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7147672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3F1FB-BA2C-EA21-41C6-9B49C864A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61FCB2-DBB4-CE94-F295-5659299F3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5927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18DF0-81A6-CC82-A2EC-1D90E6DA5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598D817-C5D4-2747-69AB-248E01E0E4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8025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649B5-E0D0-EB40-B714-D5C9623FE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E567CCC-7408-571F-2717-5E8029D779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57062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B22D7-5099-4F4E-9D58-DE9FD8E3A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268E-F2CC-EB21-9B47-3CF123A48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62" y="-124175"/>
            <a:ext cx="9144000" cy="1139323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/>
              <a:t>Latihan </a:t>
            </a:r>
            <a:r>
              <a:rPr lang="en-US" sz="2800" u="sng" dirty="0" err="1"/>
              <a:t>Soal</a:t>
            </a:r>
            <a:endParaRPr lang="en-ID" sz="2800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094679D-3BAA-421C-5AED-E9256C0741C3}"/>
              </a:ext>
            </a:extLst>
          </p:cNvPr>
          <p:cNvSpPr txBox="1">
            <a:spLocks/>
          </p:cNvSpPr>
          <p:nvPr/>
        </p:nvSpPr>
        <p:spPr>
          <a:xfrm>
            <a:off x="668562" y="539954"/>
            <a:ext cx="9144000" cy="651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97FF4-9F60-2FCE-1FC7-75DB62634E2D}"/>
                  </a:ext>
                </a:extLst>
              </p:cNvPr>
              <p:cNvSpPr txBox="1"/>
              <p:nvPr/>
            </p:nvSpPr>
            <p:spPr>
              <a:xfrm>
                <a:off x="668562" y="1102071"/>
                <a:ext cx="9675064" cy="15314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600" dirty="0"/>
                  <a:t>Diberikan </a:t>
                </a:r>
                <a:r>
                  <a:rPr lang="en-US" sz="1600" dirty="0" err="1"/>
                  <a:t>persamaan</a:t>
                </a:r>
                <a:r>
                  <a:rPr lang="en-US" sz="1600" dirty="0"/>
                  <a:t> di </a:t>
                </a:r>
                <a:r>
                  <a:rPr lang="en-US" sz="1600" dirty="0" err="1"/>
                  <a:t>bawah</a:t>
                </a:r>
                <a:r>
                  <a:rPr lang="en-US" sz="1600" dirty="0"/>
                  <a:t> </a:t>
                </a:r>
                <a:r>
                  <a:rPr lang="en-US" sz="1600" dirty="0" err="1"/>
                  <a:t>ini</a:t>
                </a:r>
                <a:endParaRPr lang="en-US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=21</m:t>
                      </m:r>
                    </m:oMath>
                  </m:oMathPara>
                </a14:m>
                <a:endParaRPr lang="en-ID" sz="16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D" sz="1600" dirty="0"/>
              </a:p>
              <a:p>
                <a:pPr>
                  <a:lnSpc>
                    <a:spcPct val="150000"/>
                  </a:lnSpc>
                </a:pPr>
                <a:r>
                  <a:rPr lang="en-ID" sz="1600" dirty="0" err="1"/>
                  <a:t>Untuk</a:t>
                </a:r>
                <a:r>
                  <a:rPr lang="en-ID" sz="1600" dirty="0"/>
                  <a:t> </a:t>
                </a:r>
                <a:r>
                  <a:rPr lang="en-ID" sz="1600" dirty="0" err="1"/>
                  <a:t>x,y</a:t>
                </a:r>
                <a:r>
                  <a:rPr lang="en-ID" sz="1600" dirty="0"/>
                  <a:t>, dan z </a:t>
                </a:r>
                <a:r>
                  <a:rPr lang="en-ID" sz="1600" dirty="0" err="1"/>
                  <a:t>bilangan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bulat</a:t>
                </a:r>
                <a:r>
                  <a:rPr lang="en-ID" sz="1600" dirty="0"/>
                  <a:t> non-</a:t>
                </a:r>
                <a:r>
                  <a:rPr lang="en-ID" sz="1600" dirty="0" err="1"/>
                  <a:t>negatif</a:t>
                </a:r>
                <a:r>
                  <a:rPr lang="en-ID" sz="1600" dirty="0"/>
                  <a:t>, </a:t>
                </a:r>
                <a:r>
                  <a:rPr lang="en-ID" sz="1600" dirty="0" err="1"/>
                  <a:t>tentukan</a:t>
                </a:r>
                <a:r>
                  <a:rPr lang="en-ID" sz="1600" dirty="0"/>
                  <a:t> </a:t>
                </a:r>
                <a:r>
                  <a:rPr lang="en-ID" sz="1600" dirty="0" err="1"/>
                  <a:t>apakah</a:t>
                </a:r>
                <a:r>
                  <a:rPr lang="en-ID" sz="1600" dirty="0"/>
                  <a:t> </a:t>
                </a:r>
                <a:r>
                  <a:rPr lang="en-ID" sz="1600" dirty="0" err="1"/>
                  <a:t>pernyataan</a:t>
                </a:r>
                <a:r>
                  <a:rPr lang="en-ID" sz="1600" dirty="0"/>
                  <a:t> di </a:t>
                </a:r>
                <a:r>
                  <a:rPr lang="en-ID" sz="1600" dirty="0" err="1"/>
                  <a:t>bawah</a:t>
                </a:r>
                <a:r>
                  <a:rPr lang="en-ID" sz="1600" dirty="0"/>
                  <a:t> </a:t>
                </a:r>
                <a:r>
                  <a:rPr lang="en-ID" sz="1600" dirty="0" err="1"/>
                  <a:t>ini</a:t>
                </a:r>
                <a:r>
                  <a:rPr lang="en-ID" sz="1600" dirty="0"/>
                  <a:t> </a:t>
                </a:r>
                <a:r>
                  <a:rPr lang="en-ID" sz="1600" b="1" dirty="0" err="1"/>
                  <a:t>Benar</a:t>
                </a:r>
                <a:r>
                  <a:rPr lang="en-ID" sz="1600" b="1" dirty="0"/>
                  <a:t> (B) </a:t>
                </a:r>
                <a:r>
                  <a:rPr lang="en-ID" sz="1600" b="1" dirty="0" err="1"/>
                  <a:t>atau</a:t>
                </a:r>
                <a:r>
                  <a:rPr lang="en-ID" sz="1600" b="1" dirty="0"/>
                  <a:t> Salah (S)!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D97FF4-9F60-2FCE-1FC7-75DB62634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562" y="1102071"/>
                <a:ext cx="9675064" cy="1531445"/>
              </a:xfrm>
              <a:prstGeom prst="rect">
                <a:avLst/>
              </a:prstGeom>
              <a:blipFill>
                <a:blip r:embed="rId2"/>
                <a:stretch>
                  <a:fillRect l="-378" b="-438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6BCAA90-54BB-AE94-8292-05FD90D3DB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606765"/>
                  </p:ext>
                </p:extLst>
              </p:nvPr>
            </p:nvGraphicFramePr>
            <p:xfrm>
              <a:off x="731706" y="2872740"/>
              <a:ext cx="9746144" cy="2626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48714">
                      <a:extLst>
                        <a:ext uri="{9D8B030D-6E8A-4147-A177-3AD203B41FA5}">
                          <a16:colId xmlns:a16="http://schemas.microsoft.com/office/drawing/2014/main" val="1908098433"/>
                        </a:ext>
                      </a:extLst>
                    </a:gridCol>
                    <a:gridCol w="2110311">
                      <a:extLst>
                        <a:ext uri="{9D8B030D-6E8A-4147-A177-3AD203B41FA5}">
                          <a16:colId xmlns:a16="http://schemas.microsoft.com/office/drawing/2014/main" val="2109571126"/>
                        </a:ext>
                      </a:extLst>
                    </a:gridCol>
                    <a:gridCol w="4387119">
                      <a:extLst>
                        <a:ext uri="{9D8B030D-6E8A-4147-A177-3AD203B41FA5}">
                          <a16:colId xmlns:a16="http://schemas.microsoft.com/office/drawing/2014/main" val="1382144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Pernyataan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Benar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Salah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17768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Nilai z  yang </a:t>
                          </a:r>
                          <a:r>
                            <a:rPr lang="en-US" dirty="0" err="1"/>
                            <a:t>memenuhi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tidak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lebih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dari</a:t>
                          </a:r>
                          <a:r>
                            <a:rPr lang="en-US" dirty="0"/>
                            <a:t> 12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25228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=20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4277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0684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Untuk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nilai</a:t>
                          </a:r>
                          <a:r>
                            <a:rPr lang="en-US" dirty="0"/>
                            <a:t> y = 7 Ada </a:t>
                          </a:r>
                          <a:r>
                            <a:rPr lang="en-US" dirty="0" err="1"/>
                            <a:t>nilai</a:t>
                          </a:r>
                          <a:r>
                            <a:rPr lang="en-US" dirty="0"/>
                            <a:t> x dan z yang </a:t>
                          </a:r>
                          <a:r>
                            <a:rPr lang="en-US" dirty="0" err="1"/>
                            <a:t>memenuhi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persamaan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210065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96BCAA90-54BB-AE94-8292-05FD90D3DB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51606765"/>
                  </p:ext>
                </p:extLst>
              </p:nvPr>
            </p:nvGraphicFramePr>
            <p:xfrm>
              <a:off x="731706" y="2872740"/>
              <a:ext cx="9746144" cy="26268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48714">
                      <a:extLst>
                        <a:ext uri="{9D8B030D-6E8A-4147-A177-3AD203B41FA5}">
                          <a16:colId xmlns:a16="http://schemas.microsoft.com/office/drawing/2014/main" val="1908098433"/>
                        </a:ext>
                      </a:extLst>
                    </a:gridCol>
                    <a:gridCol w="2110311">
                      <a:extLst>
                        <a:ext uri="{9D8B030D-6E8A-4147-A177-3AD203B41FA5}">
                          <a16:colId xmlns:a16="http://schemas.microsoft.com/office/drawing/2014/main" val="2109571126"/>
                        </a:ext>
                      </a:extLst>
                    </a:gridCol>
                    <a:gridCol w="4387119">
                      <a:extLst>
                        <a:ext uri="{9D8B030D-6E8A-4147-A177-3AD203B41FA5}">
                          <a16:colId xmlns:a16="http://schemas.microsoft.com/office/drawing/2014/main" val="1382144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Pernyataan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Benar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Salah</a:t>
                          </a:r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17768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Nilai z  yang </a:t>
                          </a:r>
                          <a:r>
                            <a:rPr lang="en-US" dirty="0" err="1"/>
                            <a:t>memenuhi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tidak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lebih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dari</a:t>
                          </a:r>
                          <a:r>
                            <a:rPr lang="en-US" dirty="0"/>
                            <a:t> 12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92522850"/>
                      </a:ext>
                    </a:extLst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5" t="-171000" r="-200750" b="-18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4277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5" t="-444262" r="-200750" b="-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06840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Untuk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nilai</a:t>
                          </a:r>
                          <a:r>
                            <a:rPr lang="en-US" dirty="0"/>
                            <a:t> y = 7 Ada </a:t>
                          </a:r>
                          <a:r>
                            <a:rPr lang="en-US" dirty="0" err="1"/>
                            <a:t>nilai</a:t>
                          </a:r>
                          <a:r>
                            <a:rPr lang="en-US" dirty="0"/>
                            <a:t> x dan z yang </a:t>
                          </a:r>
                          <a:r>
                            <a:rPr lang="en-US" dirty="0" err="1"/>
                            <a:t>memenuhi</a:t>
                          </a:r>
                          <a:r>
                            <a:rPr lang="en-US" dirty="0"/>
                            <a:t> </a:t>
                          </a:r>
                          <a:r>
                            <a:rPr lang="en-US" dirty="0" err="1"/>
                            <a:t>persamaan</a:t>
                          </a:r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D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210065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6549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4056B-94BD-B909-2E23-6417AAB95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CBDD91-886D-7672-4183-0A667A8AA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334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F15F8-DDC3-D55E-E675-8984B33EE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340BBB-1DF1-0DE5-E992-F9CE2B5B33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553350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4EB20-670C-2C27-AAC8-2C524EA26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771201F-7400-94CD-989C-5F8B18CAAA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63707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13B92-C29C-5B89-293E-1055F1B56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615155-1D94-0ED6-5800-949390ADC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899723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3F415-6B94-B305-E183-FE13288E9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33059B9-EC25-3A8D-1701-9A5EADDF6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83042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A1868-B489-B979-3BE9-A19B2F601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BC46384-1F41-4275-7D93-6D99422791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71385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BD2A6-7293-A8A5-C300-7EB7C57F7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F808C-5E05-AE6A-61A4-F9F0EB5BC9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62" y="-124175"/>
            <a:ext cx="9144000" cy="1139323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/>
              <a:t>Latihan </a:t>
            </a:r>
            <a:r>
              <a:rPr lang="en-US" sz="2800" u="sng" dirty="0" err="1"/>
              <a:t>Soal</a:t>
            </a:r>
            <a:endParaRPr lang="en-ID" sz="2800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AE381A-2755-60D2-095F-73AEAE4FFC19}"/>
              </a:ext>
            </a:extLst>
          </p:cNvPr>
          <p:cNvSpPr txBox="1">
            <a:spLocks/>
          </p:cNvSpPr>
          <p:nvPr/>
        </p:nvSpPr>
        <p:spPr>
          <a:xfrm>
            <a:off x="668562" y="539954"/>
            <a:ext cx="9144000" cy="651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5513DA-4C91-207E-F56A-F1E2C9674CC1}"/>
              </a:ext>
            </a:extLst>
          </p:cNvPr>
          <p:cNvSpPr txBox="1"/>
          <p:nvPr/>
        </p:nvSpPr>
        <p:spPr>
          <a:xfrm>
            <a:off x="2992612" y="1015148"/>
            <a:ext cx="9675064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/>
              <a:t>Nilai x yang </a:t>
            </a:r>
            <a:r>
              <a:rPr lang="en-ID" sz="1600" dirty="0" err="1"/>
              <a:t>memenuhi</a:t>
            </a:r>
            <a:r>
              <a:rPr lang="en-ID" sz="1600" dirty="0"/>
              <a:t> </a:t>
            </a:r>
            <a:r>
              <a:rPr lang="en-ID" sz="1600" dirty="0" err="1"/>
              <a:t>persamaan</a:t>
            </a:r>
            <a:r>
              <a:rPr lang="en-ID" sz="1600" dirty="0"/>
              <a:t> </a:t>
            </a:r>
            <a:r>
              <a:rPr lang="en-ID" sz="1600" dirty="0" err="1"/>
              <a:t>berikut</a:t>
            </a:r>
            <a:r>
              <a:rPr lang="en-ID" sz="1600" dirty="0"/>
              <a:t> </a:t>
            </a:r>
            <a:r>
              <a:rPr lang="en-ID" sz="1600" dirty="0" err="1"/>
              <a:t>ini</a:t>
            </a:r>
            <a:r>
              <a:rPr lang="en-ID" sz="1600" dirty="0"/>
              <a:t> </a:t>
            </a:r>
            <a:r>
              <a:rPr lang="en-ID" sz="1600" dirty="0" err="1"/>
              <a:t>adalah</a:t>
            </a:r>
            <a:r>
              <a:rPr lang="en-ID" sz="1600" dirty="0"/>
              <a:t>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D40F25-C933-94FF-643F-7D9D63929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45" y="1191237"/>
            <a:ext cx="2086484" cy="114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734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32911-DA45-A0F0-4F41-34662FD8A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D1F0AC-77DA-4686-A019-5F827D3899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6923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396E0-EACA-C515-5E0B-0F89057C5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28ED36B-D886-5FD7-DA2B-69B7E1A07A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474890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2FB0C-F82B-98A2-E559-DA7E7B443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81AED5D-208F-78F7-3C4B-63F7A3736F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7011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4276E-DFCA-FF50-17D5-8FA287001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21283D-9E57-CAF4-C5D0-0AD2E8B54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14658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08CB6-F578-D361-D49B-954CA17F7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5EB0203-A8A4-0F08-8576-26B23D833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53266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79DB4-2DB6-BE4E-67D4-9B1A3C7C6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87F0-A938-ECE0-FE41-4512F66F2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62" y="-124175"/>
            <a:ext cx="9144000" cy="1139323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/>
              <a:t>Latihan </a:t>
            </a:r>
            <a:r>
              <a:rPr lang="en-US" sz="2800" u="sng" dirty="0" err="1"/>
              <a:t>Soal</a:t>
            </a:r>
            <a:endParaRPr lang="en-ID" sz="2800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CFC84C-5E0E-4652-CE89-10F52DA6449D}"/>
              </a:ext>
            </a:extLst>
          </p:cNvPr>
          <p:cNvSpPr txBox="1">
            <a:spLocks/>
          </p:cNvSpPr>
          <p:nvPr/>
        </p:nvSpPr>
        <p:spPr>
          <a:xfrm>
            <a:off x="668562" y="539954"/>
            <a:ext cx="9144000" cy="651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4CB753-EF1D-3AB7-6C44-D2550E902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62" y="1124106"/>
            <a:ext cx="2210108" cy="2143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614E3A-A4B4-D276-479D-4573C720308B}"/>
              </a:ext>
            </a:extLst>
          </p:cNvPr>
          <p:cNvSpPr txBox="1"/>
          <p:nvPr/>
        </p:nvSpPr>
        <p:spPr>
          <a:xfrm>
            <a:off x="2992612" y="1015148"/>
            <a:ext cx="9675064" cy="423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Tentukan</a:t>
            </a:r>
            <a:r>
              <a:rPr lang="en-US" sz="1600" dirty="0"/>
              <a:t> </a:t>
            </a:r>
            <a:r>
              <a:rPr lang="en-US" sz="1600" dirty="0" err="1"/>
              <a:t>nilai</a:t>
            </a:r>
            <a:r>
              <a:rPr lang="en-US" sz="1600" dirty="0"/>
              <a:t> </a:t>
            </a:r>
            <a:r>
              <a:rPr lang="en-US" sz="1600" dirty="0" err="1"/>
              <a:t>x,y</a:t>
            </a:r>
            <a:r>
              <a:rPr lang="en-US" sz="1600" dirty="0"/>
              <a:t>, dan z yang </a:t>
            </a:r>
            <a:r>
              <a:rPr lang="en-US" sz="1600" dirty="0" err="1"/>
              <a:t>memenuhi</a:t>
            </a:r>
            <a:r>
              <a:rPr lang="en-US" sz="1600" dirty="0"/>
              <a:t> </a:t>
            </a:r>
            <a:r>
              <a:rPr lang="en-US" sz="1600" dirty="0" err="1"/>
              <a:t>persamaan</a:t>
            </a:r>
            <a:r>
              <a:rPr lang="en-US" sz="1600" dirty="0"/>
              <a:t> di </a:t>
            </a:r>
            <a:r>
              <a:rPr lang="en-US" sz="1600" dirty="0" err="1"/>
              <a:t>atas</a:t>
            </a:r>
            <a:r>
              <a:rPr lang="en-US" sz="1600" dirty="0"/>
              <a:t>!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34771130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8DF91-F8BF-42D3-F0BB-069FED6C0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6142229-85BF-5D56-CC65-C75F40452B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63296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B61D3-BD3C-8ABF-C756-CCBBB0064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95D87B1-FB33-A439-563D-3B41575BE8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13297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B7BB9-5487-175F-9EF1-63D713D12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059C53-0C6D-272D-AC58-5B1E5CD47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30762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340D-489C-57D9-E160-508F3728C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F452952-ECFD-90FC-B240-B327EF4C3F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77250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833B8-9AFE-6312-00A5-E6670C1EE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B167BC-C6F0-8197-C5F7-DC26BA3D4B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86851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621C2-63FD-C22C-8794-4B2FC2C85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55C84A9-CAC4-BF93-7195-402DD9AC2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468037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38868-1A52-1FAB-1887-28010CBEA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3F87-98A0-C9D5-DED6-7627D527F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62" y="-124175"/>
            <a:ext cx="9144000" cy="1139323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/>
              <a:t>Latihan </a:t>
            </a:r>
            <a:r>
              <a:rPr lang="en-US" sz="2800" u="sng" dirty="0" err="1"/>
              <a:t>Soal</a:t>
            </a:r>
            <a:endParaRPr lang="en-ID" sz="2800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631AF9B-A392-5FD1-388B-05C63FF20504}"/>
              </a:ext>
            </a:extLst>
          </p:cNvPr>
          <p:cNvSpPr txBox="1">
            <a:spLocks/>
          </p:cNvSpPr>
          <p:nvPr/>
        </p:nvSpPr>
        <p:spPr>
          <a:xfrm>
            <a:off x="668562" y="539954"/>
            <a:ext cx="9144000" cy="651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DE1B2-6E50-951E-FDD8-203B228640F6}"/>
              </a:ext>
            </a:extLst>
          </p:cNvPr>
          <p:cNvSpPr txBox="1"/>
          <p:nvPr/>
        </p:nvSpPr>
        <p:spPr>
          <a:xfrm>
            <a:off x="668562" y="979513"/>
            <a:ext cx="9675064" cy="3008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Dengklek</a:t>
            </a:r>
            <a:r>
              <a:rPr lang="en-US" sz="1600" dirty="0"/>
              <a:t> </a:t>
            </a:r>
            <a:r>
              <a:rPr lang="en-US" sz="1600" dirty="0" err="1"/>
              <a:t>sedang</a:t>
            </a:r>
            <a:r>
              <a:rPr lang="en-US" sz="1600" dirty="0"/>
              <a:t> </a:t>
            </a:r>
            <a:r>
              <a:rPr lang="en-US" sz="1600" dirty="0" err="1"/>
              <a:t>membeli</a:t>
            </a:r>
            <a:r>
              <a:rPr lang="en-US" sz="1600" dirty="0"/>
              <a:t> roti di </a:t>
            </a:r>
            <a:r>
              <a:rPr lang="en-US" sz="1600" dirty="0" err="1"/>
              <a:t>sebuah</a:t>
            </a:r>
            <a:r>
              <a:rPr lang="en-US" sz="1600" dirty="0"/>
              <a:t> </a:t>
            </a:r>
            <a:r>
              <a:rPr lang="en-US" sz="1600" dirty="0" err="1"/>
              <a:t>Toko</a:t>
            </a:r>
            <a:r>
              <a:rPr lang="en-US" sz="1600" dirty="0"/>
              <a:t> </a:t>
            </a:r>
            <a:r>
              <a:rPr lang="en-US" sz="1600" dirty="0" err="1"/>
              <a:t>Swalayan</a:t>
            </a:r>
            <a:r>
              <a:rPr lang="en-US" sz="1600" dirty="0"/>
              <a:t> </a:t>
            </a:r>
            <a:r>
              <a:rPr lang="en-US" sz="1600" dirty="0" err="1"/>
              <a:t>dekat</a:t>
            </a:r>
            <a:r>
              <a:rPr lang="en-US" sz="1600" dirty="0"/>
              <a:t> </a:t>
            </a:r>
            <a:r>
              <a:rPr lang="en-US" sz="1600" dirty="0" err="1"/>
              <a:t>rumahnya</a:t>
            </a:r>
            <a:r>
              <a:rPr lang="en-US" sz="1600" dirty="0"/>
              <a:t>. </a:t>
            </a:r>
            <a:r>
              <a:rPr lang="en-US" sz="1600" dirty="0" err="1"/>
              <a:t>Tersedia</a:t>
            </a:r>
            <a:r>
              <a:rPr lang="en-US" sz="1600" dirty="0"/>
              <a:t> </a:t>
            </a:r>
            <a:r>
              <a:rPr lang="en-US" sz="1600" dirty="0" err="1"/>
              <a:t>tiga</a:t>
            </a:r>
            <a:r>
              <a:rPr lang="en-US" sz="1600" dirty="0"/>
              <a:t> </a:t>
            </a:r>
            <a:r>
              <a:rPr lang="en-US" sz="1600" dirty="0" err="1"/>
              <a:t>jenis</a:t>
            </a:r>
            <a:r>
              <a:rPr lang="en-US" sz="1600" dirty="0"/>
              <a:t> roti </a:t>
            </a:r>
            <a:r>
              <a:rPr lang="en-US" sz="1600" dirty="0" err="1"/>
              <a:t>yaitu</a:t>
            </a:r>
            <a:r>
              <a:rPr lang="en-US" sz="1600" dirty="0"/>
              <a:t> Roti </a:t>
            </a:r>
            <a:r>
              <a:rPr lang="en-US" sz="1600" dirty="0" err="1"/>
              <a:t>Selai</a:t>
            </a:r>
            <a:r>
              <a:rPr lang="en-US" sz="1600" dirty="0"/>
              <a:t> </a:t>
            </a:r>
            <a:r>
              <a:rPr lang="en-US" sz="1600" dirty="0" err="1"/>
              <a:t>Stroberi</a:t>
            </a:r>
            <a:r>
              <a:rPr lang="en-US" sz="1600" dirty="0"/>
              <a:t>, </a:t>
            </a:r>
            <a:r>
              <a:rPr lang="en-US" sz="1600" dirty="0" err="1"/>
              <a:t>Alpukat</a:t>
            </a:r>
            <a:r>
              <a:rPr lang="en-US" sz="1600" dirty="0"/>
              <a:t>, dan </a:t>
            </a:r>
            <a:r>
              <a:rPr lang="en-US" sz="1600" dirty="0" err="1"/>
              <a:t>Jeruk</a:t>
            </a:r>
            <a:r>
              <a:rPr lang="en-US" sz="1600" dirty="0"/>
              <a:t>. </a:t>
            </a:r>
            <a:r>
              <a:rPr lang="en-US" sz="1600" dirty="0" err="1"/>
              <a:t>Diketahui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pembelian</a:t>
            </a:r>
            <a:r>
              <a:rPr lang="en-US" sz="1600" dirty="0"/>
              <a:t> </a:t>
            </a:r>
            <a:r>
              <a:rPr lang="en-US" sz="1600" dirty="0" err="1"/>
              <a:t>Dengklek</a:t>
            </a:r>
            <a:r>
              <a:rPr lang="en-US" sz="1600" dirty="0"/>
              <a:t> 2 </a:t>
            </a:r>
            <a:r>
              <a:rPr lang="en-US" sz="1600" dirty="0" err="1"/>
              <a:t>buah</a:t>
            </a:r>
            <a:r>
              <a:rPr lang="en-US" sz="1600" dirty="0"/>
              <a:t> roti </a:t>
            </a:r>
            <a:r>
              <a:rPr lang="en-US" sz="1600" dirty="0" err="1"/>
              <a:t>Stroberi</a:t>
            </a:r>
            <a:r>
              <a:rPr lang="en-US" sz="1600" dirty="0"/>
              <a:t>, dan 4 </a:t>
            </a:r>
            <a:r>
              <a:rPr lang="en-US" sz="1600" dirty="0" err="1"/>
              <a:t>buah</a:t>
            </a:r>
            <a:r>
              <a:rPr lang="en-US" sz="1600" dirty="0"/>
              <a:t> roti </a:t>
            </a:r>
            <a:r>
              <a:rPr lang="en-US" sz="1600" dirty="0" err="1"/>
              <a:t>Alpukat</a:t>
            </a:r>
            <a:r>
              <a:rPr lang="en-US" sz="1600" dirty="0"/>
              <a:t> </a:t>
            </a:r>
            <a:r>
              <a:rPr lang="en-US" sz="1600" dirty="0" err="1"/>
              <a:t>dengan</a:t>
            </a:r>
            <a:r>
              <a:rPr lang="en-US" sz="1600" dirty="0"/>
              <a:t> total </a:t>
            </a:r>
            <a:r>
              <a:rPr lang="en-US" sz="1600" dirty="0" err="1"/>
              <a:t>belanja</a:t>
            </a:r>
            <a:r>
              <a:rPr lang="en-US" sz="1600" dirty="0"/>
              <a:t> </a:t>
            </a:r>
            <a:r>
              <a:rPr lang="en-US" sz="1600" dirty="0" err="1"/>
              <a:t>seharga</a:t>
            </a:r>
            <a:r>
              <a:rPr lang="en-US" sz="1600" dirty="0"/>
              <a:t> 20 rupiah, </a:t>
            </a:r>
            <a:r>
              <a:rPr lang="en-US" sz="1600" dirty="0" err="1"/>
              <a:t>kemudian</a:t>
            </a:r>
            <a:r>
              <a:rPr lang="en-US" sz="1600" dirty="0"/>
              <a:t> </a:t>
            </a:r>
            <a:r>
              <a:rPr lang="en-US" sz="1600" dirty="0" err="1"/>
              <a:t>besoknya</a:t>
            </a:r>
            <a:r>
              <a:rPr lang="en-US" sz="1600" dirty="0"/>
              <a:t> </a:t>
            </a:r>
            <a:r>
              <a:rPr lang="en-US" sz="1600" dirty="0" err="1"/>
              <a:t>ia</a:t>
            </a:r>
            <a:r>
              <a:rPr lang="en-US" sz="1600" dirty="0"/>
              <a:t> </a:t>
            </a:r>
            <a:r>
              <a:rPr lang="en-US" sz="1600" dirty="0" err="1"/>
              <a:t>membeli</a:t>
            </a:r>
            <a:r>
              <a:rPr lang="en-US" sz="1600" dirty="0"/>
              <a:t> </a:t>
            </a:r>
            <a:r>
              <a:rPr lang="en-US" sz="1600" dirty="0" err="1"/>
              <a:t>lagi</a:t>
            </a:r>
            <a:r>
              <a:rPr lang="en-US" sz="1600" dirty="0"/>
              <a:t> 6 </a:t>
            </a:r>
            <a:r>
              <a:rPr lang="en-US" sz="1600" dirty="0" err="1"/>
              <a:t>buah</a:t>
            </a:r>
            <a:r>
              <a:rPr lang="en-US" sz="1600" dirty="0"/>
              <a:t> roti </a:t>
            </a:r>
            <a:r>
              <a:rPr lang="en-US" sz="1600" dirty="0" err="1"/>
              <a:t>Alpukat</a:t>
            </a:r>
            <a:r>
              <a:rPr lang="en-US" sz="1600" dirty="0"/>
              <a:t> dan 2 </a:t>
            </a:r>
            <a:r>
              <a:rPr lang="en-US" sz="1600" dirty="0" err="1"/>
              <a:t>buah</a:t>
            </a:r>
            <a:r>
              <a:rPr lang="en-US" sz="1600" dirty="0"/>
              <a:t> roti </a:t>
            </a:r>
            <a:r>
              <a:rPr lang="en-US" sz="1600" dirty="0" err="1"/>
              <a:t>Jeruk</a:t>
            </a:r>
            <a:r>
              <a:rPr lang="en-US" sz="1600" dirty="0"/>
              <a:t> </a:t>
            </a:r>
            <a:r>
              <a:rPr lang="en-US" sz="1600" dirty="0" err="1"/>
              <a:t>seharga</a:t>
            </a:r>
            <a:r>
              <a:rPr lang="en-US" sz="1600" dirty="0"/>
              <a:t> 24 rupiah. </a:t>
            </a:r>
            <a:r>
              <a:rPr lang="en-US" sz="1600" dirty="0" err="1"/>
              <a:t>Tentukan</a:t>
            </a:r>
            <a:r>
              <a:rPr lang="en-US" sz="1600" dirty="0"/>
              <a:t> :</a:t>
            </a:r>
          </a:p>
          <a:p>
            <a:pPr marL="342900" indent="-342900">
              <a:lnSpc>
                <a:spcPct val="150000"/>
              </a:lnSpc>
              <a:buAutoNum type="alphaLcParenR"/>
            </a:pPr>
            <a:r>
              <a:rPr lang="en-US" sz="1600" dirty="0" err="1"/>
              <a:t>Berapa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termahal</a:t>
            </a:r>
            <a:r>
              <a:rPr lang="en-US" sz="1600" dirty="0"/>
              <a:t> </a:t>
            </a:r>
            <a:r>
              <a:rPr lang="en-US" sz="1600" dirty="0" err="1"/>
              <a:t>dari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buah</a:t>
            </a:r>
            <a:r>
              <a:rPr lang="en-US" sz="1600" dirty="0"/>
              <a:t> roti </a:t>
            </a:r>
            <a:r>
              <a:rPr lang="en-US" sz="1600" dirty="0" err="1"/>
              <a:t>Jeruk</a:t>
            </a:r>
            <a:r>
              <a:rPr lang="en-US" sz="1600" dirty="0"/>
              <a:t>?</a:t>
            </a:r>
          </a:p>
          <a:p>
            <a:pPr marL="342900" indent="-342900">
              <a:lnSpc>
                <a:spcPct val="150000"/>
              </a:lnSpc>
              <a:buAutoNum type="alphaLcParenR"/>
            </a:pPr>
            <a:r>
              <a:rPr lang="en-US" sz="1600" dirty="0"/>
              <a:t>Jika </a:t>
            </a:r>
            <a:r>
              <a:rPr lang="en-US" sz="1600" dirty="0" err="1"/>
              <a:t>dimisalkan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buah</a:t>
            </a:r>
            <a:r>
              <a:rPr lang="en-US" sz="1600" dirty="0"/>
              <a:t> roti </a:t>
            </a:r>
            <a:r>
              <a:rPr lang="en-US" sz="1600" dirty="0" err="1"/>
              <a:t>jeruk</a:t>
            </a:r>
            <a:r>
              <a:rPr lang="en-US" sz="1600" dirty="0"/>
              <a:t> </a:t>
            </a:r>
            <a:r>
              <a:rPr lang="en-US" sz="1600" dirty="0" err="1"/>
              <a:t>dihargai</a:t>
            </a:r>
            <a:r>
              <a:rPr lang="en-US" sz="1600" dirty="0"/>
              <a:t> 3 rupiah, dan </a:t>
            </a:r>
            <a:r>
              <a:rPr lang="en-US" sz="1600" dirty="0" err="1"/>
              <a:t>dimisalkan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satu</a:t>
            </a:r>
            <a:r>
              <a:rPr lang="en-US" sz="1600" dirty="0"/>
              <a:t> </a:t>
            </a:r>
            <a:r>
              <a:rPr lang="en-US" sz="1600" dirty="0" err="1"/>
              <a:t>buah</a:t>
            </a:r>
            <a:r>
              <a:rPr lang="en-US" sz="1600" dirty="0"/>
              <a:t> roti </a:t>
            </a:r>
            <a:r>
              <a:rPr lang="en-US" sz="1600" dirty="0" err="1"/>
              <a:t>Stroberi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x dan roti </a:t>
            </a:r>
            <a:r>
              <a:rPr lang="en-US" sz="1600" dirty="0" err="1"/>
              <a:t>Alpukat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y, </a:t>
            </a:r>
            <a:r>
              <a:rPr lang="en-US" sz="1600" dirty="0" err="1"/>
              <a:t>ada</a:t>
            </a:r>
            <a:r>
              <a:rPr lang="en-US" sz="1600" dirty="0"/>
              <a:t> </a:t>
            </a:r>
            <a:r>
              <a:rPr lang="en-US" sz="1600" dirty="0" err="1"/>
              <a:t>berapa</a:t>
            </a:r>
            <a:r>
              <a:rPr lang="en-US" sz="1600" dirty="0"/>
              <a:t> </a:t>
            </a:r>
            <a:r>
              <a:rPr lang="en-US" sz="1600" dirty="0" err="1"/>
              <a:t>banyak</a:t>
            </a:r>
            <a:r>
              <a:rPr lang="en-US" sz="1600" dirty="0"/>
              <a:t> </a:t>
            </a:r>
            <a:r>
              <a:rPr lang="en-US" sz="1600" dirty="0" err="1"/>
              <a:t>pasangan</a:t>
            </a:r>
            <a:r>
              <a:rPr lang="en-US" sz="1600" dirty="0"/>
              <a:t> (</a:t>
            </a:r>
            <a:r>
              <a:rPr lang="en-US" sz="1600" dirty="0" err="1"/>
              <a:t>x,y</a:t>
            </a:r>
            <a:r>
              <a:rPr lang="en-US" sz="1600" dirty="0"/>
              <a:t>) </a:t>
            </a:r>
            <a:r>
              <a:rPr lang="en-US" sz="1600" dirty="0" err="1"/>
              <a:t>bernilai</a:t>
            </a:r>
            <a:r>
              <a:rPr lang="en-US" sz="1600" dirty="0"/>
              <a:t> </a:t>
            </a:r>
            <a:r>
              <a:rPr lang="en-US" sz="1600" dirty="0" err="1"/>
              <a:t>bulat</a:t>
            </a:r>
            <a:r>
              <a:rPr lang="en-US" sz="1600" dirty="0"/>
              <a:t> </a:t>
            </a:r>
            <a:r>
              <a:rPr lang="en-US" sz="1600" dirty="0" err="1"/>
              <a:t>positif</a:t>
            </a:r>
            <a:r>
              <a:rPr lang="en-US" sz="1600" dirty="0"/>
              <a:t> yang </a:t>
            </a:r>
            <a:r>
              <a:rPr lang="en-US" sz="1600" dirty="0" err="1"/>
              <a:t>mungkin</a:t>
            </a:r>
            <a:r>
              <a:rPr lang="en-US" sz="1600" dirty="0"/>
              <a:t> </a:t>
            </a:r>
            <a:r>
              <a:rPr lang="en-US" sz="1600" dirty="0" err="1"/>
              <a:t>sebagai</a:t>
            </a:r>
            <a:r>
              <a:rPr lang="en-US" sz="1600" dirty="0"/>
              <a:t> </a:t>
            </a:r>
            <a:r>
              <a:rPr lang="en-US" sz="1600" dirty="0" err="1"/>
              <a:t>harga</a:t>
            </a:r>
            <a:r>
              <a:rPr lang="en-US" sz="1600" dirty="0"/>
              <a:t> </a:t>
            </a:r>
            <a:r>
              <a:rPr lang="en-US" sz="1600" dirty="0" err="1"/>
              <a:t>jual</a:t>
            </a:r>
            <a:r>
              <a:rPr lang="en-US" sz="1600" dirty="0"/>
              <a:t> roti </a:t>
            </a:r>
            <a:r>
              <a:rPr lang="en-US" sz="1600" dirty="0" err="1"/>
              <a:t>sesuai</a:t>
            </a:r>
            <a:r>
              <a:rPr lang="en-US" sz="1600" dirty="0"/>
              <a:t> </a:t>
            </a:r>
            <a:r>
              <a:rPr lang="en-US" sz="1600" dirty="0" err="1"/>
              <a:t>cerita</a:t>
            </a:r>
            <a:r>
              <a:rPr lang="en-US" sz="1600" dirty="0"/>
              <a:t> di </a:t>
            </a:r>
            <a:r>
              <a:rPr lang="en-US" sz="1600" dirty="0" err="1"/>
              <a:t>atas</a:t>
            </a:r>
            <a:r>
              <a:rPr lang="en-US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176173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37D2D-E752-FB8A-4B3A-330D3CF20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BFC22C-FAC4-7658-C201-3D322F82C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44502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E279D-E455-9263-AB42-FB014A080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F27645-91F2-C2C1-B24D-7682CD0E7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3698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63371-FD13-1FD1-7231-96400F9E0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489FDD-D40B-F373-E9B5-9D086F187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704701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D5666-0DE7-1099-934D-19C88DA54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65E85BB-2D6D-B880-41A0-DF6D295FCC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039968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42425-CA81-BE0E-BE46-4F0D98020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62B5A3-1614-E68B-B93F-213A130374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6829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7C785-779F-64DC-26B3-0344685E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03ED8-3868-5762-35AF-1D643923F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62" y="-124175"/>
            <a:ext cx="9144000" cy="1139323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/>
              <a:t>Latihan </a:t>
            </a:r>
            <a:r>
              <a:rPr lang="en-US" sz="2800" u="sng" dirty="0" err="1"/>
              <a:t>Soal</a:t>
            </a:r>
            <a:endParaRPr lang="en-ID" sz="2800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DF2E7E-C6B8-6123-A239-44694EDD22AD}"/>
              </a:ext>
            </a:extLst>
          </p:cNvPr>
          <p:cNvSpPr txBox="1">
            <a:spLocks/>
          </p:cNvSpPr>
          <p:nvPr/>
        </p:nvSpPr>
        <p:spPr>
          <a:xfrm>
            <a:off x="668562" y="539954"/>
            <a:ext cx="9144000" cy="651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20527823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AEF43-1AE7-5AAE-CA0E-8DD38ABA9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3B5E3-0A99-6D3E-AD83-C8CAA420E6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62" y="-124175"/>
            <a:ext cx="9144000" cy="1139323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/>
              <a:t>Latihan </a:t>
            </a:r>
            <a:r>
              <a:rPr lang="en-US" sz="2800" u="sng" dirty="0" err="1"/>
              <a:t>Soal</a:t>
            </a:r>
            <a:endParaRPr lang="en-ID" sz="2800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01223C-26BF-1F22-0D71-F0A5860BD903}"/>
              </a:ext>
            </a:extLst>
          </p:cNvPr>
          <p:cNvSpPr txBox="1">
            <a:spLocks/>
          </p:cNvSpPr>
          <p:nvPr/>
        </p:nvSpPr>
        <p:spPr>
          <a:xfrm>
            <a:off x="668562" y="539954"/>
            <a:ext cx="9144000" cy="651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30A55-48A5-6B25-61D4-6520B903A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62" y="1015148"/>
            <a:ext cx="4153480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0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75EFF-3485-3AED-96E2-ADB03B8AE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3CFBB0-B8EB-7F17-51DC-04D98C14D6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858014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FD63A-225F-35FB-1DAD-5F90FBA5E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B0A736-96A2-D689-C94E-1EAAA692C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35000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B5D20-E7D3-8279-B960-7AED651D8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634F10-2926-FB5E-BDED-F44A80347B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49088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B64A8-11C2-84B8-4DB8-1D4A691AA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B564BC-8ADC-0E4C-0E85-C0BAB07CE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46755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7209B-B5FE-48F4-33D4-EF14D96DB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A02069B-106E-360D-14EB-C59189265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94753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7227C-D72E-7217-4DD1-1C42D3949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7D4214-599A-ED84-34D8-7522077D3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134153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DB793-4F3B-2A38-B029-5FA68C4A2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AEBC-4A7E-B4C2-C023-B7597E4ED0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724" y="-273727"/>
            <a:ext cx="9144000" cy="1139323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/>
              <a:t>Latihan </a:t>
            </a:r>
            <a:r>
              <a:rPr lang="en-US" sz="2800" u="sng" dirty="0" err="1"/>
              <a:t>Soal</a:t>
            </a:r>
            <a:endParaRPr lang="en-ID" sz="2800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74EED07-7F57-F849-2C3A-3D6B7D259190}"/>
              </a:ext>
            </a:extLst>
          </p:cNvPr>
          <p:cNvSpPr txBox="1">
            <a:spLocks/>
          </p:cNvSpPr>
          <p:nvPr/>
        </p:nvSpPr>
        <p:spPr>
          <a:xfrm>
            <a:off x="668562" y="539954"/>
            <a:ext cx="9144000" cy="651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6A710-1321-5A9B-A0A0-0FEE17BDD4F7}"/>
              </a:ext>
            </a:extLst>
          </p:cNvPr>
          <p:cNvSpPr txBox="1"/>
          <p:nvPr/>
        </p:nvSpPr>
        <p:spPr>
          <a:xfrm>
            <a:off x="499724" y="1028343"/>
            <a:ext cx="845132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Seorang</a:t>
            </a:r>
            <a:r>
              <a:rPr lang="en-ID" dirty="0"/>
              <a:t> </a:t>
            </a:r>
            <a:r>
              <a:rPr lang="en-ID" dirty="0" err="1"/>
              <a:t>manajer</a:t>
            </a:r>
            <a:r>
              <a:rPr lang="en-ID" dirty="0"/>
              <a:t> </a:t>
            </a:r>
            <a:r>
              <a:rPr lang="en-ID" dirty="0" err="1"/>
              <a:t>logistik</a:t>
            </a:r>
            <a:r>
              <a:rPr lang="en-ID" dirty="0"/>
              <a:t> yang </a:t>
            </a:r>
            <a:r>
              <a:rPr lang="en-ID" dirty="0" err="1"/>
              <a:t>bertanggung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 </a:t>
            </a:r>
            <a:r>
              <a:rPr lang="en-ID" dirty="0" err="1"/>
              <a:t>atas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: </a:t>
            </a:r>
            <a:r>
              <a:rPr lang="en-ID" b="1" dirty="0"/>
              <a:t>Kota A</a:t>
            </a:r>
            <a:r>
              <a:rPr lang="en-ID" dirty="0"/>
              <a:t>, </a:t>
            </a:r>
            <a:r>
              <a:rPr lang="en-ID" b="1" dirty="0"/>
              <a:t>Kota B</a:t>
            </a:r>
            <a:r>
              <a:rPr lang="en-ID" dirty="0"/>
              <a:t>, dan </a:t>
            </a:r>
            <a:r>
              <a:rPr lang="en-ID" b="1" dirty="0"/>
              <a:t>Kota C</a:t>
            </a:r>
            <a:r>
              <a:rPr lang="en-ID" dirty="0"/>
              <a:t>.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truk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kapasitas</a:t>
            </a:r>
            <a:r>
              <a:rPr lang="en-ID" dirty="0"/>
              <a:t> </a:t>
            </a:r>
            <a:r>
              <a:rPr lang="en-ID" dirty="0" err="1"/>
              <a:t>muatan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: </a:t>
            </a:r>
            <a:r>
              <a:rPr lang="en-ID" b="1" dirty="0" err="1"/>
              <a:t>Truk</a:t>
            </a:r>
            <a:r>
              <a:rPr lang="en-ID" b="1" dirty="0"/>
              <a:t> Kecil</a:t>
            </a:r>
            <a:r>
              <a:rPr lang="en-ID" dirty="0"/>
              <a:t>, </a:t>
            </a:r>
            <a:r>
              <a:rPr lang="en-ID" b="1" dirty="0" err="1"/>
              <a:t>Truk</a:t>
            </a:r>
            <a:r>
              <a:rPr lang="en-ID" b="1" dirty="0"/>
              <a:t> Sedang</a:t>
            </a:r>
            <a:r>
              <a:rPr lang="en-ID" dirty="0"/>
              <a:t>, dan </a:t>
            </a:r>
            <a:r>
              <a:rPr lang="en-ID" b="1" dirty="0" err="1"/>
              <a:t>Truk</a:t>
            </a:r>
            <a:r>
              <a:rPr lang="en-ID" b="1" dirty="0"/>
              <a:t> </a:t>
            </a:r>
            <a:r>
              <a:rPr lang="en-ID" b="1" dirty="0" err="1"/>
              <a:t>Besar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truk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mengirim</a:t>
            </a:r>
            <a:r>
              <a:rPr lang="en-ID" dirty="0"/>
              <a:t> </a:t>
            </a:r>
            <a:r>
              <a:rPr lang="en-ID" dirty="0" err="1"/>
              <a:t>barang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r>
              <a:rPr lang="en-ID" dirty="0" err="1"/>
              <a:t>Berikut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yang </a:t>
            </a:r>
            <a:r>
              <a:rPr lang="en-ID" dirty="0" err="1"/>
              <a:t>diketahui</a:t>
            </a:r>
            <a:r>
              <a:rPr lang="en-ID" dirty="0"/>
              <a:t>: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Jumlah</a:t>
            </a:r>
            <a:r>
              <a:rPr lang="en-ID" b="1" dirty="0"/>
              <a:t> </a:t>
            </a:r>
            <a:r>
              <a:rPr lang="en-ID" b="1" dirty="0" err="1"/>
              <a:t>truk</a:t>
            </a:r>
            <a:r>
              <a:rPr lang="en-ID" b="1" dirty="0"/>
              <a:t> yang </a:t>
            </a:r>
            <a:r>
              <a:rPr lang="en-ID" b="1" dirty="0" err="1"/>
              <a:t>digunakan</a:t>
            </a:r>
            <a:r>
              <a:rPr lang="en-ID" dirty="0"/>
              <a:t>:</a:t>
            </a:r>
            <a:br>
              <a:rPr lang="en-ID" dirty="0"/>
            </a:br>
            <a:r>
              <a:rPr lang="en-ID" dirty="0"/>
              <a:t>Total </a:t>
            </a:r>
            <a:r>
              <a:rPr lang="en-ID" dirty="0" err="1"/>
              <a:t>truk</a:t>
            </a:r>
            <a:r>
              <a:rPr lang="en-ID" dirty="0"/>
              <a:t>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pengiriman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30 </a:t>
            </a:r>
            <a:r>
              <a:rPr lang="en-ID" dirty="0" err="1"/>
              <a:t>truk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Muatan</a:t>
            </a:r>
            <a:r>
              <a:rPr lang="en-ID" b="1" dirty="0"/>
              <a:t> </a:t>
            </a:r>
            <a:r>
              <a:rPr lang="en-ID" b="1" dirty="0" err="1"/>
              <a:t>tiap</a:t>
            </a:r>
            <a:r>
              <a:rPr lang="en-ID" b="1" dirty="0"/>
              <a:t> </a:t>
            </a:r>
            <a:r>
              <a:rPr lang="en-ID" b="1" dirty="0" err="1"/>
              <a:t>jenis</a:t>
            </a:r>
            <a:r>
              <a:rPr lang="en-ID" b="1" dirty="0"/>
              <a:t> </a:t>
            </a:r>
            <a:r>
              <a:rPr lang="en-ID" b="1" dirty="0" err="1"/>
              <a:t>truk</a:t>
            </a:r>
            <a:r>
              <a:rPr lang="en-ID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 err="1"/>
              <a:t>Truk</a:t>
            </a:r>
            <a:r>
              <a:rPr lang="en-ID" dirty="0"/>
              <a:t> Kecil </a:t>
            </a:r>
            <a:r>
              <a:rPr lang="en-ID" dirty="0" err="1"/>
              <a:t>mengangkut</a:t>
            </a:r>
            <a:r>
              <a:rPr lang="en-ID" dirty="0"/>
              <a:t> 2 ton </a:t>
            </a:r>
            <a:r>
              <a:rPr lang="en-ID" dirty="0" err="1"/>
              <a:t>barang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 err="1"/>
              <a:t>Truk</a:t>
            </a:r>
            <a:r>
              <a:rPr lang="en-ID" dirty="0"/>
              <a:t> Sedang </a:t>
            </a:r>
            <a:r>
              <a:rPr lang="en-ID" dirty="0" err="1"/>
              <a:t>mengangkut</a:t>
            </a:r>
            <a:r>
              <a:rPr lang="en-ID" dirty="0"/>
              <a:t> 3 ton </a:t>
            </a:r>
            <a:r>
              <a:rPr lang="en-ID" dirty="0" err="1"/>
              <a:t>barang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 err="1"/>
              <a:t>Truk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mengangkut</a:t>
            </a:r>
            <a:r>
              <a:rPr lang="en-ID" dirty="0"/>
              <a:t> 5 ton </a:t>
            </a:r>
            <a:r>
              <a:rPr lang="en-ID" dirty="0" err="1"/>
              <a:t>barang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dirty="0"/>
              <a:t>Total </a:t>
            </a:r>
            <a:r>
              <a:rPr lang="en-ID" dirty="0" err="1"/>
              <a:t>barang</a:t>
            </a:r>
            <a:r>
              <a:rPr lang="en-ID" dirty="0"/>
              <a:t> yang </a:t>
            </a:r>
            <a:r>
              <a:rPr lang="en-ID" dirty="0" err="1"/>
              <a:t>dikirim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100 ton.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Biaya</a:t>
            </a:r>
            <a:r>
              <a:rPr lang="en-ID" b="1" dirty="0"/>
              <a:t> </a:t>
            </a:r>
            <a:r>
              <a:rPr lang="en-ID" b="1" dirty="0" err="1"/>
              <a:t>operasional</a:t>
            </a:r>
            <a:r>
              <a:rPr lang="en-ID" b="1" dirty="0"/>
              <a:t> per </a:t>
            </a:r>
            <a:r>
              <a:rPr lang="en-ID" b="1" dirty="0" err="1"/>
              <a:t>jenis</a:t>
            </a:r>
            <a:r>
              <a:rPr lang="en-ID" b="1" dirty="0"/>
              <a:t> </a:t>
            </a:r>
            <a:r>
              <a:rPr lang="en-ID" b="1" dirty="0" err="1"/>
              <a:t>truk</a:t>
            </a:r>
            <a:r>
              <a:rPr lang="en-ID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 err="1"/>
              <a:t>Truk</a:t>
            </a:r>
            <a:r>
              <a:rPr lang="en-ID" dirty="0"/>
              <a:t> Kecil: </a:t>
            </a:r>
            <a:r>
              <a:rPr lang="en-ID" dirty="0" err="1"/>
              <a:t>Rp500.000</a:t>
            </a:r>
            <a:r>
              <a:rPr lang="en-ID" dirty="0"/>
              <a:t> per </a:t>
            </a:r>
            <a:r>
              <a:rPr lang="en-ID" dirty="0" err="1"/>
              <a:t>truk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 err="1"/>
              <a:t>Truk</a:t>
            </a:r>
            <a:r>
              <a:rPr lang="en-ID" dirty="0"/>
              <a:t> Sedang: </a:t>
            </a:r>
            <a:r>
              <a:rPr lang="en-ID" dirty="0" err="1"/>
              <a:t>Rp700.000</a:t>
            </a:r>
            <a:r>
              <a:rPr lang="en-ID" dirty="0"/>
              <a:t> per </a:t>
            </a:r>
            <a:r>
              <a:rPr lang="en-ID" dirty="0" err="1"/>
              <a:t>truk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dirty="0" err="1"/>
              <a:t>Truk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: </a:t>
            </a:r>
            <a:r>
              <a:rPr lang="en-ID" dirty="0" err="1"/>
              <a:t>Rp1.000.000</a:t>
            </a:r>
            <a:r>
              <a:rPr lang="en-ID" dirty="0"/>
              <a:t> per </a:t>
            </a:r>
            <a:r>
              <a:rPr lang="en-ID" dirty="0" err="1"/>
              <a:t>truk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dirty="0"/>
              <a:t>Total </a:t>
            </a:r>
            <a:r>
              <a:rPr lang="en-ID" dirty="0" err="1"/>
              <a:t>biaya</a:t>
            </a:r>
            <a:r>
              <a:rPr lang="en-ID" dirty="0"/>
              <a:t> </a:t>
            </a:r>
            <a:r>
              <a:rPr lang="en-ID" dirty="0" err="1"/>
              <a:t>operasional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truk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Rp20.000.000</a:t>
            </a:r>
            <a:r>
              <a:rPr lang="en-ID" dirty="0"/>
              <a:t>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41A1577-21CB-4507-6948-397ECCA4F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969107"/>
            <a:ext cx="564241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persamaan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linear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Hitung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masing-masing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jenis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memenuhi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semua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syarat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Berapa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jumlah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barang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dikirim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masing-masing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jenis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8831911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7CCF7-4CD9-DE2B-E151-0ACCC7FAF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01591F-D02E-9B07-6A0B-649E2596A1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0525449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05F30-8A56-045D-8D08-57FA9D128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4BE9EA-9A53-E84C-11DC-4E0BFDFC05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709016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167B7-2406-BCB7-CA4F-5418FDB4D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EF83A4-5273-FBD5-22B7-9176CE90D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633435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748DC-8AA3-A873-9684-500C6D919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9B15B2D-6F7E-7047-5BD8-6D5635D6B0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9722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C1436-98B9-140C-C1F8-2047E5E0C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5C47F-5DCB-435F-14BE-254FA8E35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562" y="-124175"/>
            <a:ext cx="9144000" cy="1139323"/>
          </a:xfrm>
        </p:spPr>
        <p:txBody>
          <a:bodyPr>
            <a:normAutofit/>
          </a:bodyPr>
          <a:lstStyle/>
          <a:p>
            <a:pPr algn="l"/>
            <a:r>
              <a:rPr lang="en-US" sz="2800" u="sng" dirty="0"/>
              <a:t>Latihan </a:t>
            </a:r>
            <a:r>
              <a:rPr lang="en-US" sz="2800" u="sng" dirty="0" err="1"/>
              <a:t>Soal</a:t>
            </a:r>
            <a:endParaRPr lang="en-ID" sz="2800" u="sng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CE6FC8-99F8-FDE8-8666-16664FB51123}"/>
              </a:ext>
            </a:extLst>
          </p:cNvPr>
          <p:cNvSpPr txBox="1">
            <a:spLocks/>
          </p:cNvSpPr>
          <p:nvPr/>
        </p:nvSpPr>
        <p:spPr>
          <a:xfrm>
            <a:off x="668562" y="539954"/>
            <a:ext cx="9144000" cy="6512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ID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FCA195-1CA3-57CA-490A-F43C78B5C19E}"/>
              </a:ext>
            </a:extLst>
          </p:cNvPr>
          <p:cNvSpPr txBox="1"/>
          <p:nvPr/>
        </p:nvSpPr>
        <p:spPr>
          <a:xfrm>
            <a:off x="668562" y="1102071"/>
            <a:ext cx="9675064" cy="263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/>
              <a:t>Pak </a:t>
            </a:r>
            <a:r>
              <a:rPr lang="en-ID" sz="1600" dirty="0" err="1"/>
              <a:t>Dengklek</a:t>
            </a:r>
            <a:r>
              <a:rPr lang="en-ID" sz="1600" dirty="0"/>
              <a:t>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kembali</a:t>
            </a:r>
            <a:r>
              <a:rPr lang="en-ID" sz="1600" dirty="0"/>
              <a:t> </a:t>
            </a:r>
            <a:r>
              <a:rPr lang="en-ID" sz="1600" dirty="0" err="1"/>
              <a:t>ke</a:t>
            </a:r>
            <a:r>
              <a:rPr lang="en-ID" sz="1600" dirty="0"/>
              <a:t> </a:t>
            </a:r>
            <a:r>
              <a:rPr lang="en-ID" sz="1600" dirty="0" err="1"/>
              <a:t>kotanya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Yogyakarta </a:t>
            </a:r>
            <a:r>
              <a:rPr lang="en-ID" sz="1600" dirty="0" err="1"/>
              <a:t>setelah</a:t>
            </a:r>
            <a:r>
              <a:rPr lang="en-ID" sz="1600" dirty="0"/>
              <a:t> </a:t>
            </a:r>
            <a:r>
              <a:rPr lang="en-ID" sz="1600" dirty="0" err="1"/>
              <a:t>meninjau</a:t>
            </a:r>
            <a:r>
              <a:rPr lang="en-ID" sz="1600" dirty="0"/>
              <a:t> </a:t>
            </a:r>
            <a:r>
              <a:rPr lang="en-ID" sz="1600" dirty="0" err="1"/>
              <a:t>lokasi</a:t>
            </a:r>
            <a:r>
              <a:rPr lang="en-ID" sz="1600" dirty="0"/>
              <a:t> yang </a:t>
            </a:r>
            <a:r>
              <a:rPr lang="en-ID" sz="1600" dirty="0" err="1"/>
              <a:t>akan</a:t>
            </a:r>
            <a:r>
              <a:rPr lang="en-ID" sz="1600" dirty="0"/>
              <a:t> </a:t>
            </a:r>
            <a:r>
              <a:rPr lang="en-ID" sz="1600" dirty="0" err="1"/>
              <a:t>digunakan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Olimpiade</a:t>
            </a:r>
            <a:r>
              <a:rPr lang="en-ID" sz="1600" dirty="0"/>
              <a:t> </a:t>
            </a:r>
            <a:r>
              <a:rPr lang="en-ID" sz="1600" dirty="0" err="1"/>
              <a:t>Internasional</a:t>
            </a:r>
            <a:r>
              <a:rPr lang="en-ID" sz="1600" dirty="0"/>
              <a:t> </a:t>
            </a:r>
            <a:r>
              <a:rPr lang="en-ID" sz="1600" dirty="0" err="1"/>
              <a:t>Bebek</a:t>
            </a:r>
            <a:r>
              <a:rPr lang="en-ID" sz="1600" dirty="0"/>
              <a:t> (</a:t>
            </a:r>
            <a:r>
              <a:rPr lang="en-ID" sz="1600" dirty="0" err="1"/>
              <a:t>OIB</a:t>
            </a:r>
            <a:r>
              <a:rPr lang="en-ID" sz="1600" dirty="0"/>
              <a:t>). Dia </a:t>
            </a:r>
            <a:r>
              <a:rPr lang="en-ID" sz="1600" dirty="0" err="1"/>
              <a:t>membawa</a:t>
            </a:r>
            <a:r>
              <a:rPr lang="en-ID" sz="1600" dirty="0"/>
              <a:t> oleh-oleh </a:t>
            </a:r>
            <a:r>
              <a:rPr lang="en-ID" sz="1600" dirty="0" err="1"/>
              <a:t>dari</a:t>
            </a:r>
            <a:r>
              <a:rPr lang="en-ID" sz="1600" dirty="0"/>
              <a:t> Yogyakarta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ketiga</a:t>
            </a:r>
            <a:r>
              <a:rPr lang="en-ID" sz="1600" dirty="0"/>
              <a:t> </a:t>
            </a:r>
            <a:r>
              <a:rPr lang="en-ID" sz="1600" dirty="0" err="1"/>
              <a:t>bebeknya</a:t>
            </a:r>
            <a:r>
              <a:rPr lang="en-ID" sz="1600" dirty="0"/>
              <a:t> </a:t>
            </a:r>
            <a:r>
              <a:rPr lang="en-ID" sz="1600" dirty="0" err="1"/>
              <a:t>yaitu</a:t>
            </a:r>
            <a:r>
              <a:rPr lang="en-ID" sz="1600" dirty="0"/>
              <a:t> Kwak, Kwik, dan </a:t>
            </a:r>
            <a:r>
              <a:rPr lang="en-ID" sz="1600" dirty="0" err="1"/>
              <a:t>Kwek</a:t>
            </a:r>
            <a:r>
              <a:rPr lang="en-ID" sz="1600" dirty="0"/>
              <a:t>. Tapi </a:t>
            </a:r>
            <a:r>
              <a:rPr lang="en-ID" sz="1600" dirty="0" err="1"/>
              <a:t>sayangnya</a:t>
            </a:r>
            <a:r>
              <a:rPr lang="en-ID" sz="1600" dirty="0"/>
              <a:t> </a:t>
            </a:r>
            <a:r>
              <a:rPr lang="en-ID" sz="1600" dirty="0" err="1"/>
              <a:t>dia</a:t>
            </a:r>
            <a:r>
              <a:rPr lang="en-ID" sz="1600" dirty="0"/>
              <a:t> </a:t>
            </a:r>
            <a:r>
              <a:rPr lang="en-ID" sz="1600" dirty="0" err="1"/>
              <a:t>hanya</a:t>
            </a:r>
            <a:r>
              <a:rPr lang="en-ID" sz="1600" dirty="0"/>
              <a:t> </a:t>
            </a:r>
            <a:r>
              <a:rPr lang="en-ID" sz="1600" dirty="0" err="1"/>
              <a:t>mendapatkan</a:t>
            </a:r>
            <a:r>
              <a:rPr lang="en-ID" sz="1600" dirty="0"/>
              <a:t> </a:t>
            </a:r>
            <a:r>
              <a:rPr lang="en-ID" sz="1600" dirty="0" err="1"/>
              <a:t>jatah</a:t>
            </a:r>
            <a:r>
              <a:rPr lang="en-ID" sz="1600" dirty="0"/>
              <a:t> 20 kg </a:t>
            </a:r>
            <a:r>
              <a:rPr lang="en-ID" sz="1600" dirty="0" err="1"/>
              <a:t>bagasi</a:t>
            </a:r>
            <a:r>
              <a:rPr lang="en-ID" sz="1600" dirty="0"/>
              <a:t>,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barang</a:t>
            </a:r>
            <a:r>
              <a:rPr lang="en-ID" sz="1600" dirty="0"/>
              <a:t> </a:t>
            </a:r>
            <a:r>
              <a:rPr lang="en-ID" sz="1600" dirty="0" err="1"/>
              <a:t>bawaannya</a:t>
            </a:r>
            <a:r>
              <a:rPr lang="en-ID" sz="1600" dirty="0"/>
              <a:t> </a:t>
            </a:r>
            <a:r>
              <a:rPr lang="en-ID" sz="1600" dirty="0" err="1"/>
              <a:t>melebihi</a:t>
            </a:r>
            <a:r>
              <a:rPr lang="en-ID" sz="1600" dirty="0"/>
              <a:t> </a:t>
            </a:r>
            <a:r>
              <a:rPr lang="en-ID" sz="1600" dirty="0" err="1"/>
              <a:t>dari</a:t>
            </a:r>
            <a:r>
              <a:rPr lang="en-ID" sz="1600" dirty="0"/>
              <a:t> </a:t>
            </a:r>
            <a:r>
              <a:rPr lang="en-ID" sz="1600" dirty="0" err="1"/>
              <a:t>jatah</a:t>
            </a:r>
            <a:r>
              <a:rPr lang="en-ID" sz="1600" dirty="0"/>
              <a:t>, Pak </a:t>
            </a:r>
            <a:r>
              <a:rPr lang="en-ID" sz="1600" dirty="0" err="1"/>
              <a:t>Dengklek</a:t>
            </a:r>
            <a:r>
              <a:rPr lang="en-ID" sz="1600" dirty="0"/>
              <a:t>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membayar</a:t>
            </a:r>
            <a:r>
              <a:rPr lang="en-ID" sz="1600" dirty="0"/>
              <a:t> </a:t>
            </a:r>
            <a:r>
              <a:rPr lang="en-ID" sz="1600" dirty="0" err="1"/>
              <a:t>biaya</a:t>
            </a:r>
            <a:r>
              <a:rPr lang="en-ID" sz="1600" dirty="0"/>
              <a:t> </a:t>
            </a:r>
            <a:r>
              <a:rPr lang="en-ID" sz="1600" dirty="0" err="1"/>
              <a:t>tambahan</a:t>
            </a:r>
            <a:r>
              <a:rPr lang="en-ID" sz="1600" dirty="0"/>
              <a:t> </a:t>
            </a:r>
            <a:r>
              <a:rPr lang="en-ID" sz="1600" dirty="0" err="1"/>
              <a:t>untuk</a:t>
            </a:r>
            <a:r>
              <a:rPr lang="en-ID" sz="1600" dirty="0"/>
              <a:t> </a:t>
            </a:r>
            <a:r>
              <a:rPr lang="en-ID" sz="1600" dirty="0" err="1"/>
              <a:t>berat</a:t>
            </a:r>
            <a:r>
              <a:rPr lang="en-ID" sz="1600" dirty="0"/>
              <a:t> </a:t>
            </a:r>
            <a:r>
              <a:rPr lang="en-ID" sz="1600" dirty="0" err="1"/>
              <a:t>sisanya</a:t>
            </a:r>
            <a:r>
              <a:rPr lang="en-ID" sz="1600" dirty="0"/>
              <a:t>. Masing-masing oleh-oleh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berat</a:t>
            </a:r>
            <a:r>
              <a:rPr lang="en-ID" sz="1600" dirty="0"/>
              <a:t> </a:t>
            </a:r>
            <a:r>
              <a:rPr lang="en-ID" sz="1600" dirty="0" err="1"/>
              <a:t>tertentu</a:t>
            </a:r>
            <a:r>
              <a:rPr lang="en-ID" sz="1600" dirty="0"/>
              <a:t>. </a:t>
            </a:r>
            <a:r>
              <a:rPr lang="en-ID" sz="1600" dirty="0" err="1"/>
              <a:t>Gabungan</a:t>
            </a:r>
            <a:r>
              <a:rPr lang="en-ID" sz="1600" dirty="0"/>
              <a:t> oleh-oleh </a:t>
            </a:r>
            <a:r>
              <a:rPr lang="en-ID" sz="1600" dirty="0" err="1"/>
              <a:t>untuk</a:t>
            </a:r>
            <a:r>
              <a:rPr lang="en-ID" sz="1600" dirty="0"/>
              <a:t> Kwak dan Kwik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ditimbang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berat</a:t>
            </a:r>
            <a:r>
              <a:rPr lang="en-ID" sz="1600" dirty="0"/>
              <a:t> 13 kg. </a:t>
            </a:r>
            <a:r>
              <a:rPr lang="en-ID" sz="1600" dirty="0" err="1"/>
              <a:t>Gabungan</a:t>
            </a:r>
            <a:r>
              <a:rPr lang="en-ID" sz="1600" dirty="0"/>
              <a:t> oleh-oleh </a:t>
            </a:r>
            <a:r>
              <a:rPr lang="en-ID" sz="1600" dirty="0" err="1"/>
              <a:t>untuk</a:t>
            </a:r>
            <a:r>
              <a:rPr lang="en-ID" sz="1600" dirty="0"/>
              <a:t> Kwak dan </a:t>
            </a:r>
            <a:r>
              <a:rPr lang="en-ID" sz="1600" dirty="0" err="1"/>
              <a:t>Kwek</a:t>
            </a:r>
            <a:r>
              <a:rPr lang="en-ID" sz="1600" dirty="0"/>
              <a:t>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ditimbang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berat</a:t>
            </a:r>
            <a:r>
              <a:rPr lang="en-ID" sz="1600" dirty="0"/>
              <a:t> 21 kg. </a:t>
            </a:r>
            <a:r>
              <a:rPr lang="en-ID" sz="1600" dirty="0" err="1"/>
              <a:t>Gabungan</a:t>
            </a:r>
            <a:r>
              <a:rPr lang="en-ID" sz="1600" dirty="0"/>
              <a:t> oleh-oleh </a:t>
            </a:r>
            <a:r>
              <a:rPr lang="en-ID" sz="1600" dirty="0" err="1"/>
              <a:t>untuk</a:t>
            </a:r>
            <a:r>
              <a:rPr lang="en-ID" sz="1600" dirty="0"/>
              <a:t> Kwik dan </a:t>
            </a:r>
            <a:r>
              <a:rPr lang="en-ID" sz="1600" dirty="0" err="1"/>
              <a:t>Kwek</a:t>
            </a:r>
            <a:r>
              <a:rPr lang="en-ID" sz="1600" dirty="0"/>
              <a:t> </a:t>
            </a:r>
            <a:r>
              <a:rPr lang="en-ID" sz="1600" dirty="0" err="1"/>
              <a:t>jika</a:t>
            </a:r>
            <a:r>
              <a:rPr lang="en-ID" sz="1600" dirty="0"/>
              <a:t> </a:t>
            </a:r>
            <a:r>
              <a:rPr lang="en-ID" sz="1600" dirty="0" err="1"/>
              <a:t>ditimbang</a:t>
            </a:r>
            <a:r>
              <a:rPr lang="en-ID" sz="1600" dirty="0"/>
              <a:t> </a:t>
            </a:r>
            <a:r>
              <a:rPr lang="en-ID" sz="1600" dirty="0" err="1"/>
              <a:t>memiliki</a:t>
            </a:r>
            <a:r>
              <a:rPr lang="en-ID" sz="1600" dirty="0"/>
              <a:t> </a:t>
            </a:r>
            <a:r>
              <a:rPr lang="en-ID" sz="1600" dirty="0" err="1"/>
              <a:t>berat</a:t>
            </a:r>
            <a:r>
              <a:rPr lang="en-ID" sz="1600" dirty="0"/>
              <a:t> 32 kg. </a:t>
            </a:r>
            <a:r>
              <a:rPr lang="en-ID" sz="1600" dirty="0" err="1"/>
              <a:t>Berapakah</a:t>
            </a:r>
            <a:r>
              <a:rPr lang="en-ID" sz="1600" dirty="0"/>
              <a:t> </a:t>
            </a:r>
            <a:r>
              <a:rPr lang="en-ID" sz="1600" dirty="0" err="1"/>
              <a:t>tambahan</a:t>
            </a:r>
            <a:r>
              <a:rPr lang="en-ID" sz="1600" dirty="0"/>
              <a:t> </a:t>
            </a:r>
            <a:r>
              <a:rPr lang="en-ID" sz="1600" dirty="0" err="1"/>
              <a:t>berat</a:t>
            </a:r>
            <a:r>
              <a:rPr lang="en-ID" sz="1600" dirty="0"/>
              <a:t> </a:t>
            </a:r>
            <a:r>
              <a:rPr lang="en-ID" sz="1600" dirty="0" err="1"/>
              <a:t>bagasi</a:t>
            </a:r>
            <a:r>
              <a:rPr lang="en-ID" sz="1600" dirty="0"/>
              <a:t> yang </a:t>
            </a:r>
            <a:r>
              <a:rPr lang="en-ID" sz="1600" dirty="0" err="1"/>
              <a:t>harus</a:t>
            </a:r>
            <a:r>
              <a:rPr lang="en-ID" sz="1600" dirty="0"/>
              <a:t> </a:t>
            </a:r>
            <a:r>
              <a:rPr lang="en-ID" sz="1600" dirty="0" err="1"/>
              <a:t>dibayar</a:t>
            </a:r>
            <a:r>
              <a:rPr lang="en-ID" sz="1600" dirty="0"/>
              <a:t> Pak </a:t>
            </a:r>
            <a:r>
              <a:rPr lang="en-ID" sz="1600" dirty="0" err="1"/>
              <a:t>Dengklek</a:t>
            </a:r>
            <a:r>
              <a:rPr lang="en-ID" sz="1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01245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10EB6-B2B6-6E19-5510-2D4506166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3BA3EB6-F46B-8818-9E70-73E63A0E3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17618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5EBE0-8F0B-A550-F66C-25F89F7F5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999FDA-D6D0-2E8B-3BE8-580015D95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1803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CA1FD-7F40-C77C-A2EC-1E40D1AB0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4395C0-EA0C-0CD8-6C41-57F8079E78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262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751C0-A3BF-F9B0-8352-69FB55AC5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49FECE-8EFC-D092-F8EE-CAB1875366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64570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582</Words>
  <Application>Microsoft Office PowerPoint</Application>
  <PresentationFormat>Widescreen</PresentationFormat>
  <Paragraphs>48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Office Theme</vt:lpstr>
      <vt:lpstr>Sistem Persamaan Linear</vt:lpstr>
      <vt:lpstr>PowerPoint Presentation</vt:lpstr>
      <vt:lpstr>PowerPoint Presentation</vt:lpstr>
      <vt:lpstr>PowerPoint Presentation</vt:lpstr>
      <vt:lpstr>PowerPoint Presentation</vt:lpstr>
      <vt:lpstr>Latihan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</vt:lpstr>
      <vt:lpstr>Latihan Soal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Latihan Soal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Abdan Hafidz</dc:creator>
  <cp:lastModifiedBy>Abdan Hafidz</cp:lastModifiedBy>
  <cp:revision>1</cp:revision>
  <dcterms:created xsi:type="dcterms:W3CDTF">2025-01-25T08:06:41Z</dcterms:created>
  <dcterms:modified xsi:type="dcterms:W3CDTF">2025-01-26T16:05:49Z</dcterms:modified>
</cp:coreProperties>
</file>