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8" r:id="rId4"/>
    <p:sldId id="257" r:id="rId5"/>
    <p:sldId id="258" r:id="rId6"/>
    <p:sldId id="259" r:id="rId7"/>
    <p:sldId id="261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AAF-951B-036D-6F1A-4AC55CD4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AE2A-14A7-C391-9C9C-D00949A91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8D0C-E073-26A2-DF79-90B4CEBD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D76C-F45C-C0DA-2FA0-C409CAF2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53ED-9CE0-5132-E144-25B3688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6D3D-3530-F890-3A8F-7F5CA101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2B42E-D749-BDEB-9DBB-E57733EA6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5048-D96B-8A2E-BAF8-34651C83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00A1-7DF7-6568-D567-1B368E0F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6754-DFB7-C7B3-CEF2-1AC5130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B6C5C-EB04-EC90-96FC-E4C88218F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7392-8F7B-34B7-A150-41049C7B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B6D1-54DC-AE65-569A-B3FE0B2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9A73-A364-8FCE-8CD0-C851078B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B465-68E9-6BDC-D9D4-9ED7A837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440D-D364-86E1-8BE1-5F3947E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FAA0-F2A1-FD85-DD9B-41026F6C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C283-93B2-CBD6-4395-AD031F4C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A08-8EB7-5605-185A-0A399E56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E94E-C447-E2B2-06F8-40DDF3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AA38-0A3C-A4E6-08D7-E79CC6EA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647E-FCCF-F314-62C5-16353091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AAC2-863E-E6CB-767A-C530F09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77E2-627B-48C9-50B1-7FDA5C4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ABBB-FDB0-4796-AAF8-F870763D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0997-B35A-6DBE-FC38-AED94DCE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A6B4-B453-BECA-CFE5-19D108D90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8D9F-C915-1112-276A-53ED0DC3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7CE9-0950-532A-D3A5-61F1A42D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4745-3E5F-4759-1CD5-46987AD5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BA4B2-49BA-B22A-4508-686F182C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56A-38CF-64B0-CFDC-4F472D88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9E08-8476-79F3-AFAF-6D6A593A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DB8A-9117-CDBF-9F9B-8209105E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36B7B-DB42-43F3-00DC-47162102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01AB4-A0C1-F333-BC57-8DD05D6B7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E78B7-F469-97F7-07C7-DA9084F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64D55-1FC9-864E-2FBD-9875076D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1C5F5-97E0-2A16-43E0-2DE900D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76FB-3BC3-8774-39FE-4DE7043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11D81-1DE6-E019-5C70-FD8447A8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64085-A5BB-A2AF-3AC3-D4B2AD5E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C985-F09C-D666-476C-0E4985AE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0133-3A48-CC8B-C322-44A2F52F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D79D-FB86-D1E5-6CCF-2089F8E9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C3DE-2EDD-21B4-FB5B-3FDE2962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C386-32F7-19F7-17BA-EFC8417B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5923-6530-9E40-781E-563A73DA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0D38-CE14-A4B7-72E2-807212691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1D0BE-C87D-A258-7275-05123E47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A3A0-C86E-5455-2CAA-D14A1EFC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A216-3D6E-7FAB-D847-FA363A8F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4B2A-814E-E542-EF8A-A9962133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49DAA-E65F-8C01-1E27-243D1547E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131F-6D03-B5E7-F87B-EAC42E77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8F01-D794-108C-3BE1-C1A10120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027D-E96F-FF0B-4D40-A01F0E7A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DAE9-C7AA-DCC3-9F53-E3D9466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1E7C-32A9-DD1F-BC32-1B3520E4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875F8-B81D-631D-10C8-BFBB99849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9CB7-EB76-4DF1-46CA-0E42B55D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E16-4948-A14C-BCBA-A9A3B4103AB4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9930-B6EF-87A7-814B-8B40F75F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02E6-CE15-FE9E-EEC7-1C28A1BC8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4BFB-1553-8FAD-883A-030E3641F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err="1"/>
              <a:t>RoBERTa</a:t>
            </a:r>
            <a:r>
              <a:rPr lang="en-US" sz="5500" dirty="0"/>
              <a:t> base </a:t>
            </a:r>
            <a:r>
              <a:rPr lang="en-US" sz="5500" dirty="0" err="1"/>
              <a:t>OpenAI</a:t>
            </a:r>
            <a:r>
              <a:rPr lang="en-US" sz="5500" dirty="0"/>
              <a:t> Detector using GPT-2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40B76-4D56-862A-A961-C18BC1600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Abdul Azzam </a:t>
            </a:r>
            <a:r>
              <a:rPr lang="en-US" dirty="0" err="1"/>
              <a:t>Ajhari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6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0C12B0-89AC-083F-BB2A-77454D94E9F9}"/>
              </a:ext>
            </a:extLst>
          </p:cNvPr>
          <p:cNvSpPr txBox="1">
            <a:spLocks/>
          </p:cNvSpPr>
          <p:nvPr/>
        </p:nvSpPr>
        <p:spPr>
          <a:xfrm>
            <a:off x="309562" y="239175"/>
            <a:ext cx="2447925" cy="877888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FF0000"/>
                </a:solidFill>
              </a:rPr>
              <a:t>PROBLEM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6C9DE-49FC-21DE-6011-7FB567D3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1" y="1504049"/>
            <a:ext cx="5920137" cy="431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7BD51-B287-F55A-2ACB-2770BA42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15" y="431393"/>
            <a:ext cx="4509112" cy="53897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D6AED8-AA4B-A209-39C5-52BA07E08623}"/>
              </a:ext>
            </a:extLst>
          </p:cNvPr>
          <p:cNvSpPr/>
          <p:nvPr/>
        </p:nvSpPr>
        <p:spPr>
          <a:xfrm>
            <a:off x="6798377" y="5165126"/>
            <a:ext cx="4982992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2574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208DA9-8C66-478F-2D32-B75894AC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21215"/>
            <a:ext cx="3583759" cy="315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899E4-7753-5A01-2942-57A1EE002B61}"/>
              </a:ext>
            </a:extLst>
          </p:cNvPr>
          <p:cNvSpPr txBox="1"/>
          <p:nvPr/>
        </p:nvSpPr>
        <p:spPr>
          <a:xfrm>
            <a:off x="617538" y="3569228"/>
            <a:ext cx="3583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https://</a:t>
            </a:r>
            <a:r>
              <a:rPr lang="en-US" sz="1200" dirty="0" err="1"/>
              <a:t>www.dailymail.co.uk</a:t>
            </a:r>
            <a:r>
              <a:rPr lang="en-US" sz="1200" dirty="0"/>
              <a:t>/</a:t>
            </a:r>
            <a:r>
              <a:rPr lang="en-US" sz="1200" dirty="0" err="1"/>
              <a:t>sciencetech</a:t>
            </a:r>
            <a:r>
              <a:rPr lang="en-US" sz="1200" dirty="0"/>
              <a:t>/article-11513127/</a:t>
            </a:r>
            <a:r>
              <a:rPr lang="en-US" sz="1200" dirty="0" err="1"/>
              <a:t>ChatGPT</a:t>
            </a:r>
            <a:r>
              <a:rPr lang="en-US" sz="1200" dirty="0"/>
              <a:t>-</a:t>
            </a:r>
            <a:r>
              <a:rPr lang="en-US" sz="1200" dirty="0" err="1"/>
              <a:t>OpenAI</a:t>
            </a:r>
            <a:r>
              <a:rPr lang="en-US" sz="1200" dirty="0"/>
              <a:t>-cheat-tests-</a:t>
            </a:r>
            <a:r>
              <a:rPr lang="en-US" sz="1200" dirty="0" err="1"/>
              <a:t>homework.html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4D099-3487-7A7D-30BD-803E9F71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75" y="321215"/>
            <a:ext cx="4411351" cy="2805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1388D0-7988-F13B-6B3C-80F7AED04A67}"/>
              </a:ext>
            </a:extLst>
          </p:cNvPr>
          <p:cNvSpPr txBox="1"/>
          <p:nvPr/>
        </p:nvSpPr>
        <p:spPr>
          <a:xfrm>
            <a:off x="7441175" y="3222089"/>
            <a:ext cx="4411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www.forbes.com</a:t>
            </a:r>
            <a:r>
              <a:rPr lang="en-US" sz="1200" dirty="0"/>
              <a:t>/sites/</a:t>
            </a:r>
            <a:r>
              <a:rPr lang="en-US" sz="1200" dirty="0" err="1"/>
              <a:t>rashishrivastava</a:t>
            </a:r>
            <a:r>
              <a:rPr lang="en-US" sz="1200" dirty="0"/>
              <a:t>/2022/12/12/teachers-fear-</a:t>
            </a:r>
            <a:r>
              <a:rPr lang="en-US" sz="1200" dirty="0" err="1"/>
              <a:t>chatgpt</a:t>
            </a:r>
            <a:r>
              <a:rPr lang="en-US" sz="1200" dirty="0"/>
              <a:t>-will-make-cheating-easier-than-ever/?</a:t>
            </a:r>
            <a:r>
              <a:rPr lang="en-US" sz="1200" dirty="0" err="1"/>
              <a:t>sh</a:t>
            </a:r>
            <a:r>
              <a:rPr lang="en-US" sz="1200" dirty="0"/>
              <a:t>=6f7324e31eef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FA993-9B4A-2F5A-D3B6-9CF126CB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392" y="4118024"/>
            <a:ext cx="3829686" cy="1835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107F85-605C-A177-41C4-C53E5E7D1D6A}"/>
              </a:ext>
            </a:extLst>
          </p:cNvPr>
          <p:cNvSpPr txBox="1"/>
          <p:nvPr/>
        </p:nvSpPr>
        <p:spPr>
          <a:xfrm>
            <a:off x="3906391" y="6040533"/>
            <a:ext cx="3829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nypost.com</a:t>
            </a:r>
            <a:r>
              <a:rPr lang="en-US" sz="1200" dirty="0"/>
              <a:t>/2022/12/26/students-using-</a:t>
            </a:r>
            <a:r>
              <a:rPr lang="en-US" sz="1200" dirty="0" err="1"/>
              <a:t>chatgpt</a:t>
            </a:r>
            <a:r>
              <a:rPr lang="en-US" sz="1200" dirty="0"/>
              <a:t>-to-cheat-professor-warns/</a:t>
            </a:r>
          </a:p>
        </p:txBody>
      </p:sp>
    </p:spTree>
    <p:extLst>
      <p:ext uri="{BB962C8B-B14F-4D97-AF65-F5344CB8AC3E}">
        <p14:creationId xmlns:p14="http://schemas.microsoft.com/office/powerpoint/2010/main" val="9059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E39C-29A5-5D65-D58A-3085D531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7283"/>
            <a:ext cx="10515600" cy="843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/>
              <a:t>Study Case: Essay Cheating</a:t>
            </a:r>
          </a:p>
        </p:txBody>
      </p:sp>
    </p:spTree>
    <p:extLst>
      <p:ext uri="{BB962C8B-B14F-4D97-AF65-F5344CB8AC3E}">
        <p14:creationId xmlns:p14="http://schemas.microsoft.com/office/powerpoint/2010/main" val="19822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DC582-198E-2890-3FDD-DC00082B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8" y="1243013"/>
            <a:ext cx="6828284" cy="3729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12123-2A84-F7B4-965F-F2535378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53" y="654004"/>
            <a:ext cx="4648336" cy="5549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B0387F-6BED-A4C7-26D5-060A9AFF49F7}"/>
              </a:ext>
            </a:extLst>
          </p:cNvPr>
          <p:cNvSpPr/>
          <p:nvPr/>
        </p:nvSpPr>
        <p:spPr>
          <a:xfrm>
            <a:off x="7367451" y="5417279"/>
            <a:ext cx="4648337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F336F-A0BA-800C-639C-6B0CF1F6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4" y="1258175"/>
            <a:ext cx="6236299" cy="405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5C447-59EC-67CA-87C0-8631148A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82" y="883534"/>
            <a:ext cx="4897494" cy="50909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5F2123-407C-B0FA-5708-F1E8B088BD5E}"/>
              </a:ext>
            </a:extLst>
          </p:cNvPr>
          <p:cNvSpPr/>
          <p:nvPr/>
        </p:nvSpPr>
        <p:spPr>
          <a:xfrm>
            <a:off x="6888133" y="5314951"/>
            <a:ext cx="4982992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5A8F1-069F-71C9-3F5C-258D79A7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367092"/>
            <a:ext cx="6295828" cy="4703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B6E71-346C-5D66-8921-3EED6ED8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46" y="455697"/>
            <a:ext cx="4814051" cy="56149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AC5F6-4F60-2B0C-30B5-E8243B735093}"/>
              </a:ext>
            </a:extLst>
          </p:cNvPr>
          <p:cNvSpPr/>
          <p:nvPr/>
        </p:nvSpPr>
        <p:spPr>
          <a:xfrm>
            <a:off x="6812947" y="5387547"/>
            <a:ext cx="4982992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4E720-CDD8-B45B-7AEA-06D7F659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4" y="3063280"/>
            <a:ext cx="588565" cy="5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 of Indonesia | Britannica">
            <a:extLst>
              <a:ext uri="{FF2B5EF4-FFF2-40B4-BE49-F238E27FC236}">
                <a16:creationId xmlns:a16="http://schemas.microsoft.com/office/drawing/2014/main" id="{207B772B-8E86-06A0-ED4B-03A07D6C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3" y="2880520"/>
            <a:ext cx="1425182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099E8A-9308-2276-BD0E-48C075BF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45" y="2909094"/>
            <a:ext cx="1680917" cy="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D688D5-5072-F07D-B702-E57E4AC0D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152" y="604084"/>
            <a:ext cx="4843925" cy="5649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1D74C2-5C61-EB22-91FD-880C9899EFA0}"/>
              </a:ext>
            </a:extLst>
          </p:cNvPr>
          <p:cNvSpPr/>
          <p:nvPr/>
        </p:nvSpPr>
        <p:spPr>
          <a:xfrm>
            <a:off x="6643618" y="5587573"/>
            <a:ext cx="4982992" cy="395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E90E62-BE6E-7956-5EFB-CAF357FD5FA1}"/>
              </a:ext>
            </a:extLst>
          </p:cNvPr>
          <p:cNvCxnSpPr>
            <a:stCxn id="1028" idx="3"/>
            <a:endCxn id="1026" idx="1"/>
          </p:cNvCxnSpPr>
          <p:nvPr/>
        </p:nvCxnSpPr>
        <p:spPr>
          <a:xfrm>
            <a:off x="2060105" y="3356175"/>
            <a:ext cx="403099" cy="1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812322-44C1-D0F1-7772-B65B1ACC95FC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051769" y="3351907"/>
            <a:ext cx="402076" cy="5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ugging Face – The AI community building the future.">
            <a:extLst>
              <a:ext uri="{FF2B5EF4-FFF2-40B4-BE49-F238E27FC236}">
                <a16:creationId xmlns:a16="http://schemas.microsoft.com/office/drawing/2014/main" id="{715CD8B0-E003-8F57-F38B-73049750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93" y="2876252"/>
            <a:ext cx="951309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36BE3-AD63-AF5E-F167-CC1BF055895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5134762" y="3351907"/>
            <a:ext cx="4424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BA7465E-1EF2-D320-3468-657F34F5C226}"/>
              </a:ext>
            </a:extLst>
          </p:cNvPr>
          <p:cNvSpPr txBox="1">
            <a:spLocks/>
          </p:cNvSpPr>
          <p:nvPr/>
        </p:nvSpPr>
        <p:spPr>
          <a:xfrm>
            <a:off x="666466" y="3948408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Indonesia Language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B0B471-1785-809C-7918-03756E2E8A98}"/>
              </a:ext>
            </a:extLst>
          </p:cNvPr>
          <p:cNvSpPr txBox="1">
            <a:spLocks/>
          </p:cNvSpPr>
          <p:nvPr/>
        </p:nvSpPr>
        <p:spPr>
          <a:xfrm>
            <a:off x="3601378" y="3948408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English Language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60D7A97-B60F-62B2-F330-E0B15240E40C}"/>
              </a:ext>
            </a:extLst>
          </p:cNvPr>
          <p:cNvSpPr txBox="1">
            <a:spLocks/>
          </p:cNvSpPr>
          <p:nvPr/>
        </p:nvSpPr>
        <p:spPr>
          <a:xfrm>
            <a:off x="5403075" y="3916745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HuggingFace</a:t>
            </a:r>
            <a:endParaRPr lang="en-US" sz="18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CF0487A-A541-56A6-FF77-64E623DE5285}"/>
              </a:ext>
            </a:extLst>
          </p:cNvPr>
          <p:cNvSpPr txBox="1">
            <a:spLocks/>
          </p:cNvSpPr>
          <p:nvPr/>
        </p:nvSpPr>
        <p:spPr>
          <a:xfrm>
            <a:off x="2039393" y="3948408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0377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4E720-CDD8-B45B-7AEA-06D7F659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68" y="2115100"/>
            <a:ext cx="588565" cy="5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 of Indonesia | Britannica">
            <a:extLst>
              <a:ext uri="{FF2B5EF4-FFF2-40B4-BE49-F238E27FC236}">
                <a16:creationId xmlns:a16="http://schemas.microsoft.com/office/drawing/2014/main" id="{207B772B-8E86-06A0-ED4B-03A07D6C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932340"/>
            <a:ext cx="1425182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099E8A-9308-2276-BD0E-48C075BF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09" y="1960914"/>
            <a:ext cx="1680917" cy="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E90E62-BE6E-7956-5EFB-CAF357FD5FA1}"/>
              </a:ext>
            </a:extLst>
          </p:cNvPr>
          <p:cNvCxnSpPr>
            <a:stCxn id="1028" idx="3"/>
            <a:endCxn id="1026" idx="1"/>
          </p:cNvCxnSpPr>
          <p:nvPr/>
        </p:nvCxnSpPr>
        <p:spPr>
          <a:xfrm>
            <a:off x="4182669" y="2407995"/>
            <a:ext cx="403099" cy="1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812322-44C1-D0F1-7772-B65B1ACC95FC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5174333" y="2403727"/>
            <a:ext cx="402076" cy="5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ugging Face – The AI community building the future.">
            <a:extLst>
              <a:ext uri="{FF2B5EF4-FFF2-40B4-BE49-F238E27FC236}">
                <a16:creationId xmlns:a16="http://schemas.microsoft.com/office/drawing/2014/main" id="{715CD8B0-E003-8F57-F38B-73049750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57" y="1928072"/>
            <a:ext cx="951309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36BE3-AD63-AF5E-F167-CC1BF055895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7257326" y="2403727"/>
            <a:ext cx="4424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145AD5-4779-EAC0-A05B-ECB6A8909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76" y="3760342"/>
            <a:ext cx="9909339" cy="18042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1D74C2-5C61-EB22-91FD-880C9899EFA0}"/>
              </a:ext>
            </a:extLst>
          </p:cNvPr>
          <p:cNvSpPr/>
          <p:nvPr/>
        </p:nvSpPr>
        <p:spPr>
          <a:xfrm>
            <a:off x="854048" y="5183333"/>
            <a:ext cx="2616030" cy="3812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3039EA-E2D8-64B0-4C26-ED6544AA2466}"/>
              </a:ext>
            </a:extLst>
          </p:cNvPr>
          <p:cNvSpPr txBox="1">
            <a:spLocks/>
          </p:cNvSpPr>
          <p:nvPr/>
        </p:nvSpPr>
        <p:spPr>
          <a:xfrm>
            <a:off x="2757487" y="2976072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Indonesia Language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759D78-A16A-69C0-287F-E71227B7F832}"/>
              </a:ext>
            </a:extLst>
          </p:cNvPr>
          <p:cNvSpPr txBox="1">
            <a:spLocks/>
          </p:cNvSpPr>
          <p:nvPr/>
        </p:nvSpPr>
        <p:spPr>
          <a:xfrm>
            <a:off x="5692399" y="2976072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English Language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003E40-36C2-D8D6-5196-E988E4FECD4D}"/>
              </a:ext>
            </a:extLst>
          </p:cNvPr>
          <p:cNvSpPr txBox="1">
            <a:spLocks/>
          </p:cNvSpPr>
          <p:nvPr/>
        </p:nvSpPr>
        <p:spPr>
          <a:xfrm>
            <a:off x="7494096" y="2944409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HuggingFace</a:t>
            </a: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63411-0E6B-30C2-3816-9E28F7F98B02}"/>
              </a:ext>
            </a:extLst>
          </p:cNvPr>
          <p:cNvSpPr txBox="1">
            <a:spLocks/>
          </p:cNvSpPr>
          <p:nvPr/>
        </p:nvSpPr>
        <p:spPr>
          <a:xfrm>
            <a:off x="4130414" y="2976072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33217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E39C-29A5-5D65-D58A-3085D531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7283"/>
            <a:ext cx="10515600" cy="843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/>
              <a:t>How about Source Code cheating?</a:t>
            </a:r>
          </a:p>
        </p:txBody>
      </p:sp>
    </p:spTree>
    <p:extLst>
      <p:ext uri="{BB962C8B-B14F-4D97-AF65-F5344CB8AC3E}">
        <p14:creationId xmlns:p14="http://schemas.microsoft.com/office/powerpoint/2010/main" val="139106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84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 2013 - 2022</vt:lpstr>
      <vt:lpstr>RoBERTa base OpenAI Detector using GPT-2 model</vt:lpstr>
      <vt:lpstr>PowerPoint Presentation</vt:lpstr>
      <vt:lpstr>PowerPoint Presentation</vt:lpstr>
      <vt:lpstr>PowerPoint Presentation</vt:lpstr>
      <vt:lpstr>PowerPoint Presentation</vt:lpstr>
      <vt:lpstr>PROBLEM</vt:lpstr>
      <vt:lpstr>SOLUTION</vt:lpstr>
      <vt:lpstr>SOLUTION</vt:lpstr>
      <vt:lpstr>PowerPoint Presentation</vt:lpstr>
      <vt:lpstr>PowerPoint Presentation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RoBERTa base OpenAI Detector using GPT-2 model</dc:title>
  <dc:creator>ABDUL AZZAM AJHARI</dc:creator>
  <cp:lastModifiedBy>ABDUL AZZAM AJHARI</cp:lastModifiedBy>
  <cp:revision>17</cp:revision>
  <dcterms:created xsi:type="dcterms:W3CDTF">2022-12-29T01:24:47Z</dcterms:created>
  <dcterms:modified xsi:type="dcterms:W3CDTF">2022-12-30T02:32:53Z</dcterms:modified>
</cp:coreProperties>
</file>