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7B1"/>
    <a:srgbClr val="348721"/>
    <a:srgbClr val="45B52C"/>
    <a:srgbClr val="4EC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85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A8199-FB28-4D75-9D7B-CDC9A70D8C4C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</dgm:pt>
    <dgm:pt modelId="{7B45CA76-17CB-468C-B2A5-8438CFFF998C}">
      <dgm:prSet phldrT="[Text]"/>
      <dgm:spPr/>
      <dgm:t>
        <a:bodyPr/>
        <a:lstStyle/>
        <a:p>
          <a:pPr>
            <a:buNone/>
          </a:pPr>
          <a:r>
            <a:rPr lang="en-US" dirty="0"/>
            <a:t>Ingestion Layer (Python / ETL Tool)</a:t>
          </a:r>
        </a:p>
      </dgm:t>
    </dgm:pt>
    <dgm:pt modelId="{13871B4F-93AB-497B-B4F9-4CF79DA6A23C}" type="parTrans" cxnId="{08D7ABF2-C6BD-4FEB-A7AF-5F2F53377F06}">
      <dgm:prSet/>
      <dgm:spPr/>
      <dgm:t>
        <a:bodyPr/>
        <a:lstStyle/>
        <a:p>
          <a:endParaRPr lang="en-US"/>
        </a:p>
      </dgm:t>
    </dgm:pt>
    <dgm:pt modelId="{F77CDB86-0059-4A53-B7FD-AB731C9A5323}" type="sibTrans" cxnId="{08D7ABF2-C6BD-4FEB-A7AF-5F2F53377F06}">
      <dgm:prSet/>
      <dgm:spPr/>
      <dgm:t>
        <a:bodyPr/>
        <a:lstStyle/>
        <a:p>
          <a:endParaRPr lang="en-US"/>
        </a:p>
      </dgm:t>
    </dgm:pt>
    <dgm:pt modelId="{1F690AD1-7B60-4111-8680-5F9EC44BD78D}">
      <dgm:prSet/>
      <dgm:spPr/>
      <dgm:t>
        <a:bodyPr/>
        <a:lstStyle/>
        <a:p>
          <a:pPr>
            <a:buNone/>
          </a:pPr>
          <a:r>
            <a:rPr lang="en-US"/>
            <a:t>Processing Layer (Python / Spark)</a:t>
          </a:r>
        </a:p>
      </dgm:t>
    </dgm:pt>
    <dgm:pt modelId="{37E2E29E-A68B-4586-978A-E4980884A69B}" type="parTrans" cxnId="{032F6943-D113-4DFC-A9BD-720AFA6C1020}">
      <dgm:prSet/>
      <dgm:spPr/>
      <dgm:t>
        <a:bodyPr/>
        <a:lstStyle/>
        <a:p>
          <a:endParaRPr lang="en-US"/>
        </a:p>
      </dgm:t>
    </dgm:pt>
    <dgm:pt modelId="{09C546F9-CD75-4F23-A2F9-71C34BD87B55}" type="sibTrans" cxnId="{032F6943-D113-4DFC-A9BD-720AFA6C1020}">
      <dgm:prSet/>
      <dgm:spPr/>
      <dgm:t>
        <a:bodyPr/>
        <a:lstStyle/>
        <a:p>
          <a:endParaRPr lang="en-US"/>
        </a:p>
      </dgm:t>
    </dgm:pt>
    <dgm:pt modelId="{8D68865B-0A32-4630-8089-09F5C54495A7}">
      <dgm:prSet/>
      <dgm:spPr/>
      <dgm:t>
        <a:bodyPr/>
        <a:lstStyle/>
        <a:p>
          <a:pPr>
            <a:buNone/>
          </a:pPr>
          <a:r>
            <a:rPr lang="en-US"/>
            <a:t>Storage Layer (Staging → DWH)</a:t>
          </a:r>
        </a:p>
      </dgm:t>
    </dgm:pt>
    <dgm:pt modelId="{ADBAA479-B6A2-43E8-A3C8-CF2897FC43B2}" type="parTrans" cxnId="{57B258DC-9687-44EC-A8E3-A7E527188697}">
      <dgm:prSet/>
      <dgm:spPr/>
      <dgm:t>
        <a:bodyPr/>
        <a:lstStyle/>
        <a:p>
          <a:endParaRPr lang="en-US"/>
        </a:p>
      </dgm:t>
    </dgm:pt>
    <dgm:pt modelId="{325BFA17-E8AD-4340-A295-4FB00C898DE3}" type="sibTrans" cxnId="{57B258DC-9687-44EC-A8E3-A7E527188697}">
      <dgm:prSet/>
      <dgm:spPr/>
      <dgm:t>
        <a:bodyPr/>
        <a:lstStyle/>
        <a:p>
          <a:endParaRPr lang="en-US"/>
        </a:p>
      </dgm:t>
    </dgm:pt>
    <dgm:pt modelId="{7DC6B350-0596-42DD-A13D-40FF6215357E}">
      <dgm:prSet/>
      <dgm:spPr/>
      <dgm:t>
        <a:bodyPr/>
        <a:lstStyle/>
        <a:p>
          <a:pPr>
            <a:buNone/>
          </a:pPr>
          <a:r>
            <a:rPr lang="en-US"/>
            <a:t>Orchestration Layer (Airflow / Prefect)</a:t>
          </a:r>
        </a:p>
      </dgm:t>
    </dgm:pt>
    <dgm:pt modelId="{2B81A768-41A4-41C3-BF53-4C88C1CD7A65}" type="parTrans" cxnId="{8FBE735A-B169-4176-8E97-D6B4DE16E790}">
      <dgm:prSet/>
      <dgm:spPr/>
      <dgm:t>
        <a:bodyPr/>
        <a:lstStyle/>
        <a:p>
          <a:endParaRPr lang="en-US"/>
        </a:p>
      </dgm:t>
    </dgm:pt>
    <dgm:pt modelId="{338E29ED-12E6-490E-9F9E-94A63F086F72}" type="sibTrans" cxnId="{8FBE735A-B169-4176-8E97-D6B4DE16E790}">
      <dgm:prSet/>
      <dgm:spPr/>
      <dgm:t>
        <a:bodyPr/>
        <a:lstStyle/>
        <a:p>
          <a:endParaRPr lang="en-US"/>
        </a:p>
      </dgm:t>
    </dgm:pt>
    <dgm:pt modelId="{7FC93F67-E4AF-462C-9081-86AD3F108D59}">
      <dgm:prSet/>
      <dgm:spPr/>
      <dgm:t>
        <a:bodyPr/>
        <a:lstStyle/>
        <a:p>
          <a:pPr>
            <a:buNone/>
          </a:pPr>
          <a:r>
            <a:rPr lang="en-US"/>
            <a:t>Analytics / Reporting Layer (Power BI / Tableau / Excel)</a:t>
          </a:r>
        </a:p>
      </dgm:t>
    </dgm:pt>
    <dgm:pt modelId="{D3B090E0-C8FE-489E-875E-11F64BFE3BBD}" type="parTrans" cxnId="{3E8F842F-7CEA-47D2-B49D-83498750B09D}">
      <dgm:prSet/>
      <dgm:spPr/>
      <dgm:t>
        <a:bodyPr/>
        <a:lstStyle/>
        <a:p>
          <a:endParaRPr lang="en-US"/>
        </a:p>
      </dgm:t>
    </dgm:pt>
    <dgm:pt modelId="{E91913EB-2DBA-4613-BCC9-D8AB6C2B831F}" type="sibTrans" cxnId="{3E8F842F-7CEA-47D2-B49D-83498750B09D}">
      <dgm:prSet/>
      <dgm:spPr/>
      <dgm:t>
        <a:bodyPr/>
        <a:lstStyle/>
        <a:p>
          <a:endParaRPr lang="en-US"/>
        </a:p>
      </dgm:t>
    </dgm:pt>
    <dgm:pt modelId="{450A73F2-3FEB-433A-AD53-DA89A8CDB618}" type="pres">
      <dgm:prSet presAssocID="{129A8199-FB28-4D75-9D7B-CDC9A70D8C4C}" presName="linear" presStyleCnt="0">
        <dgm:presLayoutVars>
          <dgm:animLvl val="lvl"/>
          <dgm:resizeHandles val="exact"/>
        </dgm:presLayoutVars>
      </dgm:prSet>
      <dgm:spPr/>
    </dgm:pt>
    <dgm:pt modelId="{26F44EEA-B01E-41AB-839C-C8FAAA62818A}" type="pres">
      <dgm:prSet presAssocID="{7B45CA76-17CB-468C-B2A5-8438CFFF998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4D4282-286F-463F-B761-ABED1B4FD11B}" type="pres">
      <dgm:prSet presAssocID="{F77CDB86-0059-4A53-B7FD-AB731C9A5323}" presName="spacer" presStyleCnt="0"/>
      <dgm:spPr/>
    </dgm:pt>
    <dgm:pt modelId="{E2C32027-1854-41A6-BF52-F17457A6DF25}" type="pres">
      <dgm:prSet presAssocID="{1F690AD1-7B60-4111-8680-5F9EC44BD7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4E45AA-2E32-4367-9A60-182F856F171C}" type="pres">
      <dgm:prSet presAssocID="{09C546F9-CD75-4F23-A2F9-71C34BD87B55}" presName="spacer" presStyleCnt="0"/>
      <dgm:spPr/>
    </dgm:pt>
    <dgm:pt modelId="{A19F4ACB-0C58-40BA-82B7-19103A984B8A}" type="pres">
      <dgm:prSet presAssocID="{8D68865B-0A32-4630-8089-09F5C54495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C72554F-35BD-4BBF-9A59-25D16EC7736C}" type="pres">
      <dgm:prSet presAssocID="{325BFA17-E8AD-4340-A295-4FB00C898DE3}" presName="spacer" presStyleCnt="0"/>
      <dgm:spPr/>
    </dgm:pt>
    <dgm:pt modelId="{C54B196B-8396-4A2C-B534-CF637EE2CC9B}" type="pres">
      <dgm:prSet presAssocID="{7DC6B350-0596-42DD-A13D-40FF6215357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817456-D15D-4E70-B608-EC83CBAD5F46}" type="pres">
      <dgm:prSet presAssocID="{338E29ED-12E6-490E-9F9E-94A63F086F72}" presName="spacer" presStyleCnt="0"/>
      <dgm:spPr/>
    </dgm:pt>
    <dgm:pt modelId="{78D3F874-C682-486B-9869-8F8551CFE2CD}" type="pres">
      <dgm:prSet presAssocID="{7FC93F67-E4AF-462C-9081-86AD3F108D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0C24305-3816-455E-A9C5-2383AE5F7F20}" type="presOf" srcId="{1F690AD1-7B60-4111-8680-5F9EC44BD78D}" destId="{E2C32027-1854-41A6-BF52-F17457A6DF25}" srcOrd="0" destOrd="0" presId="urn:microsoft.com/office/officeart/2005/8/layout/vList2"/>
    <dgm:cxn modelId="{92767B0E-7A5B-4A38-801F-CA44D2C175A1}" type="presOf" srcId="{7DC6B350-0596-42DD-A13D-40FF6215357E}" destId="{C54B196B-8396-4A2C-B534-CF637EE2CC9B}" srcOrd="0" destOrd="0" presId="urn:microsoft.com/office/officeart/2005/8/layout/vList2"/>
    <dgm:cxn modelId="{3E8F842F-7CEA-47D2-B49D-83498750B09D}" srcId="{129A8199-FB28-4D75-9D7B-CDC9A70D8C4C}" destId="{7FC93F67-E4AF-462C-9081-86AD3F108D59}" srcOrd="4" destOrd="0" parTransId="{D3B090E0-C8FE-489E-875E-11F64BFE3BBD}" sibTransId="{E91913EB-2DBA-4613-BCC9-D8AB6C2B831F}"/>
    <dgm:cxn modelId="{032F6943-D113-4DFC-A9BD-720AFA6C1020}" srcId="{129A8199-FB28-4D75-9D7B-CDC9A70D8C4C}" destId="{1F690AD1-7B60-4111-8680-5F9EC44BD78D}" srcOrd="1" destOrd="0" parTransId="{37E2E29E-A68B-4586-978A-E4980884A69B}" sibTransId="{09C546F9-CD75-4F23-A2F9-71C34BD87B55}"/>
    <dgm:cxn modelId="{239EFF51-2E5D-4E02-84C4-7C70EC293D9D}" type="presOf" srcId="{7FC93F67-E4AF-462C-9081-86AD3F108D59}" destId="{78D3F874-C682-486B-9869-8F8551CFE2CD}" srcOrd="0" destOrd="0" presId="urn:microsoft.com/office/officeart/2005/8/layout/vList2"/>
    <dgm:cxn modelId="{8FBE735A-B169-4176-8E97-D6B4DE16E790}" srcId="{129A8199-FB28-4D75-9D7B-CDC9A70D8C4C}" destId="{7DC6B350-0596-42DD-A13D-40FF6215357E}" srcOrd="3" destOrd="0" parTransId="{2B81A768-41A4-41C3-BF53-4C88C1CD7A65}" sibTransId="{338E29ED-12E6-490E-9F9E-94A63F086F72}"/>
    <dgm:cxn modelId="{8994F6AF-7061-4FE7-8C6C-8A718B2278A2}" type="presOf" srcId="{129A8199-FB28-4D75-9D7B-CDC9A70D8C4C}" destId="{450A73F2-3FEB-433A-AD53-DA89A8CDB618}" srcOrd="0" destOrd="0" presId="urn:microsoft.com/office/officeart/2005/8/layout/vList2"/>
    <dgm:cxn modelId="{F9FC2DB1-92FF-4330-8B57-731E55F03416}" type="presOf" srcId="{8D68865B-0A32-4630-8089-09F5C54495A7}" destId="{A19F4ACB-0C58-40BA-82B7-19103A984B8A}" srcOrd="0" destOrd="0" presId="urn:microsoft.com/office/officeart/2005/8/layout/vList2"/>
    <dgm:cxn modelId="{57B258DC-9687-44EC-A8E3-A7E527188697}" srcId="{129A8199-FB28-4D75-9D7B-CDC9A70D8C4C}" destId="{8D68865B-0A32-4630-8089-09F5C54495A7}" srcOrd="2" destOrd="0" parTransId="{ADBAA479-B6A2-43E8-A3C8-CF2897FC43B2}" sibTransId="{325BFA17-E8AD-4340-A295-4FB00C898DE3}"/>
    <dgm:cxn modelId="{4EA99DF0-0675-43C9-AB86-975A543AAAAA}" type="presOf" srcId="{7B45CA76-17CB-468C-B2A5-8438CFFF998C}" destId="{26F44EEA-B01E-41AB-839C-C8FAAA62818A}" srcOrd="0" destOrd="0" presId="urn:microsoft.com/office/officeart/2005/8/layout/vList2"/>
    <dgm:cxn modelId="{08D7ABF2-C6BD-4FEB-A7AF-5F2F53377F06}" srcId="{129A8199-FB28-4D75-9D7B-CDC9A70D8C4C}" destId="{7B45CA76-17CB-468C-B2A5-8438CFFF998C}" srcOrd="0" destOrd="0" parTransId="{13871B4F-93AB-497B-B4F9-4CF79DA6A23C}" sibTransId="{F77CDB86-0059-4A53-B7FD-AB731C9A5323}"/>
    <dgm:cxn modelId="{8A203FAC-EDEA-4903-95A8-E52478B362F9}" type="presParOf" srcId="{450A73F2-3FEB-433A-AD53-DA89A8CDB618}" destId="{26F44EEA-B01E-41AB-839C-C8FAAA62818A}" srcOrd="0" destOrd="0" presId="urn:microsoft.com/office/officeart/2005/8/layout/vList2"/>
    <dgm:cxn modelId="{26D27EF3-B0DD-4538-8029-6549FC70F2F7}" type="presParOf" srcId="{450A73F2-3FEB-433A-AD53-DA89A8CDB618}" destId="{D64D4282-286F-463F-B761-ABED1B4FD11B}" srcOrd="1" destOrd="0" presId="urn:microsoft.com/office/officeart/2005/8/layout/vList2"/>
    <dgm:cxn modelId="{AE1E9D48-50D5-4B85-8446-5D68CA22B185}" type="presParOf" srcId="{450A73F2-3FEB-433A-AD53-DA89A8CDB618}" destId="{E2C32027-1854-41A6-BF52-F17457A6DF25}" srcOrd="2" destOrd="0" presId="urn:microsoft.com/office/officeart/2005/8/layout/vList2"/>
    <dgm:cxn modelId="{EE431709-8A69-43E0-96DD-412095C9141E}" type="presParOf" srcId="{450A73F2-3FEB-433A-AD53-DA89A8CDB618}" destId="{B44E45AA-2E32-4367-9A60-182F856F171C}" srcOrd="3" destOrd="0" presId="urn:microsoft.com/office/officeart/2005/8/layout/vList2"/>
    <dgm:cxn modelId="{2EBFE1C4-10B3-47FE-9A75-C94DF32B8E12}" type="presParOf" srcId="{450A73F2-3FEB-433A-AD53-DA89A8CDB618}" destId="{A19F4ACB-0C58-40BA-82B7-19103A984B8A}" srcOrd="4" destOrd="0" presId="urn:microsoft.com/office/officeart/2005/8/layout/vList2"/>
    <dgm:cxn modelId="{7644EECA-33C8-498E-A985-8DDD068C4760}" type="presParOf" srcId="{450A73F2-3FEB-433A-AD53-DA89A8CDB618}" destId="{DC72554F-35BD-4BBF-9A59-25D16EC7736C}" srcOrd="5" destOrd="0" presId="urn:microsoft.com/office/officeart/2005/8/layout/vList2"/>
    <dgm:cxn modelId="{9A774E6A-8322-4C27-9EC0-EEE5D65CC64C}" type="presParOf" srcId="{450A73F2-3FEB-433A-AD53-DA89A8CDB618}" destId="{C54B196B-8396-4A2C-B534-CF637EE2CC9B}" srcOrd="6" destOrd="0" presId="urn:microsoft.com/office/officeart/2005/8/layout/vList2"/>
    <dgm:cxn modelId="{CCEADD84-881C-4D74-839F-5532F7F78977}" type="presParOf" srcId="{450A73F2-3FEB-433A-AD53-DA89A8CDB618}" destId="{1B817456-D15D-4E70-B608-EC83CBAD5F46}" srcOrd="7" destOrd="0" presId="urn:microsoft.com/office/officeart/2005/8/layout/vList2"/>
    <dgm:cxn modelId="{46677C62-96C3-4C12-B641-520455FDF9A5}" type="presParOf" srcId="{450A73F2-3FEB-433A-AD53-DA89A8CDB618}" destId="{78D3F874-C682-486B-9869-8F8551CFE2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7064F-6F93-4097-A1D3-CE5FD839C517}" type="doc">
      <dgm:prSet loTypeId="urn:microsoft.com/office/officeart/2005/8/layout/hProcess1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D8EF853-A70A-4C2D-A5B4-80BBFED6180D}">
      <dgm:prSet phldrT="[Text]" custT="1"/>
      <dgm:spPr/>
      <dgm:t>
        <a:bodyPr/>
        <a:lstStyle/>
        <a:p>
          <a:pPr>
            <a:buNone/>
          </a:pPr>
          <a:r>
            <a:rPr lang="en-US" sz="1400" b="0" dirty="0"/>
            <a:t>File / DB Ingestion</a:t>
          </a:r>
        </a:p>
      </dgm:t>
    </dgm:pt>
    <dgm:pt modelId="{87B8C401-8C65-4019-8E30-2D7E70469D98}" type="parTrans" cxnId="{DD49157A-F2A9-4F31-BF52-CFD3034005E9}">
      <dgm:prSet/>
      <dgm:spPr/>
      <dgm:t>
        <a:bodyPr/>
        <a:lstStyle/>
        <a:p>
          <a:endParaRPr lang="en-US" sz="2000" b="0"/>
        </a:p>
      </dgm:t>
    </dgm:pt>
    <dgm:pt modelId="{9554F8A9-F286-4604-BA6C-DD6F16717351}" type="sibTrans" cxnId="{DD49157A-F2A9-4F31-BF52-CFD3034005E9}">
      <dgm:prSet/>
      <dgm:spPr/>
      <dgm:t>
        <a:bodyPr/>
        <a:lstStyle/>
        <a:p>
          <a:endParaRPr lang="en-US" sz="2000" b="0"/>
        </a:p>
      </dgm:t>
    </dgm:pt>
    <dgm:pt modelId="{8C2FD153-4590-40DC-A36A-14B5F37598CA}">
      <dgm:prSet custT="1"/>
      <dgm:spPr/>
      <dgm:t>
        <a:bodyPr/>
        <a:lstStyle/>
        <a:p>
          <a:pPr>
            <a:buNone/>
          </a:pPr>
          <a:r>
            <a:rPr lang="en-US" sz="1400" b="0" dirty="0"/>
            <a:t>Initial validation &amp; transformation</a:t>
          </a:r>
        </a:p>
      </dgm:t>
    </dgm:pt>
    <dgm:pt modelId="{52E4670C-011E-4E6A-BD79-AEE335A50599}" type="parTrans" cxnId="{EB6086E4-BF74-47CB-99EC-27FF4879BCC1}">
      <dgm:prSet/>
      <dgm:spPr/>
      <dgm:t>
        <a:bodyPr/>
        <a:lstStyle/>
        <a:p>
          <a:endParaRPr lang="en-US" sz="2000" b="0"/>
        </a:p>
      </dgm:t>
    </dgm:pt>
    <dgm:pt modelId="{74C6FDF8-2B6B-4742-AFA3-8EFA912239B2}" type="sibTrans" cxnId="{EB6086E4-BF74-47CB-99EC-27FF4879BCC1}">
      <dgm:prSet/>
      <dgm:spPr/>
      <dgm:t>
        <a:bodyPr/>
        <a:lstStyle/>
        <a:p>
          <a:endParaRPr lang="en-US" sz="2000" b="0"/>
        </a:p>
      </dgm:t>
    </dgm:pt>
    <dgm:pt modelId="{055191C9-B679-41F3-9F3A-693EC5A1A22A}">
      <dgm:prSet custT="1"/>
      <dgm:spPr/>
      <dgm:t>
        <a:bodyPr/>
        <a:lstStyle/>
        <a:p>
          <a:pPr>
            <a:buNone/>
          </a:pPr>
          <a:r>
            <a:rPr lang="en-US" sz="1400" b="0" dirty="0"/>
            <a:t>Loading to staging area</a:t>
          </a:r>
        </a:p>
      </dgm:t>
    </dgm:pt>
    <dgm:pt modelId="{047DF6E4-FCBA-4643-80D4-1E36B77C0F50}" type="parTrans" cxnId="{1AC82A18-588B-4349-B2C5-5061AD6E012B}">
      <dgm:prSet/>
      <dgm:spPr/>
      <dgm:t>
        <a:bodyPr/>
        <a:lstStyle/>
        <a:p>
          <a:endParaRPr lang="en-US" sz="2000" b="0"/>
        </a:p>
      </dgm:t>
    </dgm:pt>
    <dgm:pt modelId="{ACF92FD9-5226-4DD0-BA3A-A6B73B7C8DF1}" type="sibTrans" cxnId="{1AC82A18-588B-4349-B2C5-5061AD6E012B}">
      <dgm:prSet/>
      <dgm:spPr/>
      <dgm:t>
        <a:bodyPr/>
        <a:lstStyle/>
        <a:p>
          <a:endParaRPr lang="en-US" sz="2000" b="0"/>
        </a:p>
      </dgm:t>
    </dgm:pt>
    <dgm:pt modelId="{17966E18-22B4-43CA-8340-E2194895A206}">
      <dgm:prSet custT="1"/>
      <dgm:spPr/>
      <dgm:t>
        <a:bodyPr/>
        <a:lstStyle/>
        <a:p>
          <a:pPr>
            <a:buNone/>
          </a:pPr>
          <a:r>
            <a:rPr lang="en-US" sz="1400" b="0" dirty="0"/>
            <a:t>Cleansing &amp; normalization</a:t>
          </a:r>
        </a:p>
      </dgm:t>
    </dgm:pt>
    <dgm:pt modelId="{9E31D09D-E089-4976-9C05-5AE9C46DF1CC}" type="parTrans" cxnId="{784557E6-1FD3-4BA0-8262-28982319D318}">
      <dgm:prSet/>
      <dgm:spPr/>
      <dgm:t>
        <a:bodyPr/>
        <a:lstStyle/>
        <a:p>
          <a:endParaRPr lang="en-US" sz="2000" b="0"/>
        </a:p>
      </dgm:t>
    </dgm:pt>
    <dgm:pt modelId="{B19C734F-15C5-480F-AB93-CF63FE6934C8}" type="sibTrans" cxnId="{784557E6-1FD3-4BA0-8262-28982319D318}">
      <dgm:prSet/>
      <dgm:spPr/>
      <dgm:t>
        <a:bodyPr/>
        <a:lstStyle/>
        <a:p>
          <a:endParaRPr lang="en-US" sz="2000" b="0"/>
        </a:p>
      </dgm:t>
    </dgm:pt>
    <dgm:pt modelId="{081035A3-598E-4CF5-B8CD-A2E777B70C1D}">
      <dgm:prSet custT="1"/>
      <dgm:spPr/>
      <dgm:t>
        <a:bodyPr/>
        <a:lstStyle/>
        <a:p>
          <a:pPr>
            <a:buNone/>
          </a:pPr>
          <a:r>
            <a:rPr lang="en-US" sz="1400" b="0"/>
            <a:t>Loading to DWH</a:t>
          </a:r>
        </a:p>
      </dgm:t>
    </dgm:pt>
    <dgm:pt modelId="{39B4C4B8-FACB-4750-9357-832DF98020CB}" type="parTrans" cxnId="{99C722D6-B464-47A4-8D17-CF7318B6B2DB}">
      <dgm:prSet/>
      <dgm:spPr/>
      <dgm:t>
        <a:bodyPr/>
        <a:lstStyle/>
        <a:p>
          <a:endParaRPr lang="en-US" sz="2000" b="0"/>
        </a:p>
      </dgm:t>
    </dgm:pt>
    <dgm:pt modelId="{8979C4EF-31C6-4B28-9377-6F8E171A5861}" type="sibTrans" cxnId="{99C722D6-B464-47A4-8D17-CF7318B6B2DB}">
      <dgm:prSet/>
      <dgm:spPr/>
      <dgm:t>
        <a:bodyPr/>
        <a:lstStyle/>
        <a:p>
          <a:endParaRPr lang="en-US" sz="2000" b="0"/>
        </a:p>
      </dgm:t>
    </dgm:pt>
    <dgm:pt modelId="{B2C9FF64-A4E8-46CE-94B4-4FBF52D8E5BD}">
      <dgm:prSet custT="1"/>
      <dgm:spPr/>
      <dgm:t>
        <a:bodyPr/>
        <a:lstStyle/>
        <a:p>
          <a:pPr>
            <a:buNone/>
          </a:pPr>
          <a:r>
            <a:rPr lang="en-US" sz="1400" b="0"/>
            <a:t>Analytics / reporting</a:t>
          </a:r>
        </a:p>
      </dgm:t>
    </dgm:pt>
    <dgm:pt modelId="{8A9B2D33-60BF-43D7-A380-A5406C1DF6FC}" type="parTrans" cxnId="{CC83EEA2-1637-4E15-ABBE-BC76A40EF8A7}">
      <dgm:prSet/>
      <dgm:spPr/>
      <dgm:t>
        <a:bodyPr/>
        <a:lstStyle/>
        <a:p>
          <a:endParaRPr lang="en-US" sz="2000" b="0"/>
        </a:p>
      </dgm:t>
    </dgm:pt>
    <dgm:pt modelId="{7A378CA8-D052-4E95-BD4C-4BBA0CCA0AD4}" type="sibTrans" cxnId="{CC83EEA2-1637-4E15-ABBE-BC76A40EF8A7}">
      <dgm:prSet/>
      <dgm:spPr/>
      <dgm:t>
        <a:bodyPr/>
        <a:lstStyle/>
        <a:p>
          <a:endParaRPr lang="en-US" sz="2000" b="0"/>
        </a:p>
      </dgm:t>
    </dgm:pt>
    <dgm:pt modelId="{1AC59352-4458-424B-A764-669E19884D10}" type="pres">
      <dgm:prSet presAssocID="{31D7064F-6F93-4097-A1D3-CE5FD839C517}" presName="Name0" presStyleCnt="0">
        <dgm:presLayoutVars>
          <dgm:dir/>
          <dgm:resizeHandles val="exact"/>
        </dgm:presLayoutVars>
      </dgm:prSet>
      <dgm:spPr/>
    </dgm:pt>
    <dgm:pt modelId="{5520795A-7CA9-4AEA-8EAF-F682CCEF67F7}" type="pres">
      <dgm:prSet presAssocID="{31D7064F-6F93-4097-A1D3-CE5FD839C517}" presName="arrow" presStyleLbl="bgShp" presStyleIdx="0" presStyleCnt="1"/>
      <dgm:spPr>
        <a:solidFill>
          <a:srgbClr val="C8D7B1"/>
        </a:solidFill>
      </dgm:spPr>
    </dgm:pt>
    <dgm:pt modelId="{40218DEE-F25E-492A-AAE7-E34BCD470A67}" type="pres">
      <dgm:prSet presAssocID="{31D7064F-6F93-4097-A1D3-CE5FD839C517}" presName="points" presStyleCnt="0"/>
      <dgm:spPr/>
    </dgm:pt>
    <dgm:pt modelId="{17E7297D-FC07-4F3E-A367-C3E195C71A0B}" type="pres">
      <dgm:prSet presAssocID="{5D8EF853-A70A-4C2D-A5B4-80BBFED6180D}" presName="compositeA" presStyleCnt="0"/>
      <dgm:spPr/>
    </dgm:pt>
    <dgm:pt modelId="{CF1E14A6-2A05-4009-90E3-AD22E2C4A470}" type="pres">
      <dgm:prSet presAssocID="{5D8EF853-A70A-4C2D-A5B4-80BBFED6180D}" presName="textA" presStyleLbl="revTx" presStyleIdx="0" presStyleCnt="6">
        <dgm:presLayoutVars>
          <dgm:bulletEnabled val="1"/>
        </dgm:presLayoutVars>
      </dgm:prSet>
      <dgm:spPr/>
    </dgm:pt>
    <dgm:pt modelId="{5E3AC396-A69B-4EA9-A279-C09C807B1FBC}" type="pres">
      <dgm:prSet presAssocID="{5D8EF853-A70A-4C2D-A5B4-80BBFED6180D}" presName="circleA" presStyleLbl="node1" presStyleIdx="0" presStyleCnt="6" custLinFactNeighborX="26938"/>
      <dgm:spPr/>
    </dgm:pt>
    <dgm:pt modelId="{38ADD538-73A0-4FBE-B7C6-C0C34C3F1F60}" type="pres">
      <dgm:prSet presAssocID="{5D8EF853-A70A-4C2D-A5B4-80BBFED6180D}" presName="spaceA" presStyleCnt="0"/>
      <dgm:spPr/>
    </dgm:pt>
    <dgm:pt modelId="{45D7EA5E-54FB-4BE9-8A09-8A16E1F909C0}" type="pres">
      <dgm:prSet presAssocID="{9554F8A9-F286-4604-BA6C-DD6F16717351}" presName="space" presStyleCnt="0"/>
      <dgm:spPr/>
    </dgm:pt>
    <dgm:pt modelId="{E0DB215D-5506-4906-824D-1E213B0504EF}" type="pres">
      <dgm:prSet presAssocID="{8C2FD153-4590-40DC-A36A-14B5F37598CA}" presName="compositeB" presStyleCnt="0"/>
      <dgm:spPr/>
    </dgm:pt>
    <dgm:pt modelId="{4C0CCC64-96A5-43BA-968F-7E673970ABC1}" type="pres">
      <dgm:prSet presAssocID="{8C2FD153-4590-40DC-A36A-14B5F37598CA}" presName="textB" presStyleLbl="revTx" presStyleIdx="1" presStyleCnt="6" custScaleX="124802">
        <dgm:presLayoutVars>
          <dgm:bulletEnabled val="1"/>
        </dgm:presLayoutVars>
      </dgm:prSet>
      <dgm:spPr/>
    </dgm:pt>
    <dgm:pt modelId="{E0D8706F-CB35-458C-B819-FDB8D0F9F5A3}" type="pres">
      <dgm:prSet presAssocID="{8C2FD153-4590-40DC-A36A-14B5F37598CA}" presName="circleB" presStyleLbl="node1" presStyleIdx="1" presStyleCnt="6"/>
      <dgm:spPr/>
    </dgm:pt>
    <dgm:pt modelId="{03A2B916-F37A-4904-9D98-9791B622D55B}" type="pres">
      <dgm:prSet presAssocID="{8C2FD153-4590-40DC-A36A-14B5F37598CA}" presName="spaceB" presStyleCnt="0"/>
      <dgm:spPr/>
    </dgm:pt>
    <dgm:pt modelId="{4B683B66-0B58-4BD9-A43B-EDE17F8F72CD}" type="pres">
      <dgm:prSet presAssocID="{74C6FDF8-2B6B-4742-AFA3-8EFA912239B2}" presName="space" presStyleCnt="0"/>
      <dgm:spPr/>
    </dgm:pt>
    <dgm:pt modelId="{213F8D9A-33C0-4412-9FDA-9EBB105689E5}" type="pres">
      <dgm:prSet presAssocID="{055191C9-B679-41F3-9F3A-693EC5A1A22A}" presName="compositeA" presStyleCnt="0"/>
      <dgm:spPr/>
    </dgm:pt>
    <dgm:pt modelId="{EECE3303-90B6-4DCC-A1E7-7FFB219BDE0B}" type="pres">
      <dgm:prSet presAssocID="{055191C9-B679-41F3-9F3A-693EC5A1A22A}" presName="textA" presStyleLbl="revTx" presStyleIdx="2" presStyleCnt="6">
        <dgm:presLayoutVars>
          <dgm:bulletEnabled val="1"/>
        </dgm:presLayoutVars>
      </dgm:prSet>
      <dgm:spPr/>
    </dgm:pt>
    <dgm:pt modelId="{E2B7621E-95A7-40A8-9B37-E0F76F618EDB}" type="pres">
      <dgm:prSet presAssocID="{055191C9-B679-41F3-9F3A-693EC5A1A22A}" presName="circleA" presStyleLbl="node1" presStyleIdx="2" presStyleCnt="6"/>
      <dgm:spPr/>
    </dgm:pt>
    <dgm:pt modelId="{74A799A6-DA0A-4967-9CDD-AD5FC17A9DE1}" type="pres">
      <dgm:prSet presAssocID="{055191C9-B679-41F3-9F3A-693EC5A1A22A}" presName="spaceA" presStyleCnt="0"/>
      <dgm:spPr/>
    </dgm:pt>
    <dgm:pt modelId="{1A41F7B3-0B64-4385-8D10-DE957CDA674F}" type="pres">
      <dgm:prSet presAssocID="{ACF92FD9-5226-4DD0-BA3A-A6B73B7C8DF1}" presName="space" presStyleCnt="0"/>
      <dgm:spPr/>
    </dgm:pt>
    <dgm:pt modelId="{FB6459B1-6D5C-4E8D-BC96-19E87608F5F9}" type="pres">
      <dgm:prSet presAssocID="{17966E18-22B4-43CA-8340-E2194895A206}" presName="compositeB" presStyleCnt="0"/>
      <dgm:spPr/>
    </dgm:pt>
    <dgm:pt modelId="{46030F6A-00DE-4386-B429-1B6B91FAB750}" type="pres">
      <dgm:prSet presAssocID="{17966E18-22B4-43CA-8340-E2194895A206}" presName="textB" presStyleLbl="revTx" presStyleIdx="3" presStyleCnt="6" custScaleX="123410">
        <dgm:presLayoutVars>
          <dgm:bulletEnabled val="1"/>
        </dgm:presLayoutVars>
      </dgm:prSet>
      <dgm:spPr/>
    </dgm:pt>
    <dgm:pt modelId="{8D50C737-DA88-402C-82C7-30CF7C984029}" type="pres">
      <dgm:prSet presAssocID="{17966E18-22B4-43CA-8340-E2194895A206}" presName="circleB" presStyleLbl="node1" presStyleIdx="3" presStyleCnt="6"/>
      <dgm:spPr/>
    </dgm:pt>
    <dgm:pt modelId="{020BB379-CDA8-4C82-89A0-77D7BBB0819C}" type="pres">
      <dgm:prSet presAssocID="{17966E18-22B4-43CA-8340-E2194895A206}" presName="spaceB" presStyleCnt="0"/>
      <dgm:spPr/>
    </dgm:pt>
    <dgm:pt modelId="{A7E64F31-774D-41D0-960E-D296DC282CBD}" type="pres">
      <dgm:prSet presAssocID="{B19C734F-15C5-480F-AB93-CF63FE6934C8}" presName="space" presStyleCnt="0"/>
      <dgm:spPr/>
    </dgm:pt>
    <dgm:pt modelId="{5D14FC8C-C101-426D-879A-E3A17FBCA670}" type="pres">
      <dgm:prSet presAssocID="{081035A3-598E-4CF5-B8CD-A2E777B70C1D}" presName="compositeA" presStyleCnt="0"/>
      <dgm:spPr/>
    </dgm:pt>
    <dgm:pt modelId="{1D00A06D-268F-4B41-B6FE-595F5C7318F6}" type="pres">
      <dgm:prSet presAssocID="{081035A3-598E-4CF5-B8CD-A2E777B70C1D}" presName="textA" presStyleLbl="revTx" presStyleIdx="4" presStyleCnt="6">
        <dgm:presLayoutVars>
          <dgm:bulletEnabled val="1"/>
        </dgm:presLayoutVars>
      </dgm:prSet>
      <dgm:spPr/>
    </dgm:pt>
    <dgm:pt modelId="{CCA279A9-EAEE-4608-8509-DD9AE832C3F4}" type="pres">
      <dgm:prSet presAssocID="{081035A3-598E-4CF5-B8CD-A2E777B70C1D}" presName="circleA" presStyleLbl="node1" presStyleIdx="4" presStyleCnt="6"/>
      <dgm:spPr/>
    </dgm:pt>
    <dgm:pt modelId="{F7D618C7-E5B8-4283-AD4E-C90210F39A5B}" type="pres">
      <dgm:prSet presAssocID="{081035A3-598E-4CF5-B8CD-A2E777B70C1D}" presName="spaceA" presStyleCnt="0"/>
      <dgm:spPr/>
    </dgm:pt>
    <dgm:pt modelId="{F4551799-16FD-4634-AC00-7F571CEBA8EC}" type="pres">
      <dgm:prSet presAssocID="{8979C4EF-31C6-4B28-9377-6F8E171A5861}" presName="space" presStyleCnt="0"/>
      <dgm:spPr/>
    </dgm:pt>
    <dgm:pt modelId="{FFA24CF7-DB92-4E14-AC6E-ED911D8D95C8}" type="pres">
      <dgm:prSet presAssocID="{B2C9FF64-A4E8-46CE-94B4-4FBF52D8E5BD}" presName="compositeB" presStyleCnt="0"/>
      <dgm:spPr/>
    </dgm:pt>
    <dgm:pt modelId="{44FF5CFC-EE53-408F-A84D-85491DE147C8}" type="pres">
      <dgm:prSet presAssocID="{B2C9FF64-A4E8-46CE-94B4-4FBF52D8E5BD}" presName="textB" presStyleLbl="revTx" presStyleIdx="5" presStyleCnt="6">
        <dgm:presLayoutVars>
          <dgm:bulletEnabled val="1"/>
        </dgm:presLayoutVars>
      </dgm:prSet>
      <dgm:spPr/>
    </dgm:pt>
    <dgm:pt modelId="{BC118443-9848-45FC-9A72-9286EBFF32FA}" type="pres">
      <dgm:prSet presAssocID="{B2C9FF64-A4E8-46CE-94B4-4FBF52D8E5BD}" presName="circleB" presStyleLbl="node1" presStyleIdx="5" presStyleCnt="6"/>
      <dgm:spPr/>
    </dgm:pt>
    <dgm:pt modelId="{8AEC001D-B632-46F6-A12A-FEB1AE4FCFFE}" type="pres">
      <dgm:prSet presAssocID="{B2C9FF64-A4E8-46CE-94B4-4FBF52D8E5BD}" presName="spaceB" presStyleCnt="0"/>
      <dgm:spPr/>
    </dgm:pt>
  </dgm:ptLst>
  <dgm:cxnLst>
    <dgm:cxn modelId="{1AC82A18-588B-4349-B2C5-5061AD6E012B}" srcId="{31D7064F-6F93-4097-A1D3-CE5FD839C517}" destId="{055191C9-B679-41F3-9F3A-693EC5A1A22A}" srcOrd="2" destOrd="0" parTransId="{047DF6E4-FCBA-4643-80D4-1E36B77C0F50}" sibTransId="{ACF92FD9-5226-4DD0-BA3A-A6B73B7C8DF1}"/>
    <dgm:cxn modelId="{FD1A4332-2FCF-43C1-8C89-4137918C6743}" type="presOf" srcId="{055191C9-B679-41F3-9F3A-693EC5A1A22A}" destId="{EECE3303-90B6-4DCC-A1E7-7FFB219BDE0B}" srcOrd="0" destOrd="0" presId="urn:microsoft.com/office/officeart/2005/8/layout/hProcess11"/>
    <dgm:cxn modelId="{45303461-9EF8-4CD8-8CC5-37E318BBB3E4}" type="presOf" srcId="{B2C9FF64-A4E8-46CE-94B4-4FBF52D8E5BD}" destId="{44FF5CFC-EE53-408F-A84D-85491DE147C8}" srcOrd="0" destOrd="0" presId="urn:microsoft.com/office/officeart/2005/8/layout/hProcess11"/>
    <dgm:cxn modelId="{A3E74648-995E-411C-899D-197B80F3225D}" type="presOf" srcId="{17966E18-22B4-43CA-8340-E2194895A206}" destId="{46030F6A-00DE-4386-B429-1B6B91FAB750}" srcOrd="0" destOrd="0" presId="urn:microsoft.com/office/officeart/2005/8/layout/hProcess11"/>
    <dgm:cxn modelId="{43730069-EA8C-4629-A667-C0BE87AB3891}" type="presOf" srcId="{8C2FD153-4590-40DC-A36A-14B5F37598CA}" destId="{4C0CCC64-96A5-43BA-968F-7E673970ABC1}" srcOrd="0" destOrd="0" presId="urn:microsoft.com/office/officeart/2005/8/layout/hProcess11"/>
    <dgm:cxn modelId="{DD49157A-F2A9-4F31-BF52-CFD3034005E9}" srcId="{31D7064F-6F93-4097-A1D3-CE5FD839C517}" destId="{5D8EF853-A70A-4C2D-A5B4-80BBFED6180D}" srcOrd="0" destOrd="0" parTransId="{87B8C401-8C65-4019-8E30-2D7E70469D98}" sibTransId="{9554F8A9-F286-4604-BA6C-DD6F16717351}"/>
    <dgm:cxn modelId="{8EC52999-692D-42A4-921F-B249B417F74E}" type="presOf" srcId="{081035A3-598E-4CF5-B8CD-A2E777B70C1D}" destId="{1D00A06D-268F-4B41-B6FE-595F5C7318F6}" srcOrd="0" destOrd="0" presId="urn:microsoft.com/office/officeart/2005/8/layout/hProcess11"/>
    <dgm:cxn modelId="{CC83EEA2-1637-4E15-ABBE-BC76A40EF8A7}" srcId="{31D7064F-6F93-4097-A1D3-CE5FD839C517}" destId="{B2C9FF64-A4E8-46CE-94B4-4FBF52D8E5BD}" srcOrd="5" destOrd="0" parTransId="{8A9B2D33-60BF-43D7-A380-A5406C1DF6FC}" sibTransId="{7A378CA8-D052-4E95-BD4C-4BBA0CCA0AD4}"/>
    <dgm:cxn modelId="{AF9ADAA7-B21D-4BBF-81CD-BFC6C13E40A2}" type="presOf" srcId="{5D8EF853-A70A-4C2D-A5B4-80BBFED6180D}" destId="{CF1E14A6-2A05-4009-90E3-AD22E2C4A470}" srcOrd="0" destOrd="0" presId="urn:microsoft.com/office/officeart/2005/8/layout/hProcess11"/>
    <dgm:cxn modelId="{3DD709D4-01A0-4E18-8970-6DC0CB315138}" type="presOf" srcId="{31D7064F-6F93-4097-A1D3-CE5FD839C517}" destId="{1AC59352-4458-424B-A764-669E19884D10}" srcOrd="0" destOrd="0" presId="urn:microsoft.com/office/officeart/2005/8/layout/hProcess11"/>
    <dgm:cxn modelId="{99C722D6-B464-47A4-8D17-CF7318B6B2DB}" srcId="{31D7064F-6F93-4097-A1D3-CE5FD839C517}" destId="{081035A3-598E-4CF5-B8CD-A2E777B70C1D}" srcOrd="4" destOrd="0" parTransId="{39B4C4B8-FACB-4750-9357-832DF98020CB}" sibTransId="{8979C4EF-31C6-4B28-9377-6F8E171A5861}"/>
    <dgm:cxn modelId="{EB6086E4-BF74-47CB-99EC-27FF4879BCC1}" srcId="{31D7064F-6F93-4097-A1D3-CE5FD839C517}" destId="{8C2FD153-4590-40DC-A36A-14B5F37598CA}" srcOrd="1" destOrd="0" parTransId="{52E4670C-011E-4E6A-BD79-AEE335A50599}" sibTransId="{74C6FDF8-2B6B-4742-AFA3-8EFA912239B2}"/>
    <dgm:cxn modelId="{784557E6-1FD3-4BA0-8262-28982319D318}" srcId="{31D7064F-6F93-4097-A1D3-CE5FD839C517}" destId="{17966E18-22B4-43CA-8340-E2194895A206}" srcOrd="3" destOrd="0" parTransId="{9E31D09D-E089-4976-9C05-5AE9C46DF1CC}" sibTransId="{B19C734F-15C5-480F-AB93-CF63FE6934C8}"/>
    <dgm:cxn modelId="{57EFE92A-EC84-4C0C-A61C-FE4369F19EAC}" type="presParOf" srcId="{1AC59352-4458-424B-A764-669E19884D10}" destId="{5520795A-7CA9-4AEA-8EAF-F682CCEF67F7}" srcOrd="0" destOrd="0" presId="urn:microsoft.com/office/officeart/2005/8/layout/hProcess11"/>
    <dgm:cxn modelId="{2EFD52F2-4EB5-45E4-929B-E614FC3C3388}" type="presParOf" srcId="{1AC59352-4458-424B-A764-669E19884D10}" destId="{40218DEE-F25E-492A-AAE7-E34BCD470A67}" srcOrd="1" destOrd="0" presId="urn:microsoft.com/office/officeart/2005/8/layout/hProcess11"/>
    <dgm:cxn modelId="{7F7A4013-6EDC-427B-BAD8-49E2F45F3B72}" type="presParOf" srcId="{40218DEE-F25E-492A-AAE7-E34BCD470A67}" destId="{17E7297D-FC07-4F3E-A367-C3E195C71A0B}" srcOrd="0" destOrd="0" presId="urn:microsoft.com/office/officeart/2005/8/layout/hProcess11"/>
    <dgm:cxn modelId="{DDA1AB3F-56CC-44A8-AD75-2676B59222FE}" type="presParOf" srcId="{17E7297D-FC07-4F3E-A367-C3E195C71A0B}" destId="{CF1E14A6-2A05-4009-90E3-AD22E2C4A470}" srcOrd="0" destOrd="0" presId="urn:microsoft.com/office/officeart/2005/8/layout/hProcess11"/>
    <dgm:cxn modelId="{F5D8A2E5-F959-4EA1-82E2-6091B0E653B6}" type="presParOf" srcId="{17E7297D-FC07-4F3E-A367-C3E195C71A0B}" destId="{5E3AC396-A69B-4EA9-A279-C09C807B1FBC}" srcOrd="1" destOrd="0" presId="urn:microsoft.com/office/officeart/2005/8/layout/hProcess11"/>
    <dgm:cxn modelId="{7E5BB96C-5EFF-4C75-824D-9E3F0A282E85}" type="presParOf" srcId="{17E7297D-FC07-4F3E-A367-C3E195C71A0B}" destId="{38ADD538-73A0-4FBE-B7C6-C0C34C3F1F60}" srcOrd="2" destOrd="0" presId="urn:microsoft.com/office/officeart/2005/8/layout/hProcess11"/>
    <dgm:cxn modelId="{8A1EEB7F-CCE2-4082-9A60-6D83327C73FD}" type="presParOf" srcId="{40218DEE-F25E-492A-AAE7-E34BCD470A67}" destId="{45D7EA5E-54FB-4BE9-8A09-8A16E1F909C0}" srcOrd="1" destOrd="0" presId="urn:microsoft.com/office/officeart/2005/8/layout/hProcess11"/>
    <dgm:cxn modelId="{4B944696-523A-46B6-B8A7-6C6FA16E31E8}" type="presParOf" srcId="{40218DEE-F25E-492A-AAE7-E34BCD470A67}" destId="{E0DB215D-5506-4906-824D-1E213B0504EF}" srcOrd="2" destOrd="0" presId="urn:microsoft.com/office/officeart/2005/8/layout/hProcess11"/>
    <dgm:cxn modelId="{AC0E9264-D6FA-45C6-8BF4-475B303411A9}" type="presParOf" srcId="{E0DB215D-5506-4906-824D-1E213B0504EF}" destId="{4C0CCC64-96A5-43BA-968F-7E673970ABC1}" srcOrd="0" destOrd="0" presId="urn:microsoft.com/office/officeart/2005/8/layout/hProcess11"/>
    <dgm:cxn modelId="{A55767D2-A322-4799-B663-21862EBEE496}" type="presParOf" srcId="{E0DB215D-5506-4906-824D-1E213B0504EF}" destId="{E0D8706F-CB35-458C-B819-FDB8D0F9F5A3}" srcOrd="1" destOrd="0" presId="urn:microsoft.com/office/officeart/2005/8/layout/hProcess11"/>
    <dgm:cxn modelId="{B25ABB1F-A287-416D-815C-B6AB5F876C54}" type="presParOf" srcId="{E0DB215D-5506-4906-824D-1E213B0504EF}" destId="{03A2B916-F37A-4904-9D98-9791B622D55B}" srcOrd="2" destOrd="0" presId="urn:microsoft.com/office/officeart/2005/8/layout/hProcess11"/>
    <dgm:cxn modelId="{637AECD7-EDB1-4D88-BC17-29D682AD08EA}" type="presParOf" srcId="{40218DEE-F25E-492A-AAE7-E34BCD470A67}" destId="{4B683B66-0B58-4BD9-A43B-EDE17F8F72CD}" srcOrd="3" destOrd="0" presId="urn:microsoft.com/office/officeart/2005/8/layout/hProcess11"/>
    <dgm:cxn modelId="{AC3A9621-ACCA-4264-8C15-AF318028ED5C}" type="presParOf" srcId="{40218DEE-F25E-492A-AAE7-E34BCD470A67}" destId="{213F8D9A-33C0-4412-9FDA-9EBB105689E5}" srcOrd="4" destOrd="0" presId="urn:microsoft.com/office/officeart/2005/8/layout/hProcess11"/>
    <dgm:cxn modelId="{463F7823-4252-48A3-839C-EB9C35FB8973}" type="presParOf" srcId="{213F8D9A-33C0-4412-9FDA-9EBB105689E5}" destId="{EECE3303-90B6-4DCC-A1E7-7FFB219BDE0B}" srcOrd="0" destOrd="0" presId="urn:microsoft.com/office/officeart/2005/8/layout/hProcess11"/>
    <dgm:cxn modelId="{781FFE43-7E53-4C9E-81E9-7ECA3CA65A56}" type="presParOf" srcId="{213F8D9A-33C0-4412-9FDA-9EBB105689E5}" destId="{E2B7621E-95A7-40A8-9B37-E0F76F618EDB}" srcOrd="1" destOrd="0" presId="urn:microsoft.com/office/officeart/2005/8/layout/hProcess11"/>
    <dgm:cxn modelId="{E606C86D-2E94-4A46-A9B9-EF9C812EC250}" type="presParOf" srcId="{213F8D9A-33C0-4412-9FDA-9EBB105689E5}" destId="{74A799A6-DA0A-4967-9CDD-AD5FC17A9DE1}" srcOrd="2" destOrd="0" presId="urn:microsoft.com/office/officeart/2005/8/layout/hProcess11"/>
    <dgm:cxn modelId="{F7645CB3-871B-4F19-8C82-11C8DE04B794}" type="presParOf" srcId="{40218DEE-F25E-492A-AAE7-E34BCD470A67}" destId="{1A41F7B3-0B64-4385-8D10-DE957CDA674F}" srcOrd="5" destOrd="0" presId="urn:microsoft.com/office/officeart/2005/8/layout/hProcess11"/>
    <dgm:cxn modelId="{21A4ABD9-3190-42E1-A56E-234EB764A4C0}" type="presParOf" srcId="{40218DEE-F25E-492A-AAE7-E34BCD470A67}" destId="{FB6459B1-6D5C-4E8D-BC96-19E87608F5F9}" srcOrd="6" destOrd="0" presId="urn:microsoft.com/office/officeart/2005/8/layout/hProcess11"/>
    <dgm:cxn modelId="{4CA680B2-228C-4D95-82EF-F4D242C43418}" type="presParOf" srcId="{FB6459B1-6D5C-4E8D-BC96-19E87608F5F9}" destId="{46030F6A-00DE-4386-B429-1B6B91FAB750}" srcOrd="0" destOrd="0" presId="urn:microsoft.com/office/officeart/2005/8/layout/hProcess11"/>
    <dgm:cxn modelId="{C6DBEBBA-50BC-4129-95F1-7005B746ED94}" type="presParOf" srcId="{FB6459B1-6D5C-4E8D-BC96-19E87608F5F9}" destId="{8D50C737-DA88-402C-82C7-30CF7C984029}" srcOrd="1" destOrd="0" presId="urn:microsoft.com/office/officeart/2005/8/layout/hProcess11"/>
    <dgm:cxn modelId="{921A2CE1-C76E-4476-A074-667B44C7D904}" type="presParOf" srcId="{FB6459B1-6D5C-4E8D-BC96-19E87608F5F9}" destId="{020BB379-CDA8-4C82-89A0-77D7BBB0819C}" srcOrd="2" destOrd="0" presId="urn:microsoft.com/office/officeart/2005/8/layout/hProcess11"/>
    <dgm:cxn modelId="{689EB9F2-3AF1-4C30-AF36-530D0ECFB61E}" type="presParOf" srcId="{40218DEE-F25E-492A-AAE7-E34BCD470A67}" destId="{A7E64F31-774D-41D0-960E-D296DC282CBD}" srcOrd="7" destOrd="0" presId="urn:microsoft.com/office/officeart/2005/8/layout/hProcess11"/>
    <dgm:cxn modelId="{3B547B71-436F-4B71-9DCA-9F3BF7A704BB}" type="presParOf" srcId="{40218DEE-F25E-492A-AAE7-E34BCD470A67}" destId="{5D14FC8C-C101-426D-879A-E3A17FBCA670}" srcOrd="8" destOrd="0" presId="urn:microsoft.com/office/officeart/2005/8/layout/hProcess11"/>
    <dgm:cxn modelId="{97211C6E-A963-42E0-8D67-F91E43E5573A}" type="presParOf" srcId="{5D14FC8C-C101-426D-879A-E3A17FBCA670}" destId="{1D00A06D-268F-4B41-B6FE-595F5C7318F6}" srcOrd="0" destOrd="0" presId="urn:microsoft.com/office/officeart/2005/8/layout/hProcess11"/>
    <dgm:cxn modelId="{0BABC13E-BE42-4B8F-B95A-E88754E80F47}" type="presParOf" srcId="{5D14FC8C-C101-426D-879A-E3A17FBCA670}" destId="{CCA279A9-EAEE-4608-8509-DD9AE832C3F4}" srcOrd="1" destOrd="0" presId="urn:microsoft.com/office/officeart/2005/8/layout/hProcess11"/>
    <dgm:cxn modelId="{9F7770A3-9AE9-4C5F-B145-7128BFBEE78C}" type="presParOf" srcId="{5D14FC8C-C101-426D-879A-E3A17FBCA670}" destId="{F7D618C7-E5B8-4283-AD4E-C90210F39A5B}" srcOrd="2" destOrd="0" presId="urn:microsoft.com/office/officeart/2005/8/layout/hProcess11"/>
    <dgm:cxn modelId="{62DC00AF-7BA9-4268-9DD4-55A95074757C}" type="presParOf" srcId="{40218DEE-F25E-492A-AAE7-E34BCD470A67}" destId="{F4551799-16FD-4634-AC00-7F571CEBA8EC}" srcOrd="9" destOrd="0" presId="urn:microsoft.com/office/officeart/2005/8/layout/hProcess11"/>
    <dgm:cxn modelId="{E82CB75F-48B8-49D9-B60A-D6D094EAC27C}" type="presParOf" srcId="{40218DEE-F25E-492A-AAE7-E34BCD470A67}" destId="{FFA24CF7-DB92-4E14-AC6E-ED911D8D95C8}" srcOrd="10" destOrd="0" presId="urn:microsoft.com/office/officeart/2005/8/layout/hProcess11"/>
    <dgm:cxn modelId="{FEC42222-19B9-4CCE-83CA-531CD489A9E5}" type="presParOf" srcId="{FFA24CF7-DB92-4E14-AC6E-ED911D8D95C8}" destId="{44FF5CFC-EE53-408F-A84D-85491DE147C8}" srcOrd="0" destOrd="0" presId="urn:microsoft.com/office/officeart/2005/8/layout/hProcess11"/>
    <dgm:cxn modelId="{3B2AC502-C9B9-4555-8CAB-76E9D665ECB1}" type="presParOf" srcId="{FFA24CF7-DB92-4E14-AC6E-ED911D8D95C8}" destId="{BC118443-9848-45FC-9A72-9286EBFF32FA}" srcOrd="1" destOrd="0" presId="urn:microsoft.com/office/officeart/2005/8/layout/hProcess11"/>
    <dgm:cxn modelId="{0FFB177E-D6B7-4F61-BA38-866CBEFCBAE6}" type="presParOf" srcId="{FFA24CF7-DB92-4E14-AC6E-ED911D8D95C8}" destId="{8AEC001D-B632-46F6-A12A-FEB1AE4FCFF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44EEA-B01E-41AB-839C-C8FAAA62818A}">
      <dsp:nvSpPr>
        <dsp:cNvPr id="0" name=""/>
        <dsp:cNvSpPr/>
      </dsp:nvSpPr>
      <dsp:spPr>
        <a:xfrm>
          <a:off x="0" y="422751"/>
          <a:ext cx="8229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Ingestion Layer (Python / ETL Tool)</a:t>
          </a:r>
        </a:p>
      </dsp:txBody>
      <dsp:txXfrm>
        <a:off x="32784" y="455535"/>
        <a:ext cx="8164032" cy="606012"/>
      </dsp:txXfrm>
    </dsp:sp>
    <dsp:sp modelId="{E2C32027-1854-41A6-BF52-F17457A6DF25}">
      <dsp:nvSpPr>
        <dsp:cNvPr id="0" name=""/>
        <dsp:cNvSpPr/>
      </dsp:nvSpPr>
      <dsp:spPr>
        <a:xfrm>
          <a:off x="0" y="1174971"/>
          <a:ext cx="8229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Processing Layer (Python / Spark)</a:t>
          </a:r>
        </a:p>
      </dsp:txBody>
      <dsp:txXfrm>
        <a:off x="32784" y="1207755"/>
        <a:ext cx="8164032" cy="606012"/>
      </dsp:txXfrm>
    </dsp:sp>
    <dsp:sp modelId="{A19F4ACB-0C58-40BA-82B7-19103A984B8A}">
      <dsp:nvSpPr>
        <dsp:cNvPr id="0" name=""/>
        <dsp:cNvSpPr/>
      </dsp:nvSpPr>
      <dsp:spPr>
        <a:xfrm>
          <a:off x="0" y="1927191"/>
          <a:ext cx="8229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Storage Layer (Staging → DWH)</a:t>
          </a:r>
        </a:p>
      </dsp:txBody>
      <dsp:txXfrm>
        <a:off x="32784" y="1959975"/>
        <a:ext cx="8164032" cy="606012"/>
      </dsp:txXfrm>
    </dsp:sp>
    <dsp:sp modelId="{C54B196B-8396-4A2C-B534-CF637EE2CC9B}">
      <dsp:nvSpPr>
        <dsp:cNvPr id="0" name=""/>
        <dsp:cNvSpPr/>
      </dsp:nvSpPr>
      <dsp:spPr>
        <a:xfrm>
          <a:off x="0" y="2679411"/>
          <a:ext cx="8229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Orchestration Layer (Airflow / Prefect)</a:t>
          </a:r>
        </a:p>
      </dsp:txBody>
      <dsp:txXfrm>
        <a:off x="32784" y="2712195"/>
        <a:ext cx="8164032" cy="606012"/>
      </dsp:txXfrm>
    </dsp:sp>
    <dsp:sp modelId="{78D3F874-C682-486B-9869-8F8551CFE2CD}">
      <dsp:nvSpPr>
        <dsp:cNvPr id="0" name=""/>
        <dsp:cNvSpPr/>
      </dsp:nvSpPr>
      <dsp:spPr>
        <a:xfrm>
          <a:off x="0" y="3431631"/>
          <a:ext cx="822960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Analytics / Reporting Layer (Power BI / Tableau / Excel)</a:t>
          </a:r>
        </a:p>
      </dsp:txBody>
      <dsp:txXfrm>
        <a:off x="32784" y="3464415"/>
        <a:ext cx="8164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0795A-7CA9-4AEA-8EAF-F682CCEF67F7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rgbClr val="C8D7B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E14A6-2A05-4009-90E3-AD22E2C4A470}">
      <dsp:nvSpPr>
        <dsp:cNvPr id="0" name=""/>
        <dsp:cNvSpPr/>
      </dsp:nvSpPr>
      <dsp:spPr>
        <a:xfrm>
          <a:off x="2595" y="0"/>
          <a:ext cx="1099423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File / DB Ingestion</a:t>
          </a:r>
        </a:p>
      </dsp:txBody>
      <dsp:txXfrm>
        <a:off x="2595" y="0"/>
        <a:ext cx="1099423" cy="1810385"/>
      </dsp:txXfrm>
    </dsp:sp>
    <dsp:sp modelId="{5E3AC396-A69B-4EA9-A279-C09C807B1FBC}">
      <dsp:nvSpPr>
        <dsp:cNvPr id="0" name=""/>
        <dsp:cNvSpPr/>
      </dsp:nvSpPr>
      <dsp:spPr>
        <a:xfrm>
          <a:off x="447929" y="2036683"/>
          <a:ext cx="452596" cy="4525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CCC64-96A5-43BA-968F-7E673970ABC1}">
      <dsp:nvSpPr>
        <dsp:cNvPr id="0" name=""/>
        <dsp:cNvSpPr/>
      </dsp:nvSpPr>
      <dsp:spPr>
        <a:xfrm>
          <a:off x="1156990" y="2715577"/>
          <a:ext cx="1372102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Initial validation &amp; transformation</a:t>
          </a:r>
        </a:p>
      </dsp:txBody>
      <dsp:txXfrm>
        <a:off x="1156990" y="2715577"/>
        <a:ext cx="1372102" cy="1810385"/>
      </dsp:txXfrm>
    </dsp:sp>
    <dsp:sp modelId="{E0D8706F-CB35-458C-B819-FDB8D0F9F5A3}">
      <dsp:nvSpPr>
        <dsp:cNvPr id="0" name=""/>
        <dsp:cNvSpPr/>
      </dsp:nvSpPr>
      <dsp:spPr>
        <a:xfrm>
          <a:off x="1616742" y="2036683"/>
          <a:ext cx="452596" cy="4525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3303-90B6-4DCC-A1E7-7FFB219BDE0B}">
      <dsp:nvSpPr>
        <dsp:cNvPr id="0" name=""/>
        <dsp:cNvSpPr/>
      </dsp:nvSpPr>
      <dsp:spPr>
        <a:xfrm>
          <a:off x="2584063" y="0"/>
          <a:ext cx="1099423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Loading to staging area</a:t>
          </a:r>
        </a:p>
      </dsp:txBody>
      <dsp:txXfrm>
        <a:off x="2584063" y="0"/>
        <a:ext cx="1099423" cy="1810385"/>
      </dsp:txXfrm>
    </dsp:sp>
    <dsp:sp modelId="{E2B7621E-95A7-40A8-9B37-E0F76F618EDB}">
      <dsp:nvSpPr>
        <dsp:cNvPr id="0" name=""/>
        <dsp:cNvSpPr/>
      </dsp:nvSpPr>
      <dsp:spPr>
        <a:xfrm>
          <a:off x="2907476" y="2036683"/>
          <a:ext cx="452596" cy="4525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30F6A-00DE-4386-B429-1B6B91FAB750}">
      <dsp:nvSpPr>
        <dsp:cNvPr id="0" name=""/>
        <dsp:cNvSpPr/>
      </dsp:nvSpPr>
      <dsp:spPr>
        <a:xfrm>
          <a:off x="3738457" y="2715577"/>
          <a:ext cx="1356798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Cleansing &amp; normalization</a:t>
          </a:r>
        </a:p>
      </dsp:txBody>
      <dsp:txXfrm>
        <a:off x="3738457" y="2715577"/>
        <a:ext cx="1356798" cy="1810385"/>
      </dsp:txXfrm>
    </dsp:sp>
    <dsp:sp modelId="{8D50C737-DA88-402C-82C7-30CF7C984029}">
      <dsp:nvSpPr>
        <dsp:cNvPr id="0" name=""/>
        <dsp:cNvSpPr/>
      </dsp:nvSpPr>
      <dsp:spPr>
        <a:xfrm>
          <a:off x="4190558" y="2036683"/>
          <a:ext cx="452596" cy="4525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0A06D-268F-4B41-B6FE-595F5C7318F6}">
      <dsp:nvSpPr>
        <dsp:cNvPr id="0" name=""/>
        <dsp:cNvSpPr/>
      </dsp:nvSpPr>
      <dsp:spPr>
        <a:xfrm>
          <a:off x="5150226" y="0"/>
          <a:ext cx="1099423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Loading to DWH</a:t>
          </a:r>
        </a:p>
      </dsp:txBody>
      <dsp:txXfrm>
        <a:off x="5150226" y="0"/>
        <a:ext cx="1099423" cy="1810385"/>
      </dsp:txXfrm>
    </dsp:sp>
    <dsp:sp modelId="{CCA279A9-EAEE-4608-8509-DD9AE832C3F4}">
      <dsp:nvSpPr>
        <dsp:cNvPr id="0" name=""/>
        <dsp:cNvSpPr/>
      </dsp:nvSpPr>
      <dsp:spPr>
        <a:xfrm>
          <a:off x="5473640" y="2036683"/>
          <a:ext cx="452596" cy="4525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F5CFC-EE53-408F-A84D-85491DE147C8}">
      <dsp:nvSpPr>
        <dsp:cNvPr id="0" name=""/>
        <dsp:cNvSpPr/>
      </dsp:nvSpPr>
      <dsp:spPr>
        <a:xfrm>
          <a:off x="6304621" y="2715577"/>
          <a:ext cx="1099423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Analytics / reporting</a:t>
          </a:r>
        </a:p>
      </dsp:txBody>
      <dsp:txXfrm>
        <a:off x="6304621" y="2715577"/>
        <a:ext cx="1099423" cy="1810385"/>
      </dsp:txXfrm>
    </dsp:sp>
    <dsp:sp modelId="{BC118443-9848-45FC-9A72-9286EBFF32FA}">
      <dsp:nvSpPr>
        <dsp:cNvPr id="0" name=""/>
        <dsp:cNvSpPr/>
      </dsp:nvSpPr>
      <dsp:spPr>
        <a:xfrm>
          <a:off x="6628034" y="2036683"/>
          <a:ext cx="452596" cy="4525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C4DBE-C508-C630-C273-A762E25E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667" t="14916" r="7500" b="13464"/>
          <a:stretch>
            <a:fillRect/>
          </a:stretch>
        </p:blipFill>
        <p:spPr>
          <a:xfrm>
            <a:off x="5435600" y="792781"/>
            <a:ext cx="3550920" cy="351505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" y="2981305"/>
            <a:ext cx="5222240" cy="2057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EC931"/>
                </a:solidFill>
                <a:latin typeface="+mj-lt"/>
                <a:cs typeface="Arial" panose="020B0604020202020204" pitchFamily="34" charset="0"/>
              </a:rPr>
              <a:t>MVP High-Level Design</a:t>
            </a:r>
            <a:endParaRPr sz="4800" b="1" dirty="0">
              <a:solidFill>
                <a:srgbClr val="4EC9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6A19CA6-48D8-E8DB-04F2-7CDA16882D30}"/>
              </a:ext>
            </a:extLst>
          </p:cNvPr>
          <p:cNvSpPr txBox="1">
            <a:spLocks/>
          </p:cNvSpPr>
          <p:nvPr/>
        </p:nvSpPr>
        <p:spPr>
          <a:xfrm>
            <a:off x="477520" y="6009286"/>
            <a:ext cx="5222240" cy="51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19-Sep-2025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C8140-D88E-F0DE-4120-5C64E1AC105C}"/>
              </a:ext>
            </a:extLst>
          </p:cNvPr>
          <p:cNvSpPr txBox="1"/>
          <p:nvPr/>
        </p:nvSpPr>
        <p:spPr>
          <a:xfrm>
            <a:off x="345440" y="4600062"/>
            <a:ext cx="509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Retail Orders Analytics | Data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706B-A659-3201-B03A-908F9862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348721"/>
                </a:solidFill>
              </a:rPr>
              <a:t>Business Context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FF0B-F217-FE9E-F025-953FC577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Goal: Reliable monthly analytics for orders &amp; sales with cleansed master data (Product, Customer, Geography).</a:t>
            </a:r>
          </a:p>
          <a:p>
            <a:r>
              <a:rPr lang="en-US" sz="2400" dirty="0">
                <a:latin typeface="+mj-lt"/>
              </a:rPr>
              <a:t>MVP dashboard requirements: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+mj-lt"/>
              </a:rPr>
              <a:t>Dynamics of average price for best-selling products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+mj-lt"/>
              </a:rPr>
              <a:t>Sales dynamics by states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+mj-lt"/>
              </a:rPr>
              <a:t>Best customers in segments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+mj-lt"/>
              </a:rPr>
              <a:t>Top/Bottom products by sales (state)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+mj-lt"/>
              </a:rPr>
              <a:t>Top/Bottom products by average delivery time (state)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Constraints: Monthly files re-published in following month with corrections; each push is a full month extract.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005D1BB4-0130-169D-6795-C80BF0E1CB88}"/>
              </a:ext>
            </a:extLst>
          </p:cNvPr>
          <p:cNvSpPr/>
          <p:nvPr/>
        </p:nvSpPr>
        <p:spPr>
          <a:xfrm>
            <a:off x="0" y="1188879"/>
            <a:ext cx="8920480" cy="45719"/>
          </a:xfrm>
          <a:prstGeom prst="snip1Rect">
            <a:avLst>
              <a:gd name="adj" fmla="val 50000"/>
            </a:avLst>
          </a:prstGeom>
          <a:solidFill>
            <a:srgbClr val="348721"/>
          </a:solidFill>
          <a:ln>
            <a:solidFill>
              <a:srgbClr val="34872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2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F58B-41AA-F1E0-1AD8-49DCF63F0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1815-8F69-FAAC-1498-0B1682D8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348721"/>
                </a:solidFill>
              </a:rPr>
              <a:t>MVP Technical Architecture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424663-CF2E-BF44-92BD-83A5E3FA0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9468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8294FECD-044C-18B7-F4C1-4C8C254EFF2F}"/>
              </a:ext>
            </a:extLst>
          </p:cNvPr>
          <p:cNvSpPr/>
          <p:nvPr/>
        </p:nvSpPr>
        <p:spPr>
          <a:xfrm>
            <a:off x="0" y="1188879"/>
            <a:ext cx="8920480" cy="45719"/>
          </a:xfrm>
          <a:prstGeom prst="snip1Rect">
            <a:avLst>
              <a:gd name="adj" fmla="val 50000"/>
            </a:avLst>
          </a:prstGeom>
          <a:solidFill>
            <a:srgbClr val="348721"/>
          </a:solidFill>
          <a:ln>
            <a:solidFill>
              <a:srgbClr val="34872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F6089-D2F7-2239-3012-AA2A9FA8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400A-DD7D-44A7-A4AD-59B2AEAE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348721"/>
                </a:solidFill>
              </a:rPr>
              <a:t>End-to-End Data Flow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6EB1F22E-4605-67B4-D26B-1D9BF86F49BE}"/>
              </a:ext>
            </a:extLst>
          </p:cNvPr>
          <p:cNvSpPr/>
          <p:nvPr/>
        </p:nvSpPr>
        <p:spPr>
          <a:xfrm>
            <a:off x="0" y="1188879"/>
            <a:ext cx="8920480" cy="45719"/>
          </a:xfrm>
          <a:prstGeom prst="snip1Rect">
            <a:avLst>
              <a:gd name="adj" fmla="val 50000"/>
            </a:avLst>
          </a:prstGeom>
          <a:solidFill>
            <a:srgbClr val="348721"/>
          </a:solidFill>
          <a:ln>
            <a:solidFill>
              <a:srgbClr val="34872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9314B5-7A7C-17CD-C5A8-CA8FD09BC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994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8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C1ED1-A6A2-DE5B-A9F2-17536097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3D9A-3B91-C686-08E9-A20E5366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348721"/>
                </a:solidFill>
              </a:rPr>
              <a:t>Target Data Warehouse (DWH)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B3E24904-D08D-5899-DE4C-ED5E0D34C1A9}"/>
              </a:ext>
            </a:extLst>
          </p:cNvPr>
          <p:cNvSpPr/>
          <p:nvPr/>
        </p:nvSpPr>
        <p:spPr>
          <a:xfrm>
            <a:off x="0" y="1188879"/>
            <a:ext cx="8920480" cy="45719"/>
          </a:xfrm>
          <a:prstGeom prst="snip1Rect">
            <a:avLst>
              <a:gd name="adj" fmla="val 50000"/>
            </a:avLst>
          </a:prstGeom>
          <a:solidFill>
            <a:srgbClr val="348721"/>
          </a:solidFill>
          <a:ln>
            <a:solidFill>
              <a:srgbClr val="34872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6DA172-B004-5208-A6C7-195207C63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77" y="1417638"/>
            <a:ext cx="7370926" cy="4983162"/>
          </a:xfrm>
        </p:spPr>
      </p:pic>
    </p:spTree>
    <p:extLst>
      <p:ext uri="{BB962C8B-B14F-4D97-AF65-F5344CB8AC3E}">
        <p14:creationId xmlns:p14="http://schemas.microsoft.com/office/powerpoint/2010/main" val="98929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85C5-843D-8A3D-4DBD-8268E23D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C4EF-BA45-4956-A15F-4B344131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348721"/>
                </a:solidFill>
              </a:rPr>
              <a:t>Data Validation &amp;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8F28-C68A-9F2C-73A9-16CE1102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Common Issues: </a:t>
            </a:r>
            <a:r>
              <a:rPr lang="en-US" sz="2400" dirty="0">
                <a:latin typeface="+mj-lt"/>
              </a:rPr>
              <a:t>Missing values, duplicates, invalid formats, referential mismatches</a:t>
            </a:r>
          </a:p>
          <a:p>
            <a:r>
              <a:rPr lang="en-US" sz="2400" b="1" dirty="0">
                <a:latin typeface="+mj-lt"/>
              </a:rPr>
              <a:t>Cleansing Approach:</a:t>
            </a:r>
          </a:p>
          <a:p>
            <a:r>
              <a:rPr lang="en-US" sz="2400" dirty="0">
                <a:latin typeface="+mj-lt"/>
              </a:rPr>
              <a:t>Deduplication</a:t>
            </a:r>
          </a:p>
          <a:p>
            <a:r>
              <a:rPr lang="en-US" sz="2400" dirty="0">
                <a:latin typeface="+mj-lt"/>
              </a:rPr>
              <a:t>Missing value imputation</a:t>
            </a:r>
          </a:p>
          <a:p>
            <a:r>
              <a:rPr lang="en-US" sz="2400" dirty="0">
                <a:latin typeface="+mj-lt"/>
              </a:rPr>
              <a:t>Standardization (dates, text)</a:t>
            </a:r>
          </a:p>
          <a:p>
            <a:r>
              <a:rPr lang="en-US" sz="2400" dirty="0">
                <a:latin typeface="+mj-lt"/>
              </a:rPr>
              <a:t>Logging &amp; alerts for inconsistencies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6386C1F1-6694-E78F-83E3-0DBC01F90EB3}"/>
              </a:ext>
            </a:extLst>
          </p:cNvPr>
          <p:cNvSpPr/>
          <p:nvPr/>
        </p:nvSpPr>
        <p:spPr>
          <a:xfrm>
            <a:off x="0" y="1188879"/>
            <a:ext cx="8920480" cy="45719"/>
          </a:xfrm>
          <a:prstGeom prst="snip1Rect">
            <a:avLst>
              <a:gd name="adj" fmla="val 50000"/>
            </a:avLst>
          </a:prstGeom>
          <a:solidFill>
            <a:srgbClr val="348721"/>
          </a:solidFill>
          <a:ln>
            <a:solidFill>
              <a:srgbClr val="34872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C8095-A774-FCC1-3845-8A93F30B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0" y="2456021"/>
            <a:ext cx="2814320" cy="281432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9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BB292-ECBC-B75F-A001-DD8E0F779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9774-C00E-32CA-5835-1890F051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348721"/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8D97-C6AC-2409-F139-1F059999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Real-time streaming ingestion (Kafka / Spark Streaming)</a:t>
            </a:r>
          </a:p>
          <a:p>
            <a:r>
              <a:rPr lang="en-US" sz="2400" dirty="0">
                <a:latin typeface="+mj-lt"/>
              </a:rPr>
              <a:t>ML-based anomaly detection on data quality</a:t>
            </a:r>
          </a:p>
          <a:p>
            <a:r>
              <a:rPr lang="en-US" sz="2400" dirty="0">
                <a:latin typeface="+mj-lt"/>
              </a:rPr>
              <a:t>Data lineage tracking &amp; advanced monitoring</a:t>
            </a:r>
          </a:p>
          <a:p>
            <a:r>
              <a:rPr lang="en-US" sz="2400" dirty="0">
                <a:latin typeface="+mj-lt"/>
              </a:rPr>
              <a:t>Cloud-based DWH scaling (Snowflake / </a:t>
            </a:r>
            <a:r>
              <a:rPr lang="en-US" sz="2400" dirty="0" err="1">
                <a:latin typeface="+mj-lt"/>
              </a:rPr>
              <a:t>BigQuery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051F0A94-EDFB-3789-7F53-B6DF2A34F0E4}"/>
              </a:ext>
            </a:extLst>
          </p:cNvPr>
          <p:cNvSpPr/>
          <p:nvPr/>
        </p:nvSpPr>
        <p:spPr>
          <a:xfrm>
            <a:off x="0" y="1188879"/>
            <a:ext cx="8920480" cy="45719"/>
          </a:xfrm>
          <a:prstGeom prst="snip1Rect">
            <a:avLst>
              <a:gd name="adj" fmla="val 50000"/>
            </a:avLst>
          </a:prstGeom>
          <a:solidFill>
            <a:srgbClr val="348721"/>
          </a:solidFill>
          <a:ln>
            <a:solidFill>
              <a:srgbClr val="34872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Business Context &amp; Reporting</vt:lpstr>
      <vt:lpstr>MVP Technical Architecture</vt:lpstr>
      <vt:lpstr>End-to-End Data Flow</vt:lpstr>
      <vt:lpstr>Target Data Warehouse (DWH)</vt:lpstr>
      <vt:lpstr>Data Validation &amp; Cleansing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AbedAlmenaam</dc:creator>
  <cp:keywords/>
  <dc:description>generated using python-pptx</dc:description>
  <cp:lastModifiedBy>Abdelmonem Bata</cp:lastModifiedBy>
  <cp:revision>7</cp:revision>
  <dcterms:created xsi:type="dcterms:W3CDTF">2013-01-27T09:14:16Z</dcterms:created>
  <dcterms:modified xsi:type="dcterms:W3CDTF">2025-09-19T14:49:32Z</dcterms:modified>
  <cp:category/>
</cp:coreProperties>
</file>