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4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E867-17D0-44C8-B2C2-64A77DAEC3C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646E-5B11-4B9D-A874-1BC2A23E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5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E867-17D0-44C8-B2C2-64A77DAEC3C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646E-5B11-4B9D-A874-1BC2A23E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E867-17D0-44C8-B2C2-64A77DAEC3C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646E-5B11-4B9D-A874-1BC2A23E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6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E867-17D0-44C8-B2C2-64A77DAEC3C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646E-5B11-4B9D-A874-1BC2A23E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0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E867-17D0-44C8-B2C2-64A77DAEC3C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646E-5B11-4B9D-A874-1BC2A23E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E867-17D0-44C8-B2C2-64A77DAEC3C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646E-5B11-4B9D-A874-1BC2A23E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6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E867-17D0-44C8-B2C2-64A77DAEC3C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646E-5B11-4B9D-A874-1BC2A23E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4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E867-17D0-44C8-B2C2-64A77DAEC3C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646E-5B11-4B9D-A874-1BC2A23E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0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E867-17D0-44C8-B2C2-64A77DAEC3C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646E-5B11-4B9D-A874-1BC2A23E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6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E867-17D0-44C8-B2C2-64A77DAEC3C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646E-5B11-4B9D-A874-1BC2A23E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4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E867-17D0-44C8-B2C2-64A77DAEC3C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646E-5B11-4B9D-A874-1BC2A23E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4E867-17D0-44C8-B2C2-64A77DAEC3C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7646E-5B11-4B9D-A874-1BC2A23E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microsoft.com/office/2007/relationships/hdphoto" Target="../media/hdphoto2.wdp"/><Relationship Id="rId7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fif"/><Relationship Id="rId4" Type="http://schemas.openxmlformats.org/officeDocument/2006/relationships/image" Target="../media/image6.jpeg"/><Relationship Id="rId9" Type="http://schemas.openxmlformats.org/officeDocument/2006/relationships/image" Target="../media/image11.jfi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936"/>
            <a:ext cx="9144002" cy="68500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10800000">
            <a:off x="5715000" y="0"/>
            <a:ext cx="3429000" cy="6858000"/>
          </a:xfrm>
          <a:custGeom>
            <a:avLst/>
            <a:gdLst>
              <a:gd name="connsiteX0" fmla="*/ 0 w 3429000"/>
              <a:gd name="connsiteY0" fmla="*/ 0 h 6858000"/>
              <a:gd name="connsiteX1" fmla="*/ 3429000 w 3429000"/>
              <a:gd name="connsiteY1" fmla="*/ 0 h 6858000"/>
              <a:gd name="connsiteX2" fmla="*/ 3429000 w 3429000"/>
              <a:gd name="connsiteY2" fmla="*/ 6858000 h 6858000"/>
              <a:gd name="connsiteX3" fmla="*/ 0 w 3429000"/>
              <a:gd name="connsiteY3" fmla="*/ 6858000 h 6858000"/>
              <a:gd name="connsiteX4" fmla="*/ 0 w 3429000"/>
              <a:gd name="connsiteY4" fmla="*/ 0 h 6858000"/>
              <a:gd name="connsiteX0" fmla="*/ 0 w 3429000"/>
              <a:gd name="connsiteY0" fmla="*/ 0 h 6858000"/>
              <a:gd name="connsiteX1" fmla="*/ 3429000 w 3429000"/>
              <a:gd name="connsiteY1" fmla="*/ 0 h 6858000"/>
              <a:gd name="connsiteX2" fmla="*/ 865909 w 3429000"/>
              <a:gd name="connsiteY2" fmla="*/ 5375563 h 6858000"/>
              <a:gd name="connsiteX3" fmla="*/ 0 w 3429000"/>
              <a:gd name="connsiteY3" fmla="*/ 6858000 h 6858000"/>
              <a:gd name="connsiteX4" fmla="*/ 0 w 3429000"/>
              <a:gd name="connsiteY4" fmla="*/ 0 h 6858000"/>
              <a:gd name="connsiteX0" fmla="*/ 0 w 3429000"/>
              <a:gd name="connsiteY0" fmla="*/ 0 h 6858000"/>
              <a:gd name="connsiteX1" fmla="*/ 3429000 w 3429000"/>
              <a:gd name="connsiteY1" fmla="*/ 0 h 6858000"/>
              <a:gd name="connsiteX2" fmla="*/ 865909 w 3429000"/>
              <a:gd name="connsiteY2" fmla="*/ 5375563 h 6858000"/>
              <a:gd name="connsiteX3" fmla="*/ 0 w 3429000"/>
              <a:gd name="connsiteY3" fmla="*/ 6858000 h 6858000"/>
              <a:gd name="connsiteX4" fmla="*/ 0 w 3429000"/>
              <a:gd name="connsiteY4" fmla="*/ 0 h 6858000"/>
              <a:gd name="connsiteX0" fmla="*/ 0 w 3429000"/>
              <a:gd name="connsiteY0" fmla="*/ 0 h 6858000"/>
              <a:gd name="connsiteX1" fmla="*/ 3429000 w 3429000"/>
              <a:gd name="connsiteY1" fmla="*/ 0 h 6858000"/>
              <a:gd name="connsiteX2" fmla="*/ 505691 w 3429000"/>
              <a:gd name="connsiteY2" fmla="*/ 5306290 h 6858000"/>
              <a:gd name="connsiteX3" fmla="*/ 0 w 3429000"/>
              <a:gd name="connsiteY3" fmla="*/ 6858000 h 6858000"/>
              <a:gd name="connsiteX4" fmla="*/ 0 w 3429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0" h="6858000">
                <a:moveTo>
                  <a:pt x="0" y="0"/>
                </a:moveTo>
                <a:lnTo>
                  <a:pt x="3429000" y="0"/>
                </a:lnTo>
                <a:cubicBezTo>
                  <a:pt x="2574636" y="1791854"/>
                  <a:pt x="445655" y="1394691"/>
                  <a:pt x="505691" y="530629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667000" cy="6858000"/>
          </a:xfrm>
          <a:custGeom>
            <a:avLst/>
            <a:gdLst>
              <a:gd name="connsiteX0" fmla="*/ 0 w 2667000"/>
              <a:gd name="connsiteY0" fmla="*/ 0 h 6858000"/>
              <a:gd name="connsiteX1" fmla="*/ 2667000 w 2667000"/>
              <a:gd name="connsiteY1" fmla="*/ 0 h 6858000"/>
              <a:gd name="connsiteX2" fmla="*/ 2667000 w 2667000"/>
              <a:gd name="connsiteY2" fmla="*/ 6858000 h 6858000"/>
              <a:gd name="connsiteX3" fmla="*/ 0 w 2667000"/>
              <a:gd name="connsiteY3" fmla="*/ 6858000 h 6858000"/>
              <a:gd name="connsiteX4" fmla="*/ 0 w 2667000"/>
              <a:gd name="connsiteY4" fmla="*/ 0 h 6858000"/>
              <a:gd name="connsiteX0" fmla="*/ 0 w 2667000"/>
              <a:gd name="connsiteY0" fmla="*/ 0 h 6858000"/>
              <a:gd name="connsiteX1" fmla="*/ 2667000 w 2667000"/>
              <a:gd name="connsiteY1" fmla="*/ 0 h 6858000"/>
              <a:gd name="connsiteX2" fmla="*/ 824345 w 2667000"/>
              <a:gd name="connsiteY2" fmla="*/ 6858000 h 6858000"/>
              <a:gd name="connsiteX3" fmla="*/ 0 w 2667000"/>
              <a:gd name="connsiteY3" fmla="*/ 6858000 h 6858000"/>
              <a:gd name="connsiteX4" fmla="*/ 0 w 2667000"/>
              <a:gd name="connsiteY4" fmla="*/ 0 h 6858000"/>
              <a:gd name="connsiteX0" fmla="*/ 0 w 2667000"/>
              <a:gd name="connsiteY0" fmla="*/ 0 h 6858000"/>
              <a:gd name="connsiteX1" fmla="*/ 2667000 w 2667000"/>
              <a:gd name="connsiteY1" fmla="*/ 0 h 6858000"/>
              <a:gd name="connsiteX2" fmla="*/ 290945 w 2667000"/>
              <a:gd name="connsiteY2" fmla="*/ 1925782 h 6858000"/>
              <a:gd name="connsiteX3" fmla="*/ 824345 w 2667000"/>
              <a:gd name="connsiteY3" fmla="*/ 6858000 h 6858000"/>
              <a:gd name="connsiteX4" fmla="*/ 0 w 2667000"/>
              <a:gd name="connsiteY4" fmla="*/ 6858000 h 6858000"/>
              <a:gd name="connsiteX5" fmla="*/ 0 w 2667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7000" h="6858000">
                <a:moveTo>
                  <a:pt x="0" y="0"/>
                </a:moveTo>
                <a:lnTo>
                  <a:pt x="2667000" y="0"/>
                </a:lnTo>
                <a:cubicBezTo>
                  <a:pt x="2433782" y="858982"/>
                  <a:pt x="524163" y="1066800"/>
                  <a:pt x="290945" y="1925782"/>
                </a:cubicBezTo>
                <a:lnTo>
                  <a:pt x="82434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-685800"/>
            <a:ext cx="2514600" cy="18097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158765" y="72571"/>
            <a:ext cx="559435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TARGET</a:t>
            </a:r>
          </a:p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 TAHUN KEDEPAN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AutoShape 2" descr="Hasil gambar untuk background cita ci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5 0.02358 L -0.15937 0.14011 C -0.21441 0.16347 -0.12882 0.54034 -0.25712 0.59075 C -0.32205 0.70196 -0.48941 0.77318 -0.54774 0.8104 C -0.60625 0.84717 -0.54566 0.8141 -0.60781 0.8104 L -0.92083 0.78612 " pathEditMode="relative" rAng="0" ptsTypes="FfaaFF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17" y="41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559 -0.07168 L -0.78559 -0.07168 C -0.94323 -0.07168 -1.13559 -0.02937 -1.13559 0.00555 L -1.13559 0.08346 " pathEditMode="relative" rAng="0" ptsTypes="FfFF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7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asil gambar untuk BACKGROUND BIRU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8478" y="152400"/>
            <a:ext cx="1928814" cy="342900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ctangle 10"/>
          <p:cNvSpPr/>
          <p:nvPr/>
        </p:nvSpPr>
        <p:spPr>
          <a:xfrm>
            <a:off x="9618660" y="457200"/>
            <a:ext cx="2719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biodata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05200" y="1524001"/>
            <a:ext cx="47625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NAMA		: ABDUL KARIM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618660" y="2514600"/>
            <a:ext cx="47625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TTL		: JAKARTA 29 OKT 1994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200" y="3238503"/>
            <a:ext cx="47625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ALAMAT		: JL KEMANGGISAN JAKBAR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54236" y="4223658"/>
            <a:ext cx="4744358" cy="729342"/>
          </a:xfrm>
          <a:custGeom>
            <a:avLst/>
            <a:gdLst>
              <a:gd name="connsiteX0" fmla="*/ 0 w 4762500"/>
              <a:gd name="connsiteY0" fmla="*/ 0 h 685800"/>
              <a:gd name="connsiteX1" fmla="*/ 4762500 w 4762500"/>
              <a:gd name="connsiteY1" fmla="*/ 0 h 685800"/>
              <a:gd name="connsiteX2" fmla="*/ 4762500 w 4762500"/>
              <a:gd name="connsiteY2" fmla="*/ 685800 h 685800"/>
              <a:gd name="connsiteX3" fmla="*/ 0 w 4762500"/>
              <a:gd name="connsiteY3" fmla="*/ 685800 h 685800"/>
              <a:gd name="connsiteX4" fmla="*/ 0 w 4762500"/>
              <a:gd name="connsiteY4" fmla="*/ 0 h 685800"/>
              <a:gd name="connsiteX0" fmla="*/ 0 w 4762500"/>
              <a:gd name="connsiteY0" fmla="*/ 0 h 685800"/>
              <a:gd name="connsiteX1" fmla="*/ 4762500 w 4762500"/>
              <a:gd name="connsiteY1" fmla="*/ 0 h 685800"/>
              <a:gd name="connsiteX2" fmla="*/ 3993243 w 4762500"/>
              <a:gd name="connsiteY2" fmla="*/ 685800 h 685800"/>
              <a:gd name="connsiteX3" fmla="*/ 0 w 4762500"/>
              <a:gd name="connsiteY3" fmla="*/ 685800 h 685800"/>
              <a:gd name="connsiteX4" fmla="*/ 0 w 4762500"/>
              <a:gd name="connsiteY4" fmla="*/ 0 h 685800"/>
              <a:gd name="connsiteX0" fmla="*/ 0 w 4602843"/>
              <a:gd name="connsiteY0" fmla="*/ 130628 h 816428"/>
              <a:gd name="connsiteX1" fmla="*/ 4602843 w 4602843"/>
              <a:gd name="connsiteY1" fmla="*/ 0 h 816428"/>
              <a:gd name="connsiteX2" fmla="*/ 3993243 w 4602843"/>
              <a:gd name="connsiteY2" fmla="*/ 816428 h 816428"/>
              <a:gd name="connsiteX3" fmla="*/ 0 w 4602843"/>
              <a:gd name="connsiteY3" fmla="*/ 816428 h 816428"/>
              <a:gd name="connsiteX4" fmla="*/ 0 w 4602843"/>
              <a:gd name="connsiteY4" fmla="*/ 130628 h 816428"/>
              <a:gd name="connsiteX0" fmla="*/ 0 w 4602843"/>
              <a:gd name="connsiteY0" fmla="*/ 130628 h 816428"/>
              <a:gd name="connsiteX1" fmla="*/ 4602843 w 4602843"/>
              <a:gd name="connsiteY1" fmla="*/ 0 h 816428"/>
              <a:gd name="connsiteX2" fmla="*/ 3993243 w 4602843"/>
              <a:gd name="connsiteY2" fmla="*/ 816428 h 816428"/>
              <a:gd name="connsiteX3" fmla="*/ 0 w 4602843"/>
              <a:gd name="connsiteY3" fmla="*/ 816428 h 816428"/>
              <a:gd name="connsiteX4" fmla="*/ 0 w 4602843"/>
              <a:gd name="connsiteY4" fmla="*/ 130628 h 816428"/>
              <a:gd name="connsiteX0" fmla="*/ 0 w 4602843"/>
              <a:gd name="connsiteY0" fmla="*/ 130628 h 816428"/>
              <a:gd name="connsiteX1" fmla="*/ 4602843 w 4602843"/>
              <a:gd name="connsiteY1" fmla="*/ 0 h 816428"/>
              <a:gd name="connsiteX2" fmla="*/ 4428671 w 4602843"/>
              <a:gd name="connsiteY2" fmla="*/ 801914 h 816428"/>
              <a:gd name="connsiteX3" fmla="*/ 0 w 4602843"/>
              <a:gd name="connsiteY3" fmla="*/ 816428 h 816428"/>
              <a:gd name="connsiteX4" fmla="*/ 0 w 4602843"/>
              <a:gd name="connsiteY4" fmla="*/ 130628 h 816428"/>
              <a:gd name="connsiteX0" fmla="*/ 0 w 4588328"/>
              <a:gd name="connsiteY0" fmla="*/ 43542 h 729342"/>
              <a:gd name="connsiteX1" fmla="*/ 4588328 w 4588328"/>
              <a:gd name="connsiteY1" fmla="*/ 0 h 729342"/>
              <a:gd name="connsiteX2" fmla="*/ 4428671 w 4588328"/>
              <a:gd name="connsiteY2" fmla="*/ 714828 h 729342"/>
              <a:gd name="connsiteX3" fmla="*/ 0 w 4588328"/>
              <a:gd name="connsiteY3" fmla="*/ 729342 h 729342"/>
              <a:gd name="connsiteX4" fmla="*/ 0 w 4588328"/>
              <a:gd name="connsiteY4" fmla="*/ 43542 h 729342"/>
              <a:gd name="connsiteX0" fmla="*/ 0 w 4598660"/>
              <a:gd name="connsiteY0" fmla="*/ 43542 h 729342"/>
              <a:gd name="connsiteX1" fmla="*/ 4588328 w 4598660"/>
              <a:gd name="connsiteY1" fmla="*/ 0 h 729342"/>
              <a:gd name="connsiteX2" fmla="*/ 4428671 w 4598660"/>
              <a:gd name="connsiteY2" fmla="*/ 714828 h 729342"/>
              <a:gd name="connsiteX3" fmla="*/ 0 w 4598660"/>
              <a:gd name="connsiteY3" fmla="*/ 729342 h 729342"/>
              <a:gd name="connsiteX4" fmla="*/ 0 w 4598660"/>
              <a:gd name="connsiteY4" fmla="*/ 43542 h 729342"/>
              <a:gd name="connsiteX0" fmla="*/ 0 w 4671608"/>
              <a:gd name="connsiteY0" fmla="*/ 43542 h 729342"/>
              <a:gd name="connsiteX1" fmla="*/ 4588328 w 4671608"/>
              <a:gd name="connsiteY1" fmla="*/ 0 h 729342"/>
              <a:gd name="connsiteX2" fmla="*/ 4573814 w 4671608"/>
              <a:gd name="connsiteY2" fmla="*/ 714828 h 729342"/>
              <a:gd name="connsiteX3" fmla="*/ 0 w 4671608"/>
              <a:gd name="connsiteY3" fmla="*/ 729342 h 729342"/>
              <a:gd name="connsiteX4" fmla="*/ 0 w 4671608"/>
              <a:gd name="connsiteY4" fmla="*/ 43542 h 729342"/>
              <a:gd name="connsiteX0" fmla="*/ 0 w 4597861"/>
              <a:gd name="connsiteY0" fmla="*/ 43542 h 729342"/>
              <a:gd name="connsiteX1" fmla="*/ 4588328 w 4597861"/>
              <a:gd name="connsiteY1" fmla="*/ 0 h 729342"/>
              <a:gd name="connsiteX2" fmla="*/ 4573814 w 4597861"/>
              <a:gd name="connsiteY2" fmla="*/ 714828 h 729342"/>
              <a:gd name="connsiteX3" fmla="*/ 0 w 4597861"/>
              <a:gd name="connsiteY3" fmla="*/ 729342 h 729342"/>
              <a:gd name="connsiteX4" fmla="*/ 0 w 4597861"/>
              <a:gd name="connsiteY4" fmla="*/ 43542 h 72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7861" h="729342">
                <a:moveTo>
                  <a:pt x="0" y="43542"/>
                </a:moveTo>
                <a:lnTo>
                  <a:pt x="4588328" y="0"/>
                </a:lnTo>
                <a:cubicBezTo>
                  <a:pt x="4602842" y="402772"/>
                  <a:pt x="4602842" y="442685"/>
                  <a:pt x="4573814" y="714828"/>
                </a:cubicBezTo>
                <a:lnTo>
                  <a:pt x="0" y="729342"/>
                </a:lnTo>
                <a:lnTo>
                  <a:pt x="0" y="43542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HOBI		:BELAJAR, BACA BUKU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36094" y="5334000"/>
            <a:ext cx="47625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PENDIDIKAN TERAKHIR : S1 TEKNIK INFORMATIKA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515600" y="4343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9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83237E-6 L -0.28281 -2.83237E-6 C -0.40972 -2.83237E-6 -0.56563 -0.00347 -0.56563 -0.00601 L -0.56563 -0.01179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81" y="-6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48555E-6 L 0.15677 2.48555E-6 C 0.22708 2.48555E-6 0.31406 0.05873 0.31406 0.10959 L 0.31406 0.21641 " pathEditMode="relative" rAng="0" ptsTypes="FfFF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94" y="10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10405E-6 L -0.33594 -4.10405E-6 C -0.48629 -4.10405E-6 -0.67066 -0.00508 -0.67066 -0.00878 L -0.67066 -0.01641 " pathEditMode="relative" rAng="0" ptsTypes="FfFF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42" y="-8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58" y="-25400"/>
            <a:ext cx="7225393" cy="68834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43113" y="2322286"/>
            <a:ext cx="677364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HIDUP INI </a:t>
            </a:r>
          </a:p>
          <a:p>
            <a:pPr algn="ctr"/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HARUS PUNYA TARGET</a:t>
            </a:r>
            <a:endParaRPr lang="en-US" sz="5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2736" y="-25400"/>
            <a:ext cx="79248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Hasil gambar untuk lulus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989" y="268550"/>
            <a:ext cx="3813482" cy="190674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840436" y="0"/>
            <a:ext cx="7856764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1760" y="4680745"/>
            <a:ext cx="3552153" cy="19883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60446" y="2504138"/>
            <a:ext cx="3237401" cy="169732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asil gambar untuk TOGA&quot;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95"/>
          <a:stretch/>
        </p:blipFill>
        <p:spPr bwMode="auto">
          <a:xfrm>
            <a:off x="8255200" y="2386690"/>
            <a:ext cx="3665701" cy="250741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asil gambar untuk RUMAH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676" y="4769794"/>
            <a:ext cx="3045627" cy="17126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76686" y="261212"/>
            <a:ext cx="2726811" cy="183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77250" y="-25400"/>
            <a:ext cx="7818664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992586" y="3028950"/>
            <a:ext cx="3048000" cy="647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TAHUN 2020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6640286" y="3028950"/>
            <a:ext cx="3048000" cy="647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TAHUN 2021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 rot="16200000">
            <a:off x="7287986" y="3028950"/>
            <a:ext cx="3048000" cy="6477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TAHUN 2022</a:t>
            </a:r>
            <a:endParaRPr lang="en-US" sz="3600" dirty="0"/>
          </a:p>
        </p:txBody>
      </p:sp>
      <p:sp>
        <p:nvSpPr>
          <p:cNvPr id="15" name="Rectangle 14"/>
          <p:cNvSpPr/>
          <p:nvPr/>
        </p:nvSpPr>
        <p:spPr>
          <a:xfrm>
            <a:off x="11870101" y="344758"/>
            <a:ext cx="319663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LULUS SHIFFTED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920901" y="2891135"/>
            <a:ext cx="31966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WISUDA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515671" y="4876800"/>
            <a:ext cx="355106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Menguasai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bahasa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java</a:t>
            </a:r>
            <a:endParaRPr 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53913" y="160091"/>
            <a:ext cx="3175869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Diperpanjang</a:t>
            </a:r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kontrak</a:t>
            </a:r>
            <a:endParaRPr lang="en-US" sz="40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4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Oleh</a:t>
            </a:r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4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btpns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886037" y="2799508"/>
            <a:ext cx="425417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Menjadi</a:t>
            </a:r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karyawan</a:t>
            </a:r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Terbaik</a:t>
            </a:r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di </a:t>
            </a:r>
            <a:r>
              <a:rPr lang="en-US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btpns</a:t>
            </a:r>
            <a:endParaRPr lang="en-US" sz="40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011346" y="4918233"/>
            <a:ext cx="26853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Cicil</a:t>
            </a:r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4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rumah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92" y="116297"/>
            <a:ext cx="3223973" cy="1712503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8911071" y="1509527"/>
            <a:ext cx="60196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Karyawan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tetap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</a:p>
          <a:p>
            <a:pPr algn="ctr"/>
            <a:r>
              <a:rPr lang="en-US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Btpns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(programmer)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255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54335E-6 L -0.79497 -0.00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57" y="-3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69942E-6 L -0.79705 -3.69942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2242 L -0.39375 -0.02242 C -0.57031 -0.02242 -0.78698 -0.01942 -0.78698 -0.01688 L -0.78698 -0.01133 " pathEditMode="relative" rAng="0" ptsTypes="FfFF">
                                      <p:cBhvr>
                                        <p:cTn id="22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58" y="55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2219 L -0.39375 -0.02219 C -0.57031 -0.02219 -0.78697 -0.01919 -0.78697 -0.01688 L -0.78697 -0.01133 " pathEditMode="relative" rAng="0" ptsTypes="FfFF">
                                      <p:cBhvr>
                                        <p:cTn id="24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58" y="53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222 L -0.39375 -0.0222 C -0.57031 -0.0222 -0.78698 -0.01919 -0.78698 -0.01688 L -0.78698 -0.01133 " pathEditMode="relative" rAng="0" ptsTypes="FfFF">
                                      <p:cBhvr>
                                        <p:cTn id="26" dur="2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58" y="53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2219 L -0.39375 -0.02219 C -0.57032 -0.02219 -0.78698 -0.01919 -0.78698 -0.01688 L -0.78698 -0.01133 " pathEditMode="relative" rAng="0" ptsTypes="FfFF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58" y="5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2219 L -0.39375 -0.02219 C -0.57031 -0.02219 -0.78698 -0.01919 -0.78698 -0.01687 L -0.78698 -0.01133 " pathEditMode="relative" rAng="0" ptsTypes="FfFF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58" y="53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222 L -0.39375 -0.0222 C -0.57031 -0.0222 -0.78698 -0.0192 -0.78698 -0.01688 L -0.78698 -0.01133 " pathEditMode="relative" rAng="0" ptsTypes="FfFF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58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931 0.0037 L -1.31789 0.0037 C -1.43803 0.0037 -1.58664 0.00671 -1.58664 0.00925 L -1.58664 0.0148 " pathEditMode="relative" rAng="0" ptsTypes="FfFF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58" y="5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531 0.00578 L -1.57031 -1.96532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50" y="-30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69942E-6 L -0.39271 -3.69942E-6 C -0.56857 -3.69942E-6 -0.78455 -0.00323 -0.78455 -0.00578 L -0.78455 -0.01109 " pathEditMode="relative" rAng="0" ptsTypes="FfFF"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36" y="-5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27168E-6 L -0.71042 -0.0020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21" y="-11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5607E-6 L -0.70087 -0.0064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52" y="-324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32948E-6 L -0.68837 0.0108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427" y="532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90751E-6 L -0.75365 -0.0164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91" y="-832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69942E-6 L -0.77986 -0.0221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93" y="-111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96532E-6 L -0.76841 -0.02034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20" y="-10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96532E-6 L -0.78073 -0.0111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45" y="-555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69942E-6 L -0.77205 0.0111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11" y="5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819 -0.30196 L -0.22899 -0.13873 C -0.125 -0.1052 -0.06684 -0.05433 -0.06684 -0.00046 C -0.06684 0.06035 -0.125 0.1096 -0.22899 0.14359 L -0.68819 0.30821 " pathEditMode="relative" rAng="0" ptsTypes="FffFF">
                                      <p:cBhvr>
                                        <p:cTn id="1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59" y="30497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032 -0.31422 L -0.26112 -0.15144 C -0.15712 -0.11745 -0.09896 -0.06659 -0.09896 -0.01271 C -0.09896 0.0481 -0.15712 0.09735 -0.26112 0.13133 L -0.72032 0.29596 " pathEditMode="relative" rAng="0" ptsTypes="FffFF">
                                      <p:cBhvr>
                                        <p:cTn id="1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59" y="304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  <p:bldP spid="6" grpId="1" animBg="1"/>
      <p:bldP spid="8" grpId="0" animBg="1"/>
      <p:bldP spid="9" grpId="0" animBg="1"/>
      <p:bldP spid="7" grpId="0" animBg="1"/>
      <p:bldP spid="11" grpId="0" animBg="1"/>
      <p:bldP spid="12" grpId="0" animBg="1"/>
      <p:bldP spid="15" grpId="0"/>
      <p:bldP spid="15" grpId="1"/>
      <p:bldP spid="21" grpId="0"/>
      <p:bldP spid="21" grpId="1"/>
      <p:bldP spid="22" grpId="0"/>
      <p:bldP spid="22" grpId="1"/>
      <p:bldP spid="19" grpId="0"/>
      <p:bldP spid="19" grpId="1"/>
      <p:bldP spid="30" grpId="0"/>
      <p:bldP spid="30" grpId="1"/>
      <p:bldP spid="31" grpId="0"/>
      <p:bldP spid="31" grpId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936"/>
            <a:ext cx="9144002" cy="68500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10800000">
            <a:off x="5715000" y="0"/>
            <a:ext cx="3429000" cy="6858000"/>
          </a:xfrm>
          <a:custGeom>
            <a:avLst/>
            <a:gdLst>
              <a:gd name="connsiteX0" fmla="*/ 0 w 3429000"/>
              <a:gd name="connsiteY0" fmla="*/ 0 h 6858000"/>
              <a:gd name="connsiteX1" fmla="*/ 3429000 w 3429000"/>
              <a:gd name="connsiteY1" fmla="*/ 0 h 6858000"/>
              <a:gd name="connsiteX2" fmla="*/ 3429000 w 3429000"/>
              <a:gd name="connsiteY2" fmla="*/ 6858000 h 6858000"/>
              <a:gd name="connsiteX3" fmla="*/ 0 w 3429000"/>
              <a:gd name="connsiteY3" fmla="*/ 6858000 h 6858000"/>
              <a:gd name="connsiteX4" fmla="*/ 0 w 3429000"/>
              <a:gd name="connsiteY4" fmla="*/ 0 h 6858000"/>
              <a:gd name="connsiteX0" fmla="*/ 0 w 3429000"/>
              <a:gd name="connsiteY0" fmla="*/ 0 h 6858000"/>
              <a:gd name="connsiteX1" fmla="*/ 3429000 w 3429000"/>
              <a:gd name="connsiteY1" fmla="*/ 0 h 6858000"/>
              <a:gd name="connsiteX2" fmla="*/ 865909 w 3429000"/>
              <a:gd name="connsiteY2" fmla="*/ 5375563 h 6858000"/>
              <a:gd name="connsiteX3" fmla="*/ 0 w 3429000"/>
              <a:gd name="connsiteY3" fmla="*/ 6858000 h 6858000"/>
              <a:gd name="connsiteX4" fmla="*/ 0 w 3429000"/>
              <a:gd name="connsiteY4" fmla="*/ 0 h 6858000"/>
              <a:gd name="connsiteX0" fmla="*/ 0 w 3429000"/>
              <a:gd name="connsiteY0" fmla="*/ 0 h 6858000"/>
              <a:gd name="connsiteX1" fmla="*/ 3429000 w 3429000"/>
              <a:gd name="connsiteY1" fmla="*/ 0 h 6858000"/>
              <a:gd name="connsiteX2" fmla="*/ 865909 w 3429000"/>
              <a:gd name="connsiteY2" fmla="*/ 5375563 h 6858000"/>
              <a:gd name="connsiteX3" fmla="*/ 0 w 3429000"/>
              <a:gd name="connsiteY3" fmla="*/ 6858000 h 6858000"/>
              <a:gd name="connsiteX4" fmla="*/ 0 w 3429000"/>
              <a:gd name="connsiteY4" fmla="*/ 0 h 6858000"/>
              <a:gd name="connsiteX0" fmla="*/ 0 w 3429000"/>
              <a:gd name="connsiteY0" fmla="*/ 0 h 6858000"/>
              <a:gd name="connsiteX1" fmla="*/ 3429000 w 3429000"/>
              <a:gd name="connsiteY1" fmla="*/ 0 h 6858000"/>
              <a:gd name="connsiteX2" fmla="*/ 505691 w 3429000"/>
              <a:gd name="connsiteY2" fmla="*/ 5306290 h 6858000"/>
              <a:gd name="connsiteX3" fmla="*/ 0 w 3429000"/>
              <a:gd name="connsiteY3" fmla="*/ 6858000 h 6858000"/>
              <a:gd name="connsiteX4" fmla="*/ 0 w 3429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0" h="6858000">
                <a:moveTo>
                  <a:pt x="0" y="0"/>
                </a:moveTo>
                <a:lnTo>
                  <a:pt x="3429000" y="0"/>
                </a:lnTo>
                <a:cubicBezTo>
                  <a:pt x="2574636" y="1791854"/>
                  <a:pt x="445655" y="1394691"/>
                  <a:pt x="505691" y="530629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667000" cy="6858000"/>
          </a:xfrm>
          <a:custGeom>
            <a:avLst/>
            <a:gdLst>
              <a:gd name="connsiteX0" fmla="*/ 0 w 2667000"/>
              <a:gd name="connsiteY0" fmla="*/ 0 h 6858000"/>
              <a:gd name="connsiteX1" fmla="*/ 2667000 w 2667000"/>
              <a:gd name="connsiteY1" fmla="*/ 0 h 6858000"/>
              <a:gd name="connsiteX2" fmla="*/ 2667000 w 2667000"/>
              <a:gd name="connsiteY2" fmla="*/ 6858000 h 6858000"/>
              <a:gd name="connsiteX3" fmla="*/ 0 w 2667000"/>
              <a:gd name="connsiteY3" fmla="*/ 6858000 h 6858000"/>
              <a:gd name="connsiteX4" fmla="*/ 0 w 2667000"/>
              <a:gd name="connsiteY4" fmla="*/ 0 h 6858000"/>
              <a:gd name="connsiteX0" fmla="*/ 0 w 2667000"/>
              <a:gd name="connsiteY0" fmla="*/ 0 h 6858000"/>
              <a:gd name="connsiteX1" fmla="*/ 2667000 w 2667000"/>
              <a:gd name="connsiteY1" fmla="*/ 0 h 6858000"/>
              <a:gd name="connsiteX2" fmla="*/ 824345 w 2667000"/>
              <a:gd name="connsiteY2" fmla="*/ 6858000 h 6858000"/>
              <a:gd name="connsiteX3" fmla="*/ 0 w 2667000"/>
              <a:gd name="connsiteY3" fmla="*/ 6858000 h 6858000"/>
              <a:gd name="connsiteX4" fmla="*/ 0 w 2667000"/>
              <a:gd name="connsiteY4" fmla="*/ 0 h 6858000"/>
              <a:gd name="connsiteX0" fmla="*/ 0 w 2667000"/>
              <a:gd name="connsiteY0" fmla="*/ 0 h 6858000"/>
              <a:gd name="connsiteX1" fmla="*/ 2667000 w 2667000"/>
              <a:gd name="connsiteY1" fmla="*/ 0 h 6858000"/>
              <a:gd name="connsiteX2" fmla="*/ 290945 w 2667000"/>
              <a:gd name="connsiteY2" fmla="*/ 1925782 h 6858000"/>
              <a:gd name="connsiteX3" fmla="*/ 824345 w 2667000"/>
              <a:gd name="connsiteY3" fmla="*/ 6858000 h 6858000"/>
              <a:gd name="connsiteX4" fmla="*/ 0 w 2667000"/>
              <a:gd name="connsiteY4" fmla="*/ 6858000 h 6858000"/>
              <a:gd name="connsiteX5" fmla="*/ 0 w 2667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7000" h="6858000">
                <a:moveTo>
                  <a:pt x="0" y="0"/>
                </a:moveTo>
                <a:lnTo>
                  <a:pt x="2667000" y="0"/>
                </a:lnTo>
                <a:cubicBezTo>
                  <a:pt x="2433782" y="858982"/>
                  <a:pt x="524163" y="1066800"/>
                  <a:pt x="290945" y="1925782"/>
                </a:cubicBezTo>
                <a:lnTo>
                  <a:pt x="82434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067927" y="72571"/>
            <a:ext cx="37760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Terima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kasih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AutoShape 2" descr="Hasil gambar untuk background cita ci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0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559 -0.07168 L -0.78559 -0.07168 C -0.94323 -0.07168 -1.13559 -0.02937 -1.13559 0.00555 L -1.13559 0.08346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7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51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btpnsshifted</dc:creator>
  <cp:lastModifiedBy>btpnsshifted</cp:lastModifiedBy>
  <cp:revision>40</cp:revision>
  <dcterms:created xsi:type="dcterms:W3CDTF">2019-12-03T14:41:18Z</dcterms:created>
  <dcterms:modified xsi:type="dcterms:W3CDTF">2019-12-04T07:21:23Z</dcterms:modified>
</cp:coreProperties>
</file>