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363" r:id="rId5"/>
    <p:sldId id="292" r:id="rId6"/>
    <p:sldId id="346" r:id="rId7"/>
    <p:sldId id="308" r:id="rId8"/>
    <p:sldId id="364" r:id="rId9"/>
    <p:sldId id="365" r:id="rId10"/>
    <p:sldId id="3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527" autoAdjust="0"/>
  </p:normalViewPr>
  <p:slideViewPr>
    <p:cSldViewPr snapToGrid="0" showGuides="1">
      <p:cViewPr varScale="1">
        <p:scale>
          <a:sx n="65" d="100"/>
          <a:sy n="65" d="100"/>
        </p:scale>
        <p:origin x="216" y="384"/>
      </p:cViewPr>
      <p:guideLst>
        <p:guide orient="horz" pos="2160"/>
        <p:guide pos="3840"/>
      </p:guideLst>
    </p:cSldViewPr>
  </p:slideViewPr>
  <p:notesTextViewPr>
    <p:cViewPr>
      <p:scale>
        <a:sx n="1" d="1"/>
        <a:sy n="1" d="1"/>
      </p:scale>
      <p:origin x="0" y="0"/>
    </p:cViewPr>
  </p:notesTextViewPr>
  <p:sorterViewPr>
    <p:cViewPr>
      <p:scale>
        <a:sx n="100" d="100"/>
        <a:sy n="100" d="100"/>
      </p:scale>
      <p:origin x="0" y="-12246"/>
    </p:cViewPr>
  </p:sorterViewPr>
  <p:notesViewPr>
    <p:cSldViewPr snapToGrid="0" showGuides="1">
      <p:cViewPr varScale="1">
        <p:scale>
          <a:sx n="88" d="100"/>
          <a:sy n="88" d="100"/>
        </p:scale>
        <p:origin x="20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fr-F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fr-FR" sz="1200"/>
            </a:lvl1pPr>
          </a:lstStyle>
          <a:p>
            <a:fld id="{23CEAAF3-9831-450B-8D59-2C09DB96C8FC}" type="datetimeFigureOut">
              <a:rPr lang="fr-FR"/>
              <a:pPr/>
              <a:t>14/11/2021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fr-FR" sz="1200"/>
            </a:lvl1pPr>
          </a:lstStyle>
          <a:p>
            <a:fld id="{06834459-7356-44BF-850D-8B30C4FB3B6B}" type="slidenum">
              <a:rPr lang="fr-FR"/>
              <a:pP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fr-F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fr-FR" sz="1200"/>
            </a:lvl1pPr>
          </a:lstStyle>
          <a:p>
            <a:fld id="{2D50CD79-FC16-4410-AB61-17F26E6D3BC8}" type="datetimeFigureOut">
              <a:rPr lang="fr-FR" smtClean="0"/>
              <a:pPr/>
              <a:t>14/11/2021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fr-F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fr-FR" sz="1200"/>
            </a:lvl1pPr>
          </a:lstStyle>
          <a:p>
            <a:fld id="{0A3C37BE-C303-496D-B5CD-85F2937540FC}"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dirty="0"/>
          </a:p>
        </p:txBody>
      </p:sp>
      <p:sp>
        <p:nvSpPr>
          <p:cNvPr id="4" name="Espace réservé du numéro de diapositive 3"/>
          <p:cNvSpPr>
            <a:spLocks noGrp="1"/>
          </p:cNvSpPr>
          <p:nvPr>
            <p:ph type="sldNum" sz="quarter" idx="10"/>
          </p:nvPr>
        </p:nvSpPr>
        <p:spPr/>
        <p:txBody>
          <a:bodyPr/>
          <a:lstStyle/>
          <a:p>
            <a:fld id="{0A3C37BE-C303-496D-B5CD-85F2937540FC}" type="slidenum">
              <a:rPr lang="fr-FR" smtClean="0"/>
              <a:pPr/>
              <a:t>1</a:t>
            </a:fld>
            <a:endParaRPr lang="fr-FR" dirty="0"/>
          </a:p>
        </p:txBody>
      </p:sp>
    </p:spTree>
    <p:extLst>
      <p:ext uri="{BB962C8B-B14F-4D97-AF65-F5344CB8AC3E}">
        <p14:creationId xmlns:p14="http://schemas.microsoft.com/office/powerpoint/2010/main" val="349017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2</a:t>
            </a:fld>
            <a:endParaRPr lang="fr-FR" dirty="0"/>
          </a:p>
        </p:txBody>
      </p:sp>
    </p:spTree>
    <p:extLst>
      <p:ext uri="{BB962C8B-B14F-4D97-AF65-F5344CB8AC3E}">
        <p14:creationId xmlns:p14="http://schemas.microsoft.com/office/powerpoint/2010/main" val="92411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3</a:t>
            </a:fld>
            <a:endParaRPr lang="fr-FR" dirty="0"/>
          </a:p>
        </p:txBody>
      </p:sp>
    </p:spTree>
    <p:extLst>
      <p:ext uri="{BB962C8B-B14F-4D97-AF65-F5344CB8AC3E}">
        <p14:creationId xmlns:p14="http://schemas.microsoft.com/office/powerpoint/2010/main" val="32996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4</a:t>
            </a:fld>
            <a:endParaRPr lang="fr-FR" dirty="0"/>
          </a:p>
        </p:txBody>
      </p:sp>
    </p:spTree>
    <p:extLst>
      <p:ext uri="{BB962C8B-B14F-4D97-AF65-F5344CB8AC3E}">
        <p14:creationId xmlns:p14="http://schemas.microsoft.com/office/powerpoint/2010/main" val="3518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5</a:t>
            </a:fld>
            <a:endParaRPr lang="fr-FR" dirty="0"/>
          </a:p>
        </p:txBody>
      </p:sp>
    </p:spTree>
    <p:extLst>
      <p:ext uri="{BB962C8B-B14F-4D97-AF65-F5344CB8AC3E}">
        <p14:creationId xmlns:p14="http://schemas.microsoft.com/office/powerpoint/2010/main" val="283974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6</a:t>
            </a:fld>
            <a:endParaRPr lang="fr-FR" dirty="0"/>
          </a:p>
        </p:txBody>
      </p:sp>
    </p:spTree>
    <p:extLst>
      <p:ext uri="{BB962C8B-B14F-4D97-AF65-F5344CB8AC3E}">
        <p14:creationId xmlns:p14="http://schemas.microsoft.com/office/powerpoint/2010/main" val="373957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0A3C37BE-C303-496D-B5CD-85F2937540FC}" type="slidenum">
              <a:rPr lang="fr-FR" smtClean="0"/>
              <a:pPr/>
              <a:t>7</a:t>
            </a:fld>
            <a:endParaRPr lang="fr-FR" dirty="0"/>
          </a:p>
        </p:txBody>
      </p:sp>
    </p:spTree>
    <p:extLst>
      <p:ext uri="{BB962C8B-B14F-4D97-AF65-F5344CB8AC3E}">
        <p14:creationId xmlns:p14="http://schemas.microsoft.com/office/powerpoint/2010/main" val="5262829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1104900" y="2292094"/>
            <a:ext cx="10096500" cy="2219691"/>
          </a:xfrm>
        </p:spPr>
        <p:txBody>
          <a:bodyPr anchor="ctr">
            <a:normAutofit/>
          </a:bodyPr>
          <a:lstStyle>
            <a:lvl1pPr algn="l" latinLnBrk="0">
              <a:defRPr lang="fr-FR" sz="4400" cap="all" baseline="0"/>
            </a:lvl1pPr>
          </a:lstStyle>
          <a:p>
            <a:r>
              <a:rPr lang="fr-FR" dirty="0"/>
              <a:t>Modifiez le style du titre</a:t>
            </a:r>
          </a:p>
        </p:txBody>
      </p:sp>
      <p:sp>
        <p:nvSpPr>
          <p:cNvPr id="3" name="Sous-titre 2"/>
          <p:cNvSpPr>
            <a:spLocks noGrp="1"/>
          </p:cNvSpPr>
          <p:nvPr>
            <p:ph type="subTitle" idx="1"/>
          </p:nvPr>
        </p:nvSpPr>
        <p:spPr>
          <a:xfrm>
            <a:off x="1104898" y="4511784"/>
            <a:ext cx="10096501" cy="955565"/>
          </a:xfrm>
        </p:spPr>
        <p:txBody>
          <a:bodyPr>
            <a:normAutofit/>
          </a:bodyPr>
          <a:lstStyle>
            <a:lvl1pPr marL="0" indent="0" algn="l" latinLnBrk="0">
              <a:spcBef>
                <a:spcPts val="0"/>
              </a:spcBef>
              <a:buNone/>
              <a:defRPr lang="fr-FR" sz="1800"/>
            </a:lvl1pPr>
            <a:lvl2pPr marL="457200" indent="0" algn="ctr" latinLnBrk="0">
              <a:buNone/>
              <a:defRPr lang="fr-FR" sz="2000"/>
            </a:lvl2pPr>
            <a:lvl3pPr marL="914400" indent="0" algn="ctr" latinLnBrk="0">
              <a:buNone/>
              <a:defRPr lang="fr-FR" sz="1800"/>
            </a:lvl3pPr>
            <a:lvl4pPr marL="1371600" indent="0" algn="ctr" latinLnBrk="0">
              <a:buNone/>
              <a:defRPr lang="fr-FR" sz="1600"/>
            </a:lvl4pPr>
            <a:lvl5pPr marL="1828800" indent="0" algn="ctr" latinLnBrk="0">
              <a:buNone/>
              <a:defRPr lang="fr-FR" sz="1600"/>
            </a:lvl5pPr>
            <a:lvl6pPr marL="2286000" indent="0" algn="ctr" latinLnBrk="0">
              <a:buNone/>
              <a:defRPr lang="fr-FR" sz="1600"/>
            </a:lvl6pPr>
            <a:lvl7pPr marL="2743200" indent="0" algn="ctr" latinLnBrk="0">
              <a:buNone/>
              <a:defRPr lang="fr-FR" sz="1600"/>
            </a:lvl7pPr>
            <a:lvl8pPr marL="3200400" indent="0" algn="ctr" latinLnBrk="0">
              <a:buNone/>
              <a:defRPr lang="fr-FR" sz="1600"/>
            </a:lvl8pPr>
            <a:lvl9pPr marL="3657600" indent="0" algn="ctr" latinLnBrk="0">
              <a:buNone/>
              <a:defRPr lang="fr-FR" sz="1600"/>
            </a:lvl9pPr>
          </a:lstStyle>
          <a:p>
            <a:r>
              <a:rPr lang="fr-FR" dirty="0"/>
              <a:t>Modifiez le style des sous-titres du masque</a:t>
            </a:r>
          </a:p>
        </p:txBody>
      </p:sp>
      <p:sp>
        <p:nvSpPr>
          <p:cNvPr id="4" name="Espace réservé de la date 3"/>
          <p:cNvSpPr>
            <a:spLocks noGrp="1"/>
          </p:cNvSpPr>
          <p:nvPr>
            <p:ph type="dt" sz="half" idx="10"/>
          </p:nvPr>
        </p:nvSpPr>
        <p:spPr/>
        <p:txBody>
          <a:bodyPr/>
          <a:lstStyle/>
          <a:p>
            <a:r>
              <a:rPr lang="en-US"/>
              <a:t>16/05/2016</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FF54DE5-C571-48E8-A5BC-B369434E2F44}"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anchor="b"/>
          <a:lstStyle>
            <a:lvl1pPr latinLnBrk="0">
              <a:defRPr lang="fr-FR" sz="3200"/>
            </a:lvl1pPr>
          </a:lstStyle>
          <a:p>
            <a:r>
              <a:rPr lang="fr-FR" dirty="0"/>
              <a:t>Modifiez le style du titre</a:t>
            </a:r>
          </a:p>
        </p:txBody>
      </p:sp>
      <p:sp>
        <p:nvSpPr>
          <p:cNvPr id="3" name="Espace réservé d’image 2"/>
          <p:cNvSpPr>
            <a:spLocks noGrp="1"/>
          </p:cNvSpPr>
          <p:nvPr>
            <p:ph type="pic" idx="1"/>
          </p:nvPr>
        </p:nvSpPr>
        <p:spPr>
          <a:xfrm>
            <a:off x="4654671" y="1600199"/>
            <a:ext cx="6430912" cy="4572001"/>
          </a:xfrm>
        </p:spPr>
        <p:txBody>
          <a:bodyPr tIns="1188720">
            <a:normAutofit/>
          </a:bodyPr>
          <a:lstStyle>
            <a:lvl1pPr marL="0" indent="0" algn="ctr" latinLnBrk="0">
              <a:buNone/>
              <a:defRPr lang="fr-FR" sz="2000"/>
            </a:lvl1pPr>
            <a:lvl2pPr marL="457200" indent="0" latinLnBrk="0">
              <a:buNone/>
              <a:defRPr lang="fr-FR" sz="2800"/>
            </a:lvl2pPr>
            <a:lvl3pPr marL="914400" indent="0" latinLnBrk="0">
              <a:buNone/>
              <a:defRPr lang="fr-FR" sz="2400"/>
            </a:lvl3pPr>
            <a:lvl4pPr marL="1371600" indent="0" latinLnBrk="0">
              <a:buNone/>
              <a:defRPr lang="fr-FR" sz="2000"/>
            </a:lvl4pPr>
            <a:lvl5pPr marL="1828800" indent="0" latinLnBrk="0">
              <a:buNone/>
              <a:defRPr lang="fr-FR" sz="2000"/>
            </a:lvl5pPr>
            <a:lvl6pPr marL="2286000" indent="0" latinLnBrk="0">
              <a:buNone/>
              <a:defRPr lang="fr-FR" sz="2000"/>
            </a:lvl6pPr>
            <a:lvl7pPr marL="2743200" indent="0" latinLnBrk="0">
              <a:buNone/>
              <a:defRPr lang="fr-FR" sz="2000"/>
            </a:lvl7pPr>
            <a:lvl8pPr marL="3200400" indent="0" latinLnBrk="0">
              <a:buNone/>
              <a:defRPr lang="fr-FR" sz="2000"/>
            </a:lvl8pPr>
            <a:lvl9pPr marL="3657600" indent="0" latinLnBrk="0">
              <a:buNone/>
              <a:defRPr lang="fr-FR" sz="2000"/>
            </a:lvl9pPr>
          </a:lstStyle>
          <a:p>
            <a:endParaRPr lang="fr-FR" dirty="0"/>
          </a:p>
        </p:txBody>
      </p:sp>
      <p:sp>
        <p:nvSpPr>
          <p:cNvPr id="4" name="Espace réservé du texte 3"/>
          <p:cNvSpPr>
            <a:spLocks noGrp="1"/>
          </p:cNvSpPr>
          <p:nvPr>
            <p:ph type="body" sz="half" idx="2"/>
          </p:nvPr>
        </p:nvSpPr>
        <p:spPr>
          <a:xfrm>
            <a:off x="1104900" y="1600200"/>
            <a:ext cx="3396996" cy="4572000"/>
          </a:xfrm>
        </p:spPr>
        <p:txBody>
          <a:bodyPr>
            <a:normAutofit/>
          </a:bodyPr>
          <a:lstStyle>
            <a:lvl1pPr marL="0" indent="0" latinLnBrk="0">
              <a:spcBef>
                <a:spcPts val="1200"/>
              </a:spcBef>
              <a:buNone/>
              <a:defRPr lang="fr-FR" sz="1800"/>
            </a:lvl1pPr>
            <a:lvl2pPr marL="457200" indent="0" latinLnBrk="0">
              <a:buNone/>
              <a:defRPr lang="fr-FR" sz="1400"/>
            </a:lvl2pPr>
            <a:lvl3pPr marL="914400" indent="0" latinLnBrk="0">
              <a:buNone/>
              <a:defRPr lang="fr-FR" sz="1200"/>
            </a:lvl3pPr>
            <a:lvl4pPr marL="1371600" indent="0" latinLnBrk="0">
              <a:buNone/>
              <a:defRPr lang="fr-FR" sz="1000"/>
            </a:lvl4pPr>
            <a:lvl5pPr marL="1828800" indent="0" latinLnBrk="0">
              <a:buNone/>
              <a:defRPr lang="fr-FR" sz="1000"/>
            </a:lvl5pPr>
            <a:lvl6pPr marL="2286000" indent="0" latinLnBrk="0">
              <a:buNone/>
              <a:defRPr lang="fr-FR" sz="1000"/>
            </a:lvl6pPr>
            <a:lvl7pPr marL="2743200" indent="0" latinLnBrk="0">
              <a:buNone/>
              <a:defRPr lang="fr-FR" sz="1000"/>
            </a:lvl7pPr>
            <a:lvl8pPr marL="3200400" indent="0" latinLnBrk="0">
              <a:buNone/>
              <a:defRPr lang="fr-FR" sz="1000"/>
            </a:lvl8pPr>
            <a:lvl9pPr marL="3657600" indent="0" latinLnBrk="0">
              <a:buNone/>
              <a:defRPr lang="fr-FR" sz="10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p>
            <a:r>
              <a:rPr lang="en-US"/>
              <a:t>16/05/2016</a:t>
            </a:r>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space réservé du texte vertical 2"/>
          <p:cNvSpPr>
            <a:spLocks noGrp="1"/>
          </p:cNvSpPr>
          <p:nvPr>
            <p:ph type="body" orient="vert" idx="1"/>
          </p:nvPr>
        </p:nvSpPr>
        <p:spPr/>
        <p:txBody>
          <a:bodyPr vert="eaVert"/>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r>
              <a:rPr lang="en-US"/>
              <a:t>16/05/2016</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a:lstStyle/>
          <a:p>
            <a:r>
              <a:rPr lang="fr-FR" dirty="0"/>
              <a:t>Modifiez le style du titre</a:t>
            </a:r>
          </a:p>
        </p:txBody>
      </p:sp>
      <p:sp>
        <p:nvSpPr>
          <p:cNvPr id="3" name="Espace réservé du texte vertical 2"/>
          <p:cNvSpPr>
            <a:spLocks noGrp="1"/>
          </p:cNvSpPr>
          <p:nvPr>
            <p:ph type="body" orient="vert" idx="1"/>
          </p:nvPr>
        </p:nvSpPr>
        <p:spPr>
          <a:xfrm>
            <a:off x="1104900" y="365125"/>
            <a:ext cx="8098896" cy="5811838"/>
          </a:xfrm>
        </p:spPr>
        <p:txBody>
          <a:bodyPr vert="eaVert"/>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r>
              <a:rPr lang="en-US"/>
              <a:t>16/05/2016</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FF54DE5-C571-48E8-A5BC-B369434E2F44}"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Lien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Lien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mplacement réservé de contenu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r>
              <a:rPr lang="en-US"/>
              <a:t>16/05/2016</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Lien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Lien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Lien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Lien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1104900" y="2292094"/>
            <a:ext cx="5734050" cy="2219691"/>
          </a:xfrm>
        </p:spPr>
        <p:txBody>
          <a:bodyPr anchor="ctr">
            <a:normAutofit/>
          </a:bodyPr>
          <a:lstStyle>
            <a:lvl1pPr algn="l" latinLnBrk="0">
              <a:defRPr lang="fr-FR" sz="4400" cap="all" baseline="0"/>
            </a:lvl1pPr>
          </a:lstStyle>
          <a:p>
            <a:r>
              <a:rPr lang="fr-FR" dirty="0"/>
              <a:t>Modifiez le style du titre</a:t>
            </a:r>
          </a:p>
        </p:txBody>
      </p:sp>
      <p:sp>
        <p:nvSpPr>
          <p:cNvPr id="3" name="Sous-titre 2"/>
          <p:cNvSpPr>
            <a:spLocks noGrp="1"/>
          </p:cNvSpPr>
          <p:nvPr>
            <p:ph type="subTitle" idx="1"/>
          </p:nvPr>
        </p:nvSpPr>
        <p:spPr>
          <a:xfrm>
            <a:off x="1104900" y="4511784"/>
            <a:ext cx="5734050" cy="955565"/>
          </a:xfrm>
        </p:spPr>
        <p:txBody>
          <a:bodyPr>
            <a:normAutofit/>
          </a:bodyPr>
          <a:lstStyle>
            <a:lvl1pPr marL="0" indent="0" algn="l" latinLnBrk="0">
              <a:spcBef>
                <a:spcPts val="0"/>
              </a:spcBef>
              <a:buNone/>
              <a:defRPr lang="fr-FR" sz="1800"/>
            </a:lvl1pPr>
            <a:lvl2pPr marL="457200" indent="0" algn="ctr" latinLnBrk="0">
              <a:buNone/>
              <a:defRPr lang="fr-FR" sz="2000"/>
            </a:lvl2pPr>
            <a:lvl3pPr marL="914400" indent="0" algn="ctr" latinLnBrk="0">
              <a:buNone/>
              <a:defRPr lang="fr-FR" sz="1800"/>
            </a:lvl3pPr>
            <a:lvl4pPr marL="1371600" indent="0" algn="ctr" latinLnBrk="0">
              <a:buNone/>
              <a:defRPr lang="fr-FR" sz="1600"/>
            </a:lvl4pPr>
            <a:lvl5pPr marL="1828800" indent="0" algn="ctr" latinLnBrk="0">
              <a:buNone/>
              <a:defRPr lang="fr-FR" sz="1600"/>
            </a:lvl5pPr>
            <a:lvl6pPr marL="2286000" indent="0" algn="ctr" latinLnBrk="0">
              <a:buNone/>
              <a:defRPr lang="fr-FR" sz="1600"/>
            </a:lvl6pPr>
            <a:lvl7pPr marL="2743200" indent="0" algn="ctr" latinLnBrk="0">
              <a:buNone/>
              <a:defRPr lang="fr-FR" sz="1600"/>
            </a:lvl7pPr>
            <a:lvl8pPr marL="3200400" indent="0" algn="ctr" latinLnBrk="0">
              <a:buNone/>
              <a:defRPr lang="fr-FR" sz="1600"/>
            </a:lvl8pPr>
            <a:lvl9pPr marL="3657600" indent="0" algn="ctr" latinLnBrk="0">
              <a:buNone/>
              <a:defRPr lang="fr-FR" sz="1600"/>
            </a:lvl9pPr>
          </a:lstStyle>
          <a:p>
            <a:r>
              <a:rPr lang="fr-FR" dirty="0"/>
              <a:t>Modifiez le style des sous-titres du masque</a:t>
            </a:r>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latinLnBrk="0">
              <a:buNone/>
              <a:defRPr lang="fr-FR"/>
            </a:lvl1pPr>
          </a:lstStyle>
          <a:p>
            <a:endParaRPr lang="fr-F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Lien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Lien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 name="Groupe 10"/>
            <p:cNvGrpSpPr/>
            <p:nvPr/>
          </p:nvGrpSpPr>
          <p:grpSpPr>
            <a:xfrm rot="10800000">
              <a:off x="647402" y="5645510"/>
              <a:ext cx="10838688" cy="63125"/>
              <a:chOff x="507492" y="1501519"/>
              <a:chExt cx="8129016" cy="63125"/>
            </a:xfrm>
          </p:grpSpPr>
          <p:cxnSp>
            <p:nvCxnSpPr>
              <p:cNvPr id="12" name="Lien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Lien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anchor="ctr">
            <a:normAutofit/>
          </a:bodyPr>
          <a:lstStyle>
            <a:lvl1pPr latinLnBrk="0">
              <a:defRPr lang="fr-FR" sz="4400" cap="all" baseline="0">
                <a:solidFill>
                  <a:schemeClr val="bg1"/>
                </a:solidFill>
              </a:defRPr>
            </a:lvl1pPr>
          </a:lstStyle>
          <a:p>
            <a:r>
              <a:rPr lang="fr-FR" dirty="0"/>
              <a:t>Modifiez le style du titre</a:t>
            </a:r>
          </a:p>
        </p:txBody>
      </p:sp>
      <p:sp>
        <p:nvSpPr>
          <p:cNvPr id="3" name="Espace réservé du texte 2"/>
          <p:cNvSpPr>
            <a:spLocks noGrp="1"/>
          </p:cNvSpPr>
          <p:nvPr>
            <p:ph type="body" idx="1"/>
          </p:nvPr>
        </p:nvSpPr>
        <p:spPr>
          <a:xfrm>
            <a:off x="1104899" y="4655956"/>
            <a:ext cx="10071099" cy="509750"/>
          </a:xfrm>
        </p:spPr>
        <p:txBody>
          <a:bodyPr>
            <a:normAutofit/>
          </a:bodyPr>
          <a:lstStyle>
            <a:lvl1pPr marL="0" indent="0" latinLnBrk="0">
              <a:spcBef>
                <a:spcPts val="0"/>
              </a:spcBef>
              <a:buNone/>
              <a:defRPr lang="fr-FR" sz="1600">
                <a:solidFill>
                  <a:schemeClr val="bg1"/>
                </a:solidFill>
              </a:defRPr>
            </a:lvl1pPr>
            <a:lvl2pPr marL="457200" indent="0" latinLnBrk="0">
              <a:buNone/>
              <a:defRPr lang="fr-FR" sz="2000">
                <a:solidFill>
                  <a:schemeClr val="tx1">
                    <a:tint val="75000"/>
                  </a:schemeClr>
                </a:solidFill>
              </a:defRPr>
            </a:lvl2pPr>
            <a:lvl3pPr marL="914400" indent="0" latinLnBrk="0">
              <a:buNone/>
              <a:defRPr lang="fr-FR" sz="1800">
                <a:solidFill>
                  <a:schemeClr val="tx1">
                    <a:tint val="75000"/>
                  </a:schemeClr>
                </a:solidFill>
              </a:defRPr>
            </a:lvl3pPr>
            <a:lvl4pPr marL="1371600" indent="0" latinLnBrk="0">
              <a:buNone/>
              <a:defRPr lang="fr-FR" sz="1600">
                <a:solidFill>
                  <a:schemeClr val="tx1">
                    <a:tint val="75000"/>
                  </a:schemeClr>
                </a:solidFill>
              </a:defRPr>
            </a:lvl4pPr>
            <a:lvl5pPr marL="1828800" indent="0" latinLnBrk="0">
              <a:buNone/>
              <a:defRPr lang="fr-FR" sz="1600">
                <a:solidFill>
                  <a:schemeClr val="tx1">
                    <a:tint val="75000"/>
                  </a:schemeClr>
                </a:solidFill>
              </a:defRPr>
            </a:lvl5pPr>
            <a:lvl6pPr marL="2286000" indent="0" latinLnBrk="0">
              <a:buNone/>
              <a:defRPr lang="fr-FR" sz="1600">
                <a:solidFill>
                  <a:schemeClr val="tx1">
                    <a:tint val="75000"/>
                  </a:schemeClr>
                </a:solidFill>
              </a:defRPr>
            </a:lvl6pPr>
            <a:lvl7pPr marL="2743200" indent="0" latinLnBrk="0">
              <a:buNone/>
              <a:defRPr lang="fr-FR" sz="1600">
                <a:solidFill>
                  <a:schemeClr val="tx1">
                    <a:tint val="75000"/>
                  </a:schemeClr>
                </a:solidFill>
              </a:defRPr>
            </a:lvl7pPr>
            <a:lvl8pPr marL="3200400" indent="0" latinLnBrk="0">
              <a:buNone/>
              <a:defRPr lang="fr-FR" sz="1600">
                <a:solidFill>
                  <a:schemeClr val="tx1">
                    <a:tint val="75000"/>
                  </a:schemeClr>
                </a:solidFill>
              </a:defRPr>
            </a:lvl8pPr>
            <a:lvl9pPr marL="3657600" indent="0" latinLnBrk="0">
              <a:buNone/>
              <a:defRPr lang="fr-F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p:txBody>
          <a:bodyPr/>
          <a:lstStyle/>
          <a:p>
            <a:r>
              <a:rPr lang="en-US"/>
              <a:t>16/05/2016</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FF54DE5-C571-48E8-A5BC-B369434E2F44}" type="slidenum">
              <a:rPr lang="fr-FR" smtClean="0"/>
              <a:pPr/>
              <a:t>‹N°›</a:t>
            </a:fld>
            <a:endParaRPr lang="fr-FR" dirty="0"/>
          </a:p>
        </p:txBody>
      </p:sp>
      <p:pic>
        <p:nvPicPr>
          <p:cNvPr id="7" name="Imag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mplacement réservé de contenu 2"/>
          <p:cNvSpPr>
            <a:spLocks noGrp="1"/>
          </p:cNvSpPr>
          <p:nvPr>
            <p:ph sz="half" idx="1"/>
          </p:nvPr>
        </p:nvSpPr>
        <p:spPr>
          <a:xfrm>
            <a:off x="1104900" y="1600200"/>
            <a:ext cx="4914900" cy="4571999"/>
          </a:xfrm>
        </p:spPr>
        <p:txBody>
          <a:bodyPr/>
          <a:lstStyle>
            <a:lvl5pPr latinLnBrk="0">
              <a:defRPr lang="fr-FR"/>
            </a:lvl5pPr>
            <a:lvl6pPr latinLnBrk="0">
              <a:defRPr lang="fr-FR"/>
            </a:lvl6pPr>
            <a:lvl7pPr latinLnBrk="0">
              <a:defRPr lang="fr-FR"/>
            </a:lvl7pPr>
            <a:lvl8pPr latinLnBrk="0">
              <a:defRPr lang="fr-FR"/>
            </a:lvl8pPr>
            <a:lvl9pPr latinLnBrk="0">
              <a:defRPr lang="fr-FR"/>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mplacement réservé de contenu 3"/>
          <p:cNvSpPr>
            <a:spLocks noGrp="1"/>
          </p:cNvSpPr>
          <p:nvPr>
            <p:ph sz="half" idx="2"/>
          </p:nvPr>
        </p:nvSpPr>
        <p:spPr>
          <a:xfrm>
            <a:off x="6172200" y="1600200"/>
            <a:ext cx="4914900" cy="4571999"/>
          </a:xfrm>
        </p:spPr>
        <p:txBody>
          <a:bodyPr/>
          <a:lstStyle>
            <a:lvl5pPr latinLnBrk="0">
              <a:defRPr lang="fr-FR"/>
            </a:lvl5pPr>
            <a:lvl6pPr latinLnBrk="0">
              <a:defRPr lang="fr-FR"/>
            </a:lvl6pPr>
            <a:lvl7pPr latinLnBrk="0">
              <a:defRPr lang="fr-FR"/>
            </a:lvl7pPr>
            <a:lvl8pPr latinLnBrk="0">
              <a:defRPr lang="fr-FR"/>
            </a:lvl8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p:txBody>
          <a:bodyPr/>
          <a:lstStyle/>
          <a:p>
            <a:r>
              <a:rPr lang="en-US"/>
              <a:t>16/05/2016</a:t>
            </a:r>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space réservé du texte 2"/>
          <p:cNvSpPr>
            <a:spLocks noGrp="1"/>
          </p:cNvSpPr>
          <p:nvPr>
            <p:ph type="body" idx="1"/>
          </p:nvPr>
        </p:nvSpPr>
        <p:spPr>
          <a:xfrm>
            <a:off x="1104900" y="1600200"/>
            <a:ext cx="4919472" cy="823912"/>
          </a:xfrm>
        </p:spPr>
        <p:txBody>
          <a:bodyPr anchor="b"/>
          <a:lstStyle>
            <a:lvl1pPr marL="0" indent="0" latinLnBrk="0">
              <a:spcBef>
                <a:spcPts val="0"/>
              </a:spcBef>
              <a:buNone/>
              <a:defRPr lang="fr-FR" sz="2400" b="1"/>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dirty="0"/>
              <a:t>Modifiez les styles du texte du masque</a:t>
            </a:r>
          </a:p>
        </p:txBody>
      </p:sp>
      <p:sp>
        <p:nvSpPr>
          <p:cNvPr id="4" name="Emplacement réservé de contenu 3"/>
          <p:cNvSpPr>
            <a:spLocks noGrp="1"/>
          </p:cNvSpPr>
          <p:nvPr>
            <p:ph sz="half" idx="2"/>
          </p:nvPr>
        </p:nvSpPr>
        <p:spPr>
          <a:xfrm>
            <a:off x="1104900" y="2424112"/>
            <a:ext cx="4919472" cy="374808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66110" y="1600200"/>
            <a:ext cx="4919472" cy="823912"/>
          </a:xfrm>
        </p:spPr>
        <p:txBody>
          <a:bodyPr anchor="b"/>
          <a:lstStyle>
            <a:lvl1pPr marL="0" indent="0" latinLnBrk="0">
              <a:spcBef>
                <a:spcPts val="0"/>
              </a:spcBef>
              <a:buNone/>
              <a:defRPr lang="fr-FR" sz="2400" b="1"/>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dirty="0"/>
              <a:t>Modifiez les styles du texte du masque</a:t>
            </a:r>
          </a:p>
        </p:txBody>
      </p:sp>
      <p:sp>
        <p:nvSpPr>
          <p:cNvPr id="6" name="Emplacement réservé de contenu 5"/>
          <p:cNvSpPr>
            <a:spLocks noGrp="1"/>
          </p:cNvSpPr>
          <p:nvPr>
            <p:ph sz="quarter" idx="4"/>
          </p:nvPr>
        </p:nvSpPr>
        <p:spPr>
          <a:xfrm>
            <a:off x="6166110" y="2424112"/>
            <a:ext cx="4919472" cy="374808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p:cNvSpPr>
            <a:spLocks noGrp="1"/>
          </p:cNvSpPr>
          <p:nvPr>
            <p:ph type="dt" sz="half" idx="10"/>
          </p:nvPr>
        </p:nvSpPr>
        <p:spPr/>
        <p:txBody>
          <a:bodyPr/>
          <a:lstStyle/>
          <a:p>
            <a:r>
              <a:rPr lang="en-US"/>
              <a:t>16/05/2016</a:t>
            </a:r>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space réservé de la date 2"/>
          <p:cNvSpPr>
            <a:spLocks noGrp="1"/>
          </p:cNvSpPr>
          <p:nvPr>
            <p:ph type="dt" sz="half" idx="10"/>
          </p:nvPr>
        </p:nvSpPr>
        <p:spPr/>
        <p:txBody>
          <a:bodyPr/>
          <a:lstStyle/>
          <a:p>
            <a:r>
              <a:rPr lang="en-US"/>
              <a:t>16/05/2016</a:t>
            </a:r>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n-US"/>
              <a:t>16/05/2016</a:t>
            </a:r>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anchor="b"/>
          <a:lstStyle>
            <a:lvl1pPr latinLnBrk="0">
              <a:defRPr lang="fr-FR" sz="3200"/>
            </a:lvl1pPr>
          </a:lstStyle>
          <a:p>
            <a:r>
              <a:rPr lang="fr-FR" dirty="0"/>
              <a:t>Modifiez le style du titre</a:t>
            </a:r>
          </a:p>
        </p:txBody>
      </p:sp>
      <p:sp>
        <p:nvSpPr>
          <p:cNvPr id="3" name="Emplacement réservé de contenu 2"/>
          <p:cNvSpPr>
            <a:spLocks noGrp="1"/>
          </p:cNvSpPr>
          <p:nvPr>
            <p:ph idx="1"/>
          </p:nvPr>
        </p:nvSpPr>
        <p:spPr>
          <a:xfrm>
            <a:off x="5641848" y="1600199"/>
            <a:ext cx="5445252" cy="4572001"/>
          </a:xfrm>
        </p:spPr>
        <p:txBody>
          <a:bodyPr>
            <a:normAutofit/>
          </a:bodyPr>
          <a:lstStyle>
            <a:lvl1pPr latinLnBrk="0">
              <a:defRPr lang="fr-FR" sz="2000"/>
            </a:lvl1pPr>
            <a:lvl2pPr latinLnBrk="0">
              <a:defRPr lang="fr-FR" sz="1600"/>
            </a:lvl2pPr>
            <a:lvl3pPr latinLnBrk="0">
              <a:defRPr lang="fr-FR" sz="1600"/>
            </a:lvl3pPr>
            <a:lvl4pPr latinLnBrk="0">
              <a:defRPr lang="fr-FR" sz="1400"/>
            </a:lvl4pPr>
            <a:lvl5pPr latinLnBrk="0">
              <a:defRPr lang="fr-FR" sz="1400"/>
            </a:lvl5pPr>
            <a:lvl6pPr latinLnBrk="0">
              <a:defRPr lang="fr-FR" sz="1400"/>
            </a:lvl6pPr>
            <a:lvl7pPr latinLnBrk="0">
              <a:defRPr lang="fr-FR" sz="1400"/>
            </a:lvl7pPr>
            <a:lvl8pPr latinLnBrk="0">
              <a:defRPr lang="fr-FR" sz="1400"/>
            </a:lvl8pPr>
            <a:lvl9pPr latinLnBrk="0">
              <a:defRPr lang="fr-FR" sz="14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1104900" y="1600200"/>
            <a:ext cx="4384548" cy="4572000"/>
          </a:xfrm>
        </p:spPr>
        <p:txBody>
          <a:bodyPr>
            <a:normAutofit/>
          </a:bodyPr>
          <a:lstStyle>
            <a:lvl1pPr marL="0" indent="0" latinLnBrk="0">
              <a:spcBef>
                <a:spcPts val="1200"/>
              </a:spcBef>
              <a:buNone/>
              <a:defRPr lang="fr-FR" sz="1800"/>
            </a:lvl1pPr>
            <a:lvl2pPr marL="457200" indent="0" latinLnBrk="0">
              <a:buNone/>
              <a:defRPr lang="fr-FR" sz="1400"/>
            </a:lvl2pPr>
            <a:lvl3pPr marL="914400" indent="0" latinLnBrk="0">
              <a:buNone/>
              <a:defRPr lang="fr-FR" sz="1200"/>
            </a:lvl3pPr>
            <a:lvl4pPr marL="1371600" indent="0" latinLnBrk="0">
              <a:buNone/>
              <a:defRPr lang="fr-FR" sz="1000"/>
            </a:lvl4pPr>
            <a:lvl5pPr marL="1828800" indent="0" latinLnBrk="0">
              <a:buNone/>
              <a:defRPr lang="fr-FR" sz="1000"/>
            </a:lvl5pPr>
            <a:lvl6pPr marL="2286000" indent="0" latinLnBrk="0">
              <a:buNone/>
              <a:defRPr lang="fr-FR" sz="1000"/>
            </a:lvl6pPr>
            <a:lvl7pPr marL="2743200" indent="0" latinLnBrk="0">
              <a:buNone/>
              <a:defRPr lang="fr-FR" sz="1000"/>
            </a:lvl7pPr>
            <a:lvl8pPr marL="3200400" indent="0" latinLnBrk="0">
              <a:buNone/>
              <a:defRPr lang="fr-FR" sz="1000"/>
            </a:lvl8pPr>
            <a:lvl9pPr marL="3657600" indent="0" latinLnBrk="0">
              <a:buNone/>
              <a:defRPr lang="fr-FR" sz="10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p>
            <a:r>
              <a:rPr lang="en-US"/>
              <a:t>16/05/2016</a:t>
            </a:r>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FF54DE5-C571-48E8-A5BC-B369434E2F44}"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fr-FR" dirty="0"/>
              <a:t>Modifiez le style du titre</a:t>
            </a:r>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a:p>
            <a:pPr lvl="6"/>
            <a:r>
              <a:rPr lang="fr-FR" dirty="0"/>
              <a:t>Septième niveau</a:t>
            </a:r>
          </a:p>
          <a:p>
            <a:pPr lvl="7"/>
            <a:r>
              <a:rPr lang="fr-FR" dirty="0"/>
              <a:t>Huitième niveau</a:t>
            </a:r>
          </a:p>
          <a:p>
            <a:pPr lvl="8"/>
            <a:r>
              <a:rPr lang="fr-FR" dirty="0"/>
              <a:t>Neuvième niveau</a:t>
            </a:r>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latinLnBrk="0">
              <a:defRPr lang="fr-FR" sz="1200">
                <a:solidFill>
                  <a:schemeClr val="tx1">
                    <a:lumMod val="60000"/>
                    <a:lumOff val="40000"/>
                  </a:schemeClr>
                </a:solidFill>
              </a:defRPr>
            </a:lvl1pPr>
          </a:lstStyle>
          <a:p>
            <a:r>
              <a:rPr lang="en-US"/>
              <a:t>16/05/2016</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latinLnBrk="0">
              <a:defRPr lang="fr-FR" sz="1200">
                <a:solidFill>
                  <a:schemeClr val="tx1">
                    <a:lumMod val="60000"/>
                    <a:lumOff val="40000"/>
                  </a:schemeClr>
                </a:solidFill>
              </a:defRPr>
            </a:lvl1pPr>
          </a:lstStyle>
          <a:p>
            <a:endParaRPr lang="fr-FR"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latinLnBrk="0">
              <a:defRPr lang="fr-FR" sz="1200">
                <a:solidFill>
                  <a:schemeClr val="tx1">
                    <a:lumMod val="60000"/>
                    <a:lumOff val="40000"/>
                  </a:schemeClr>
                </a:solidFill>
              </a:defRPr>
            </a:lvl1pPr>
          </a:lstStyle>
          <a:p>
            <a:fld id="{0FF54DE5-C571-48E8-A5BC-B369434E2F44}"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Lien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Lien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fr-F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lang="fr-F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lang="fr-F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lang="fr-F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lang="fr-F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lang="fr-F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lang="fr-F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lang="fr-F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lang="fr-F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lang="fr-FR" sz="14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6BA902FD-B70D-4850-93E7-CE43412AFE6F}"/>
              </a:ext>
            </a:extLst>
          </p:cNvPr>
          <p:cNvSpPr>
            <a:spLocks noGrp="1"/>
          </p:cNvSpPr>
          <p:nvPr>
            <p:ph type="ftr" sz="quarter" idx="11"/>
          </p:nvPr>
        </p:nvSpPr>
        <p:spPr>
          <a:xfrm>
            <a:off x="7854128" y="6341828"/>
            <a:ext cx="4235332" cy="365126"/>
          </a:xfrm>
        </p:spPr>
        <p:txBody>
          <a:bodyPr/>
          <a:lstStyle/>
          <a:p>
            <a:endParaRPr lang="fr-FR" dirty="0">
              <a:solidFill>
                <a:schemeClr val="tx1"/>
              </a:solidFill>
            </a:endParaRPr>
          </a:p>
        </p:txBody>
      </p:sp>
      <p:sp>
        <p:nvSpPr>
          <p:cNvPr id="174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BE"/>
          </a:p>
        </p:txBody>
      </p:sp>
      <p:sp>
        <p:nvSpPr>
          <p:cNvPr id="174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BE"/>
          </a:p>
        </p:txBody>
      </p:sp>
      <p:sp>
        <p:nvSpPr>
          <p:cNvPr id="15" name="ZoneTexte 14"/>
          <p:cNvSpPr txBox="1"/>
          <p:nvPr/>
        </p:nvSpPr>
        <p:spPr>
          <a:xfrm>
            <a:off x="3343190" y="6438293"/>
            <a:ext cx="3459192" cy="369332"/>
          </a:xfrm>
          <a:prstGeom prst="rect">
            <a:avLst/>
          </a:prstGeom>
          <a:noFill/>
        </p:spPr>
        <p:txBody>
          <a:bodyPr wrap="square" rtlCol="0">
            <a:spAutoFit/>
          </a:bodyPr>
          <a:lstStyle/>
          <a:p>
            <a:r>
              <a:rPr lang="fr-BE" dirty="0">
                <a:ln>
                  <a:solidFill>
                    <a:schemeClr val="bg1"/>
                  </a:solidFill>
                </a:ln>
                <a:solidFill>
                  <a:schemeClr val="bg1"/>
                </a:solidFill>
                <a:latin typeface="Times New Roman" pitchFamily="18" charset="0"/>
                <a:cs typeface="Times New Roman" pitchFamily="18" charset="0"/>
              </a:rPr>
              <a:t>     Année universitaire 2017/2018  </a:t>
            </a:r>
          </a:p>
        </p:txBody>
      </p:sp>
      <p:sp>
        <p:nvSpPr>
          <p:cNvPr id="7" name="Rectangle 6">
            <a:extLst>
              <a:ext uri="{FF2B5EF4-FFF2-40B4-BE49-F238E27FC236}">
                <a16:creationId xmlns:a16="http://schemas.microsoft.com/office/drawing/2014/main" id="{8C7AF54A-EFC9-4D85-8153-3E8311D53DA3}"/>
              </a:ext>
            </a:extLst>
          </p:cNvPr>
          <p:cNvSpPr/>
          <p:nvPr/>
        </p:nvSpPr>
        <p:spPr>
          <a:xfrm>
            <a:off x="349765" y="2438164"/>
            <a:ext cx="11492469" cy="1631216"/>
          </a:xfrm>
          <a:prstGeom prst="rect">
            <a:avLst/>
          </a:prstGeom>
        </p:spPr>
        <p:txBody>
          <a:bodyPr wrap="square">
            <a:spAutoFit/>
          </a:bodyPr>
          <a:lstStyle/>
          <a:p>
            <a:pPr algn="ctr"/>
            <a:r>
              <a:rPr lang="en-US" sz="3200" b="1" dirty="0">
                <a:solidFill>
                  <a:srgbClr val="000000"/>
                </a:solidFill>
                <a:latin typeface="Times New Roman" panose="02020603050405020304" pitchFamily="18" charset="0"/>
              </a:rPr>
              <a:t>Internet of Things (IoT) Forensic Data Analysis using Elasticsearch, Logstash, Kibana and Blockchain Technology</a:t>
            </a:r>
            <a:endParaRPr lang="fr-MA" sz="3200" b="1" dirty="0">
              <a:solidFill>
                <a:srgbClr val="000000"/>
              </a:solidFill>
              <a:latin typeface="Times New Roman" panose="02020603050405020304" pitchFamily="18" charset="0"/>
            </a:endParaRPr>
          </a:p>
          <a:p>
            <a:pPr algn="ctr">
              <a:spcAft>
                <a:spcPts val="0"/>
              </a:spcAft>
            </a:pPr>
            <a:endParaRPr lang="en-US" sz="3600" b="1" dirty="0">
              <a:solidFill>
                <a:srgbClr val="000000"/>
              </a:solidFill>
              <a:latin typeface="Times New Roman" panose="02020603050405020304" pitchFamily="18" charset="0"/>
              <a:ea typeface="Times" panose="02020603050405020304" pitchFamily="18" charset="0"/>
            </a:endParaRPr>
          </a:p>
        </p:txBody>
      </p:sp>
      <p:pic>
        <p:nvPicPr>
          <p:cNvPr id="5" name="Image 4">
            <a:extLst>
              <a:ext uri="{FF2B5EF4-FFF2-40B4-BE49-F238E27FC236}">
                <a16:creationId xmlns:a16="http://schemas.microsoft.com/office/drawing/2014/main" id="{63643B1E-3A2F-2644-A345-E21F4FC8E5BB}"/>
              </a:ext>
            </a:extLst>
          </p:cNvPr>
          <p:cNvPicPr>
            <a:picLocks noChangeAspect="1"/>
          </p:cNvPicPr>
          <p:nvPr/>
        </p:nvPicPr>
        <p:blipFill>
          <a:blip r:embed="rId3"/>
          <a:stretch>
            <a:fillRect/>
          </a:stretch>
        </p:blipFill>
        <p:spPr>
          <a:xfrm>
            <a:off x="8673160" y="6353"/>
            <a:ext cx="3416300" cy="1079500"/>
          </a:xfrm>
          <a:prstGeom prst="rect">
            <a:avLst/>
          </a:prstGeom>
        </p:spPr>
      </p:pic>
      <p:pic>
        <p:nvPicPr>
          <p:cNvPr id="6" name="Image 5">
            <a:extLst>
              <a:ext uri="{FF2B5EF4-FFF2-40B4-BE49-F238E27FC236}">
                <a16:creationId xmlns:a16="http://schemas.microsoft.com/office/drawing/2014/main" id="{3BFFD4D2-E466-1C42-AAC9-E0E92791F1FA}"/>
              </a:ext>
            </a:extLst>
          </p:cNvPr>
          <p:cNvPicPr>
            <a:picLocks noChangeAspect="1"/>
          </p:cNvPicPr>
          <p:nvPr/>
        </p:nvPicPr>
        <p:blipFill>
          <a:blip r:embed="rId3"/>
          <a:stretch>
            <a:fillRect/>
          </a:stretch>
        </p:blipFill>
        <p:spPr>
          <a:xfrm>
            <a:off x="274081" y="5217851"/>
            <a:ext cx="3416300" cy="1079500"/>
          </a:xfrm>
          <a:prstGeom prst="rect">
            <a:avLst/>
          </a:prstGeom>
        </p:spPr>
      </p:pic>
      <p:pic>
        <p:nvPicPr>
          <p:cNvPr id="16" name="Image 15">
            <a:extLst>
              <a:ext uri="{FF2B5EF4-FFF2-40B4-BE49-F238E27FC236}">
                <a16:creationId xmlns:a16="http://schemas.microsoft.com/office/drawing/2014/main" id="{9F230BBA-0D0F-5B4B-8875-F2EFD5552148}"/>
              </a:ext>
            </a:extLst>
          </p:cNvPr>
          <p:cNvPicPr/>
          <p:nvPr/>
        </p:nvPicPr>
        <p:blipFill>
          <a:blip r:embed="rId4">
            <a:extLst>
              <a:ext uri="{28A0092B-C50C-407E-A947-70E740481C1C}">
                <a14:useLocalDpi xmlns:a14="http://schemas.microsoft.com/office/drawing/2010/main" val="0"/>
              </a:ext>
            </a:extLst>
          </a:blip>
          <a:stretch>
            <a:fillRect/>
          </a:stretch>
        </p:blipFill>
        <p:spPr>
          <a:xfrm>
            <a:off x="0" y="-1"/>
            <a:ext cx="1808922" cy="1550695"/>
          </a:xfrm>
          <a:prstGeom prst="rect">
            <a:avLst/>
          </a:prstGeom>
        </p:spPr>
      </p:pic>
      <p:sp>
        <p:nvSpPr>
          <p:cNvPr id="8" name="Rectangle 7">
            <a:extLst>
              <a:ext uri="{FF2B5EF4-FFF2-40B4-BE49-F238E27FC236}">
                <a16:creationId xmlns:a16="http://schemas.microsoft.com/office/drawing/2014/main" id="{95B729CE-197A-7A42-8F00-3FF096802F7C}"/>
              </a:ext>
            </a:extLst>
          </p:cNvPr>
          <p:cNvSpPr/>
          <p:nvPr/>
        </p:nvSpPr>
        <p:spPr>
          <a:xfrm>
            <a:off x="2528182" y="1071402"/>
            <a:ext cx="5994526" cy="523220"/>
          </a:xfrm>
          <a:prstGeom prst="rect">
            <a:avLst/>
          </a:prstGeom>
        </p:spPr>
        <p:txBody>
          <a:bodyPr wrap="none">
            <a:spAutoFit/>
          </a:bodyPr>
          <a:lstStyle/>
          <a:p>
            <a:r>
              <a:rPr lang="en-US" sz="2800" b="1" dirty="0">
                <a:solidFill>
                  <a:srgbClr val="202124"/>
                </a:solidFill>
                <a:highlight>
                  <a:srgbClr val="808080"/>
                </a:highlight>
                <a:latin typeface=""/>
                <a:ea typeface="Times New Roman" panose="02020603050405020304" pitchFamily="18" charset="0"/>
                <a:cs typeface="Times New Roman" panose="02020603050405020304" pitchFamily="18" charset="0"/>
              </a:rPr>
              <a:t>Secur'IT Cup MENA &amp; Africa 2021</a:t>
            </a:r>
            <a:r>
              <a:rPr lang="fr-MA" sz="2800" b="1" dirty="0">
                <a:highlight>
                  <a:srgbClr val="808080"/>
                </a:highlight>
                <a:latin typeface=""/>
              </a:rPr>
              <a:t> </a:t>
            </a:r>
            <a:endParaRPr lang="fr-FR" sz="2800" b="1" dirty="0">
              <a:highlight>
                <a:srgbClr val="808080"/>
              </a:highlight>
              <a:latin typeface=""/>
            </a:endParaRPr>
          </a:p>
        </p:txBody>
      </p:sp>
    </p:spTree>
    <p:extLst>
      <p:ext uri="{BB962C8B-B14F-4D97-AF65-F5344CB8AC3E}">
        <p14:creationId xmlns:p14="http://schemas.microsoft.com/office/powerpoint/2010/main" val="3827822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B9BAF-9B12-445F-97A2-6F5E7202C60C}"/>
              </a:ext>
            </a:extLst>
          </p:cNvPr>
          <p:cNvSpPr>
            <a:spLocks noGrp="1"/>
          </p:cNvSpPr>
          <p:nvPr>
            <p:ph type="title"/>
          </p:nvPr>
        </p:nvSpPr>
        <p:spPr/>
        <p:txBody>
          <a:bodyPr>
            <a:normAutofit/>
          </a:bodyPr>
          <a:lstStyle/>
          <a:p>
            <a:r>
              <a:rPr lang="fr-FR" sz="3200" b="1" dirty="0" err="1">
                <a:solidFill>
                  <a:srgbClr val="0070C0"/>
                </a:solidFill>
                <a:latin typeface="Times New Roman" pitchFamily="18" charset="0"/>
                <a:cs typeface="Times New Roman" pitchFamily="18" charset="0"/>
              </a:rPr>
              <a:t>Outline</a:t>
            </a:r>
            <a:endParaRPr lang="fr-FR" sz="3200" dirty="0"/>
          </a:p>
        </p:txBody>
      </p:sp>
      <p:sp>
        <p:nvSpPr>
          <p:cNvPr id="3" name="Espace réservé du contenu 2">
            <a:extLst>
              <a:ext uri="{FF2B5EF4-FFF2-40B4-BE49-F238E27FC236}">
                <a16:creationId xmlns:a16="http://schemas.microsoft.com/office/drawing/2014/main" id="{DF9B7288-8A5B-4AC4-A982-82A80ADB23E5}"/>
              </a:ext>
            </a:extLst>
          </p:cNvPr>
          <p:cNvSpPr>
            <a:spLocks noGrp="1"/>
          </p:cNvSpPr>
          <p:nvPr>
            <p:ph idx="1"/>
          </p:nvPr>
        </p:nvSpPr>
        <p:spPr/>
        <p:txBody>
          <a:bodyPr>
            <a:normAutofit/>
          </a:bodyPr>
          <a:lstStyle/>
          <a:p>
            <a:pPr marL="514350" indent="-514350">
              <a:buFont typeface="+mj-lt"/>
              <a:buAutoNum type="romanUcPeriod"/>
            </a:pPr>
            <a:endParaRPr lang="fr-FR" sz="3200" dirty="0">
              <a:solidFill>
                <a:schemeClr val="accent1"/>
              </a:solidFill>
              <a:latin typeface="Times New Roman" pitchFamily="18" charset="0"/>
              <a:cs typeface="Times New Roman" pitchFamily="18" charset="0"/>
            </a:endParaRPr>
          </a:p>
          <a:p>
            <a:pPr marL="514350" indent="-514350">
              <a:buFont typeface="+mj-lt"/>
              <a:buAutoNum type="romanUcPeriod"/>
            </a:pPr>
            <a:r>
              <a:rPr lang="en-US" sz="3200" b="1" dirty="0">
                <a:latin typeface="Times New Roman" panose="02020603050405020304" pitchFamily="18" charset="0"/>
                <a:cs typeface="Times New Roman" panose="02020603050405020304" pitchFamily="18" charset="0"/>
              </a:rPr>
              <a:t>Research Summary</a:t>
            </a:r>
            <a:r>
              <a:rPr lang="fr-MA" sz="3200" dirty="0">
                <a:latin typeface="Times New Roman" panose="02020603050405020304" pitchFamily="18" charset="0"/>
                <a:cs typeface="Times New Roman" panose="02020603050405020304" pitchFamily="18" charset="0"/>
              </a:rPr>
              <a:t> </a:t>
            </a:r>
            <a:endParaRPr lang="fr-FR" sz="3200" dirty="0">
              <a:solidFill>
                <a:schemeClr val="accent1"/>
              </a:solidFill>
              <a:latin typeface="Times New Roman" panose="02020603050405020304" pitchFamily="18" charset="0"/>
              <a:cs typeface="Times New Roman" pitchFamily="18" charset="0"/>
            </a:endParaRPr>
          </a:p>
          <a:p>
            <a:pPr marL="514350" indent="-514350">
              <a:buFont typeface="+mj-lt"/>
              <a:buAutoNum type="romanUcPeriod"/>
            </a:pPr>
            <a:r>
              <a:rPr lang="fr-FR" sz="3200" b="1" dirty="0">
                <a:latin typeface="Times New Roman" panose="02020603050405020304" pitchFamily="18" charset="0"/>
                <a:cs typeface="Times New Roman" panose="02020603050405020304" pitchFamily="18" charset="0"/>
              </a:rPr>
              <a:t>Proposed method </a:t>
            </a:r>
            <a:endParaRPr lang="en-US" sz="3200" b="1" dirty="0">
              <a:latin typeface="Times New Roman" panose="02020603050405020304" pitchFamily="18"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B6CC21D1-10C1-49D1-93B8-0F7B9C55CC7F}"/>
              </a:ext>
            </a:extLst>
          </p:cNvPr>
          <p:cNvSpPr>
            <a:spLocks noGrp="1"/>
          </p:cNvSpPr>
          <p:nvPr>
            <p:ph type="sldNum" sz="quarter" idx="12"/>
          </p:nvPr>
        </p:nvSpPr>
        <p:spPr>
          <a:xfrm>
            <a:off x="9257541" y="6469748"/>
            <a:ext cx="1828800" cy="365125"/>
          </a:xfrm>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2</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5" name="Espace réservé du pied de page 4">
            <a:extLst>
              <a:ext uri="{FF2B5EF4-FFF2-40B4-BE49-F238E27FC236}">
                <a16:creationId xmlns:a16="http://schemas.microsoft.com/office/drawing/2014/main" id="{23AC0CBF-FD2C-458F-BFE0-9B859FC35DE2}"/>
              </a:ext>
            </a:extLst>
          </p:cNvPr>
          <p:cNvSpPr>
            <a:spLocks noGrp="1"/>
          </p:cNvSpPr>
          <p:nvPr>
            <p:ph type="ftr" sz="quarter" idx="11"/>
          </p:nvPr>
        </p:nvSpPr>
        <p:spPr/>
        <p:txBody>
          <a:bodyPr/>
          <a:lstStyle/>
          <a:p>
            <a:endParaRPr lang="fr-FR" dirty="0"/>
          </a:p>
        </p:txBody>
      </p:sp>
    </p:spTree>
    <p:extLst>
      <p:ext uri="{BB962C8B-B14F-4D97-AF65-F5344CB8AC3E}">
        <p14:creationId xmlns:p14="http://schemas.microsoft.com/office/powerpoint/2010/main" val="146889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0580BA-3E06-4025-BDA0-19A21A20C4AA}"/>
              </a:ext>
            </a:extLst>
          </p:cNvPr>
          <p:cNvSpPr>
            <a:spLocks noGrp="1"/>
          </p:cNvSpPr>
          <p:nvPr>
            <p:ph type="title"/>
          </p:nvPr>
        </p:nvSpPr>
        <p:spPr/>
        <p:txBody>
          <a:bodyPr/>
          <a:lstStyle/>
          <a:p>
            <a:r>
              <a:rPr lang="fr-BE" b="1" dirty="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Research Summary</a:t>
            </a:r>
            <a:r>
              <a:rPr lang="fr-MA" b="1" dirty="0">
                <a:solidFill>
                  <a:srgbClr val="0070C0"/>
                </a:solidFill>
                <a:latin typeface="Times New Roman" pitchFamily="18" charset="0"/>
                <a:cs typeface="Times New Roman" pitchFamily="18" charset="0"/>
              </a:rPr>
              <a:t> </a:t>
            </a:r>
            <a:endParaRPr lang="fr-FR" b="1" dirty="0">
              <a:solidFill>
                <a:srgbClr val="0070C0"/>
              </a:solidFill>
              <a:latin typeface="Times New Roman" pitchFamily="18" charset="0"/>
              <a:cs typeface="Times New Roman" pitchFamily="18" charset="0"/>
            </a:endParaRPr>
          </a:p>
        </p:txBody>
      </p:sp>
      <p:sp>
        <p:nvSpPr>
          <p:cNvPr id="4" name="Espace réservé du numéro de diapositive 3">
            <a:extLst>
              <a:ext uri="{FF2B5EF4-FFF2-40B4-BE49-F238E27FC236}">
                <a16:creationId xmlns:a16="http://schemas.microsoft.com/office/drawing/2014/main" id="{B2977172-2A34-4F4D-A4CD-1387BAB0358B}"/>
              </a:ext>
            </a:extLst>
          </p:cNvPr>
          <p:cNvSpPr>
            <a:spLocks noGrp="1"/>
          </p:cNvSpPr>
          <p:nvPr>
            <p:ph type="sldNum" sz="quarter" idx="12"/>
          </p:nvPr>
        </p:nvSpPr>
        <p:spPr>
          <a:xfrm>
            <a:off x="9256782" y="6455461"/>
            <a:ext cx="1828800" cy="365125"/>
          </a:xfrm>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3</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3" name="Espace réservé du pied de page 2">
            <a:extLst>
              <a:ext uri="{FF2B5EF4-FFF2-40B4-BE49-F238E27FC236}">
                <a16:creationId xmlns:a16="http://schemas.microsoft.com/office/drawing/2014/main" id="{1681D5CD-5961-4211-9CFB-6A821AEBF6EA}"/>
              </a:ext>
            </a:extLst>
          </p:cNvPr>
          <p:cNvSpPr>
            <a:spLocks noGrp="1"/>
          </p:cNvSpPr>
          <p:nvPr>
            <p:ph type="ftr" sz="quarter" idx="11"/>
          </p:nvPr>
        </p:nvSpPr>
        <p:spPr>
          <a:xfrm>
            <a:off x="2933700" y="6443662"/>
            <a:ext cx="6323082" cy="365126"/>
          </a:xfrm>
        </p:spPr>
        <p:txBody>
          <a:bodyPr/>
          <a:lstStyle/>
          <a:p>
            <a:pPr algn="l"/>
            <a:endParaRPr lang="fr-FR" dirty="0">
              <a:solidFill>
                <a:schemeClr val="tx2"/>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867D562-6ADD-5A43-8220-6B5BB646FC5B}"/>
              </a:ext>
            </a:extLst>
          </p:cNvPr>
          <p:cNvSpPr/>
          <p:nvPr/>
        </p:nvSpPr>
        <p:spPr>
          <a:xfrm>
            <a:off x="318051" y="1582341"/>
            <a:ext cx="11410123" cy="341632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In the past decade, the Internet of Things (IoT) has emerged and has been of great importance in the digital world arousing the interest of the scientific community. The requirements of new small intelligent devices brought numerous security and privacy concerns. For that reason, detecting adversaries and attacks in an IoT platform using digital forensics requires intense data analysis and computational intelligence from fetching and validating systems logs, blockchain information assessment, etc. Testing and training are performed recurrently over various information acquired from the IoT environment to identify the presence of such adversaries. Trust, authorization and authentication-based information analysis and outcomes are significant in decision-making toward security.</a:t>
            </a:r>
            <a:r>
              <a:rPr lang="fr-MA" sz="2400" dirty="0"/>
              <a:t> </a:t>
            </a:r>
            <a:endParaRPr lang="fr-FR" sz="2400" dirty="0"/>
          </a:p>
        </p:txBody>
      </p:sp>
    </p:spTree>
    <p:extLst>
      <p:ext uri="{BB962C8B-B14F-4D97-AF65-F5344CB8AC3E}">
        <p14:creationId xmlns:p14="http://schemas.microsoft.com/office/powerpoint/2010/main" val="304690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015DC-4FE1-4EB6-B223-1BFDDA67EA4F}"/>
              </a:ext>
            </a:extLst>
          </p:cNvPr>
          <p:cNvSpPr>
            <a:spLocks noGrp="1"/>
          </p:cNvSpPr>
          <p:nvPr>
            <p:ph type="title"/>
          </p:nvPr>
        </p:nvSpPr>
        <p:spPr/>
        <p:txBody>
          <a:bodyPr/>
          <a:lstStyle/>
          <a:p>
            <a:r>
              <a:rPr lang="fr-BE" b="1" dirty="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Proposed method</a:t>
            </a:r>
            <a:r>
              <a:rPr lang="fr-MA" b="1" dirty="0">
                <a:solidFill>
                  <a:srgbClr val="0070C0"/>
                </a:solidFill>
                <a:latin typeface="Times New Roman" pitchFamily="18" charset="0"/>
                <a:cs typeface="Times New Roman" pitchFamily="18" charset="0"/>
              </a:rPr>
              <a:t> </a:t>
            </a:r>
            <a:endParaRPr lang="fr-FR" b="1" dirty="0">
              <a:solidFill>
                <a:srgbClr val="0070C0"/>
              </a:solidFill>
              <a:latin typeface="Times New Roman" pitchFamily="18" charset="0"/>
              <a:cs typeface="Times New Roman" pitchFamily="18" charset="0"/>
            </a:endParaRPr>
          </a:p>
        </p:txBody>
      </p:sp>
      <p:sp>
        <p:nvSpPr>
          <p:cNvPr id="4" name="Espace réservé du numéro de diapositive 3">
            <a:extLst>
              <a:ext uri="{FF2B5EF4-FFF2-40B4-BE49-F238E27FC236}">
                <a16:creationId xmlns:a16="http://schemas.microsoft.com/office/drawing/2014/main" id="{61F1A562-4810-4AC8-92DE-F2A64BAAAB63}"/>
              </a:ext>
            </a:extLst>
          </p:cNvPr>
          <p:cNvSpPr>
            <a:spLocks noGrp="1"/>
          </p:cNvSpPr>
          <p:nvPr>
            <p:ph type="sldNum" sz="quarter" idx="12"/>
          </p:nvPr>
        </p:nvSpPr>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4</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5" name="Espace réservé du pied de page 4">
            <a:extLst>
              <a:ext uri="{FF2B5EF4-FFF2-40B4-BE49-F238E27FC236}">
                <a16:creationId xmlns:a16="http://schemas.microsoft.com/office/drawing/2014/main" id="{96CEB1E1-6FE6-40CA-9E14-BB29D996431E}"/>
              </a:ext>
            </a:extLst>
          </p:cNvPr>
          <p:cNvSpPr>
            <a:spLocks noGrp="1"/>
          </p:cNvSpPr>
          <p:nvPr>
            <p:ph type="ftr" sz="quarter" idx="11"/>
          </p:nvPr>
        </p:nvSpPr>
        <p:spPr>
          <a:xfrm>
            <a:off x="6095241" y="6455460"/>
            <a:ext cx="6323082" cy="365126"/>
          </a:xfrm>
        </p:spPr>
        <p:txBody>
          <a:bodyPr/>
          <a:lstStyle/>
          <a:p>
            <a:pPr algn="l"/>
            <a:r>
              <a:rPr lang="fr-FR" dirty="0">
                <a:solidFill>
                  <a:schemeClr val="accent1"/>
                </a:solidFill>
                <a:latin typeface="Times New Roman" panose="02020603050405020304" pitchFamily="18" charset="0"/>
                <a:cs typeface="Times New Roman" panose="02020603050405020304" pitchFamily="18" charset="0"/>
              </a:rPr>
              <a:t>Source : Internet</a:t>
            </a:r>
          </a:p>
        </p:txBody>
      </p:sp>
      <p:pic>
        <p:nvPicPr>
          <p:cNvPr id="15" name="image3.jpeg">
            <a:extLst>
              <a:ext uri="{FF2B5EF4-FFF2-40B4-BE49-F238E27FC236}">
                <a16:creationId xmlns:a16="http://schemas.microsoft.com/office/drawing/2014/main" id="{07B1C895-44ED-4644-B85B-A74746661BCC}"/>
              </a:ext>
            </a:extLst>
          </p:cNvPr>
          <p:cNvPicPr/>
          <p:nvPr/>
        </p:nvPicPr>
        <p:blipFill>
          <a:blip r:embed="rId3" cstate="print"/>
          <a:stretch>
            <a:fillRect/>
          </a:stretch>
        </p:blipFill>
        <p:spPr>
          <a:xfrm>
            <a:off x="5981076" y="1535455"/>
            <a:ext cx="5916553" cy="4236210"/>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sp>
        <p:nvSpPr>
          <p:cNvPr id="16" name="Rectangle 15">
            <a:extLst>
              <a:ext uri="{FF2B5EF4-FFF2-40B4-BE49-F238E27FC236}">
                <a16:creationId xmlns:a16="http://schemas.microsoft.com/office/drawing/2014/main" id="{3C7CD9B9-B1E6-1546-B3C6-4D60F809E8DB}"/>
              </a:ext>
            </a:extLst>
          </p:cNvPr>
          <p:cNvSpPr/>
          <p:nvPr/>
        </p:nvSpPr>
        <p:spPr>
          <a:xfrm>
            <a:off x="1054571" y="1535455"/>
            <a:ext cx="1088760" cy="369332"/>
          </a:xfrm>
          <a:prstGeom prst="rect">
            <a:avLst/>
          </a:prstGeom>
        </p:spPr>
        <p:txBody>
          <a:bodyPr wrap="none">
            <a:spAutoFit/>
          </a:bodyPr>
          <a:lstStyle/>
          <a:p>
            <a:pPr algn="just"/>
            <a:r>
              <a:rPr lang="fr-FR" b="1" dirty="0">
                <a:solidFill>
                  <a:schemeClr val="tx2"/>
                </a:solidFill>
                <a:latin typeface="Times New Roman" panose="02020603050405020304" pitchFamily="18" charset="0"/>
                <a:cs typeface="Times New Roman" panose="02020603050405020304" pitchFamily="18" charset="0"/>
              </a:rPr>
              <a:t>Stage  1: </a:t>
            </a:r>
          </a:p>
        </p:txBody>
      </p:sp>
      <p:sp>
        <p:nvSpPr>
          <p:cNvPr id="17" name="Rectangle 16">
            <a:extLst>
              <a:ext uri="{FF2B5EF4-FFF2-40B4-BE49-F238E27FC236}">
                <a16:creationId xmlns:a16="http://schemas.microsoft.com/office/drawing/2014/main" id="{D8ED71DC-4045-6747-A604-80369A97B00A}"/>
              </a:ext>
            </a:extLst>
          </p:cNvPr>
          <p:cNvSpPr/>
          <p:nvPr/>
        </p:nvSpPr>
        <p:spPr>
          <a:xfrm>
            <a:off x="294371" y="2404179"/>
            <a:ext cx="5491832" cy="1125757"/>
          </a:xfrm>
          <a:prstGeom prst="rect">
            <a:avLst/>
          </a:prstGeom>
        </p:spPr>
        <p:txBody>
          <a:bodyPr wrap="square">
            <a:spAutoFit/>
          </a:bodyPr>
          <a:lstStyle/>
          <a:p>
            <a:pPr marL="342900" lvl="0" indent="-342900" algn="just">
              <a:lnSpc>
                <a:spcPct val="115000"/>
              </a:lnSpc>
              <a:buFont typeface="Wingdings" pitchFamily="2" charset="2"/>
              <a:buChar char=""/>
            </a:pPr>
            <a:r>
              <a:rPr lang="en-US" sz="20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Collect the logs using Logstash and recover the log file from the devices in real time in Elasticsearch and the Blockchain.</a:t>
            </a:r>
            <a:endParaRPr lang="fr-MA" sz="2000" b="1" dirty="0">
              <a:solidFill>
                <a:schemeClr val="accent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51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015DC-4FE1-4EB6-B223-1BFDDA67EA4F}"/>
              </a:ext>
            </a:extLst>
          </p:cNvPr>
          <p:cNvSpPr>
            <a:spLocks noGrp="1"/>
          </p:cNvSpPr>
          <p:nvPr>
            <p:ph type="title"/>
          </p:nvPr>
        </p:nvSpPr>
        <p:spPr/>
        <p:txBody>
          <a:bodyPr/>
          <a:lstStyle/>
          <a:p>
            <a:r>
              <a:rPr lang="fr-BE" b="1" dirty="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Proposed method</a:t>
            </a:r>
            <a:r>
              <a:rPr lang="fr-MA" b="1" dirty="0">
                <a:solidFill>
                  <a:srgbClr val="0070C0"/>
                </a:solidFill>
                <a:latin typeface="Times New Roman" pitchFamily="18" charset="0"/>
                <a:cs typeface="Times New Roman" pitchFamily="18" charset="0"/>
              </a:rPr>
              <a:t> </a:t>
            </a:r>
            <a:endParaRPr lang="fr-FR" b="1" dirty="0">
              <a:solidFill>
                <a:srgbClr val="0070C0"/>
              </a:solidFill>
              <a:latin typeface="Times New Roman" pitchFamily="18" charset="0"/>
              <a:cs typeface="Times New Roman" pitchFamily="18" charset="0"/>
            </a:endParaRPr>
          </a:p>
        </p:txBody>
      </p:sp>
      <p:sp>
        <p:nvSpPr>
          <p:cNvPr id="4" name="Espace réservé du numéro de diapositive 3">
            <a:extLst>
              <a:ext uri="{FF2B5EF4-FFF2-40B4-BE49-F238E27FC236}">
                <a16:creationId xmlns:a16="http://schemas.microsoft.com/office/drawing/2014/main" id="{61F1A562-4810-4AC8-92DE-F2A64BAAAB63}"/>
              </a:ext>
            </a:extLst>
          </p:cNvPr>
          <p:cNvSpPr>
            <a:spLocks noGrp="1"/>
          </p:cNvSpPr>
          <p:nvPr>
            <p:ph type="sldNum" sz="quarter" idx="12"/>
          </p:nvPr>
        </p:nvSpPr>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5</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5" name="Espace réservé du pied de page 4">
            <a:extLst>
              <a:ext uri="{FF2B5EF4-FFF2-40B4-BE49-F238E27FC236}">
                <a16:creationId xmlns:a16="http://schemas.microsoft.com/office/drawing/2014/main" id="{96CEB1E1-6FE6-40CA-9E14-BB29D996431E}"/>
              </a:ext>
            </a:extLst>
          </p:cNvPr>
          <p:cNvSpPr>
            <a:spLocks noGrp="1"/>
          </p:cNvSpPr>
          <p:nvPr>
            <p:ph type="ftr" sz="quarter" idx="11"/>
          </p:nvPr>
        </p:nvSpPr>
        <p:spPr>
          <a:xfrm>
            <a:off x="6095241" y="6455460"/>
            <a:ext cx="6323082" cy="365126"/>
          </a:xfrm>
        </p:spPr>
        <p:txBody>
          <a:bodyPr/>
          <a:lstStyle/>
          <a:p>
            <a:pPr algn="l"/>
            <a:r>
              <a:rPr lang="fr-FR" dirty="0">
                <a:solidFill>
                  <a:schemeClr val="accent1"/>
                </a:solidFill>
                <a:latin typeface="Times New Roman" panose="02020603050405020304" pitchFamily="18" charset="0"/>
                <a:cs typeface="Times New Roman" panose="02020603050405020304" pitchFamily="18" charset="0"/>
              </a:rPr>
              <a:t>Source : Internet</a:t>
            </a:r>
          </a:p>
        </p:txBody>
      </p:sp>
      <p:pic>
        <p:nvPicPr>
          <p:cNvPr id="15" name="image3.jpeg">
            <a:extLst>
              <a:ext uri="{FF2B5EF4-FFF2-40B4-BE49-F238E27FC236}">
                <a16:creationId xmlns:a16="http://schemas.microsoft.com/office/drawing/2014/main" id="{07B1C895-44ED-4644-B85B-A74746661BCC}"/>
              </a:ext>
            </a:extLst>
          </p:cNvPr>
          <p:cNvPicPr/>
          <p:nvPr/>
        </p:nvPicPr>
        <p:blipFill>
          <a:blip r:embed="rId3" cstate="print"/>
          <a:stretch>
            <a:fillRect/>
          </a:stretch>
        </p:blipFill>
        <p:spPr>
          <a:xfrm>
            <a:off x="5981076" y="1418895"/>
            <a:ext cx="5916553" cy="4352770"/>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sp>
        <p:nvSpPr>
          <p:cNvPr id="16" name="Rectangle 15">
            <a:extLst>
              <a:ext uri="{FF2B5EF4-FFF2-40B4-BE49-F238E27FC236}">
                <a16:creationId xmlns:a16="http://schemas.microsoft.com/office/drawing/2014/main" id="{3C7CD9B9-B1E6-1546-B3C6-4D60F809E8DB}"/>
              </a:ext>
            </a:extLst>
          </p:cNvPr>
          <p:cNvSpPr/>
          <p:nvPr/>
        </p:nvSpPr>
        <p:spPr>
          <a:xfrm>
            <a:off x="1054571" y="1535455"/>
            <a:ext cx="1088760" cy="369332"/>
          </a:xfrm>
          <a:prstGeom prst="rect">
            <a:avLst/>
          </a:prstGeom>
        </p:spPr>
        <p:txBody>
          <a:bodyPr wrap="none">
            <a:spAutoFit/>
          </a:bodyPr>
          <a:lstStyle/>
          <a:p>
            <a:pPr algn="just"/>
            <a:r>
              <a:rPr lang="fr-FR" b="1" dirty="0">
                <a:solidFill>
                  <a:schemeClr val="tx2"/>
                </a:solidFill>
                <a:latin typeface="Times New Roman" panose="02020603050405020304" pitchFamily="18" charset="0"/>
                <a:cs typeface="Times New Roman" panose="02020603050405020304" pitchFamily="18" charset="0"/>
              </a:rPr>
              <a:t>Stage  2: </a:t>
            </a:r>
          </a:p>
        </p:txBody>
      </p:sp>
      <p:sp>
        <p:nvSpPr>
          <p:cNvPr id="3" name="Rectangle 2">
            <a:extLst>
              <a:ext uri="{FF2B5EF4-FFF2-40B4-BE49-F238E27FC236}">
                <a16:creationId xmlns:a16="http://schemas.microsoft.com/office/drawing/2014/main" id="{445C990E-26D0-6247-9BBD-94EB6DFBEBE0}"/>
              </a:ext>
            </a:extLst>
          </p:cNvPr>
          <p:cNvSpPr/>
          <p:nvPr/>
        </p:nvSpPr>
        <p:spPr>
          <a:xfrm>
            <a:off x="409731" y="2338075"/>
            <a:ext cx="5406453" cy="771814"/>
          </a:xfrm>
          <a:prstGeom prst="rect">
            <a:avLst/>
          </a:prstGeom>
        </p:spPr>
        <p:txBody>
          <a:bodyPr wrap="square">
            <a:spAutoFit/>
          </a:bodyPr>
          <a:lstStyle/>
          <a:p>
            <a:pPr marL="342900" lvl="0" indent="-342900" algn="just">
              <a:lnSpc>
                <a:spcPct val="115000"/>
              </a:lnSpc>
              <a:buFont typeface="Wingdings" pitchFamily="2" charset="2"/>
              <a:buChar char=""/>
              <a:tabLst>
                <a:tab pos="499745" algn="l"/>
                <a:tab pos="500380" algn="l"/>
              </a:tabLst>
            </a:pPr>
            <a:r>
              <a:rPr lang="en-US" sz="2000" b="1" dirty="0">
                <a:solidFill>
                  <a:schemeClr val="accent1"/>
                </a:solidFill>
                <a:latin typeface="Times New Roman" panose="02020603050405020304" pitchFamily="18" charset="0"/>
                <a:cs typeface="Times New Roman" panose="02020603050405020304" pitchFamily="18" charset="0"/>
              </a:rPr>
              <a:t>Store the data in blockchain to ensure that the log file is not modified.</a:t>
            </a:r>
            <a:endParaRPr lang="fr-MA"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770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015DC-4FE1-4EB6-B223-1BFDDA67EA4F}"/>
              </a:ext>
            </a:extLst>
          </p:cNvPr>
          <p:cNvSpPr>
            <a:spLocks noGrp="1"/>
          </p:cNvSpPr>
          <p:nvPr>
            <p:ph type="title"/>
          </p:nvPr>
        </p:nvSpPr>
        <p:spPr/>
        <p:txBody>
          <a:bodyPr/>
          <a:lstStyle/>
          <a:p>
            <a:r>
              <a:rPr lang="fr-BE" b="1" dirty="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Proposed method</a:t>
            </a:r>
            <a:r>
              <a:rPr lang="fr-MA" b="1" dirty="0">
                <a:solidFill>
                  <a:srgbClr val="0070C0"/>
                </a:solidFill>
                <a:latin typeface="Times New Roman" pitchFamily="18" charset="0"/>
                <a:cs typeface="Times New Roman" pitchFamily="18" charset="0"/>
              </a:rPr>
              <a:t> </a:t>
            </a:r>
            <a:endParaRPr lang="fr-FR" b="1" dirty="0">
              <a:solidFill>
                <a:srgbClr val="0070C0"/>
              </a:solidFill>
              <a:latin typeface="Times New Roman" pitchFamily="18" charset="0"/>
              <a:cs typeface="Times New Roman" pitchFamily="18" charset="0"/>
            </a:endParaRPr>
          </a:p>
        </p:txBody>
      </p:sp>
      <p:sp>
        <p:nvSpPr>
          <p:cNvPr id="4" name="Espace réservé du numéro de diapositive 3">
            <a:extLst>
              <a:ext uri="{FF2B5EF4-FFF2-40B4-BE49-F238E27FC236}">
                <a16:creationId xmlns:a16="http://schemas.microsoft.com/office/drawing/2014/main" id="{61F1A562-4810-4AC8-92DE-F2A64BAAAB63}"/>
              </a:ext>
            </a:extLst>
          </p:cNvPr>
          <p:cNvSpPr>
            <a:spLocks noGrp="1"/>
          </p:cNvSpPr>
          <p:nvPr>
            <p:ph type="sldNum" sz="quarter" idx="12"/>
          </p:nvPr>
        </p:nvSpPr>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6</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5" name="Espace réservé du pied de page 4">
            <a:extLst>
              <a:ext uri="{FF2B5EF4-FFF2-40B4-BE49-F238E27FC236}">
                <a16:creationId xmlns:a16="http://schemas.microsoft.com/office/drawing/2014/main" id="{96CEB1E1-6FE6-40CA-9E14-BB29D996431E}"/>
              </a:ext>
            </a:extLst>
          </p:cNvPr>
          <p:cNvSpPr>
            <a:spLocks noGrp="1"/>
          </p:cNvSpPr>
          <p:nvPr>
            <p:ph type="ftr" sz="quarter" idx="11"/>
          </p:nvPr>
        </p:nvSpPr>
        <p:spPr>
          <a:xfrm>
            <a:off x="6095241" y="6455460"/>
            <a:ext cx="6323082" cy="365126"/>
          </a:xfrm>
        </p:spPr>
        <p:txBody>
          <a:bodyPr/>
          <a:lstStyle/>
          <a:p>
            <a:pPr algn="l"/>
            <a:r>
              <a:rPr lang="fr-FR" dirty="0">
                <a:solidFill>
                  <a:schemeClr val="accent1"/>
                </a:solidFill>
                <a:latin typeface="Times New Roman" panose="02020603050405020304" pitchFamily="18" charset="0"/>
                <a:cs typeface="Times New Roman" panose="02020603050405020304" pitchFamily="18" charset="0"/>
              </a:rPr>
              <a:t>Source : Internet</a:t>
            </a:r>
          </a:p>
        </p:txBody>
      </p:sp>
      <p:pic>
        <p:nvPicPr>
          <p:cNvPr id="15" name="image3.jpeg">
            <a:extLst>
              <a:ext uri="{FF2B5EF4-FFF2-40B4-BE49-F238E27FC236}">
                <a16:creationId xmlns:a16="http://schemas.microsoft.com/office/drawing/2014/main" id="{07B1C895-44ED-4644-B85B-A74746661BCC}"/>
              </a:ext>
            </a:extLst>
          </p:cNvPr>
          <p:cNvPicPr/>
          <p:nvPr/>
        </p:nvPicPr>
        <p:blipFill>
          <a:blip r:embed="rId3" cstate="print"/>
          <a:stretch>
            <a:fillRect/>
          </a:stretch>
        </p:blipFill>
        <p:spPr>
          <a:xfrm>
            <a:off x="5981076" y="1418895"/>
            <a:ext cx="5916553" cy="4352770"/>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sp>
        <p:nvSpPr>
          <p:cNvPr id="16" name="Rectangle 15">
            <a:extLst>
              <a:ext uri="{FF2B5EF4-FFF2-40B4-BE49-F238E27FC236}">
                <a16:creationId xmlns:a16="http://schemas.microsoft.com/office/drawing/2014/main" id="{3C7CD9B9-B1E6-1546-B3C6-4D60F809E8DB}"/>
              </a:ext>
            </a:extLst>
          </p:cNvPr>
          <p:cNvSpPr/>
          <p:nvPr/>
        </p:nvSpPr>
        <p:spPr>
          <a:xfrm>
            <a:off x="1054571" y="1535455"/>
            <a:ext cx="1088760" cy="369332"/>
          </a:xfrm>
          <a:prstGeom prst="rect">
            <a:avLst/>
          </a:prstGeom>
        </p:spPr>
        <p:txBody>
          <a:bodyPr wrap="none">
            <a:spAutoFit/>
          </a:bodyPr>
          <a:lstStyle/>
          <a:p>
            <a:pPr algn="just"/>
            <a:r>
              <a:rPr lang="fr-FR" b="1" dirty="0">
                <a:solidFill>
                  <a:schemeClr val="tx2"/>
                </a:solidFill>
                <a:latin typeface="Times New Roman" panose="02020603050405020304" pitchFamily="18" charset="0"/>
                <a:cs typeface="Times New Roman" panose="02020603050405020304" pitchFamily="18" charset="0"/>
              </a:rPr>
              <a:t>Stage  3: </a:t>
            </a:r>
          </a:p>
        </p:txBody>
      </p:sp>
      <p:sp>
        <p:nvSpPr>
          <p:cNvPr id="6" name="Rectangle 5">
            <a:extLst>
              <a:ext uri="{FF2B5EF4-FFF2-40B4-BE49-F238E27FC236}">
                <a16:creationId xmlns:a16="http://schemas.microsoft.com/office/drawing/2014/main" id="{E55C5A0C-4363-3148-B92A-F751D8A7D142}"/>
              </a:ext>
            </a:extLst>
          </p:cNvPr>
          <p:cNvSpPr/>
          <p:nvPr/>
        </p:nvSpPr>
        <p:spPr>
          <a:xfrm>
            <a:off x="139909" y="2338075"/>
            <a:ext cx="6096000" cy="771814"/>
          </a:xfrm>
          <a:prstGeom prst="rect">
            <a:avLst/>
          </a:prstGeom>
        </p:spPr>
        <p:txBody>
          <a:bodyPr>
            <a:spAutoFit/>
          </a:bodyPr>
          <a:lstStyle/>
          <a:p>
            <a:pPr marL="342900" indent="-342900" algn="just">
              <a:lnSpc>
                <a:spcPct val="115000"/>
              </a:lnSpc>
              <a:buFont typeface="Wingdings" pitchFamily="2" charset="2"/>
              <a:buChar char=""/>
              <a:tabLst>
                <a:tab pos="499745" algn="l"/>
                <a:tab pos="500380" algn="l"/>
              </a:tabLst>
            </a:pPr>
            <a:r>
              <a:rPr lang="en-US" sz="2000" b="1" dirty="0">
                <a:solidFill>
                  <a:schemeClr val="accent1"/>
                </a:solidFill>
                <a:latin typeface="Times New Roman" panose="02020603050405020304" pitchFamily="18" charset="0"/>
                <a:cs typeface="Times New Roman" panose="02020603050405020304" pitchFamily="18" charset="0"/>
              </a:rPr>
              <a:t>Store the data form Elasticsearch to make it easy </a:t>
            </a:r>
          </a:p>
          <a:p>
            <a:pPr algn="just">
              <a:lnSpc>
                <a:spcPct val="115000"/>
              </a:lnSpc>
              <a:tabLst>
                <a:tab pos="499745" algn="l"/>
                <a:tab pos="500380" algn="l"/>
              </a:tabLst>
            </a:pPr>
            <a:r>
              <a:rPr lang="en-US" sz="2000" b="1" dirty="0">
                <a:solidFill>
                  <a:schemeClr val="accent1"/>
                </a:solidFill>
                <a:latin typeface="Times New Roman" panose="02020603050405020304" pitchFamily="18" charset="0"/>
                <a:cs typeface="Times New Roman" panose="02020603050405020304" pitchFamily="18" charset="0"/>
              </a:rPr>
              <a:t>to </a:t>
            </a:r>
            <a:r>
              <a:rPr lang="en-US" sz="2000" b="1" dirty="0" err="1">
                <a:solidFill>
                  <a:schemeClr val="accent1"/>
                </a:solidFill>
                <a:latin typeface="Times New Roman" panose="02020603050405020304" pitchFamily="18" charset="0"/>
                <a:cs typeface="Times New Roman" panose="02020603050405020304" pitchFamily="18" charset="0"/>
              </a:rPr>
              <a:t>analyse</a:t>
            </a:r>
            <a:r>
              <a:rPr lang="en-US" sz="2000" b="1" dirty="0">
                <a:solidFill>
                  <a:schemeClr val="accent1"/>
                </a:solidFill>
                <a:latin typeface="Times New Roman" panose="02020603050405020304" pitchFamily="18" charset="0"/>
                <a:cs typeface="Times New Roman" panose="02020603050405020304" pitchFamily="18" charset="0"/>
              </a:rPr>
              <a:t> it using </a:t>
            </a:r>
            <a:r>
              <a:rPr lang="en-US" sz="2000" b="1" dirty="0" err="1">
                <a:solidFill>
                  <a:schemeClr val="accent1"/>
                </a:solidFill>
                <a:latin typeface="Times New Roman" panose="02020603050405020304" pitchFamily="18" charset="0"/>
                <a:cs typeface="Times New Roman" panose="02020603050405020304" pitchFamily="18" charset="0"/>
              </a:rPr>
              <a:t>Kibna</a:t>
            </a:r>
            <a:r>
              <a:rPr lang="en-US" sz="2000" b="1" dirty="0">
                <a:solidFill>
                  <a:schemeClr val="accent1"/>
                </a:solidFill>
                <a:latin typeface="Times New Roman" panose="02020603050405020304" pitchFamily="18" charset="0"/>
                <a:cs typeface="Times New Roman" panose="02020603050405020304" pitchFamily="18" charset="0"/>
              </a:rPr>
              <a:t> </a:t>
            </a:r>
            <a:endParaRPr lang="fr-MA"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027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015DC-4FE1-4EB6-B223-1BFDDA67EA4F}"/>
              </a:ext>
            </a:extLst>
          </p:cNvPr>
          <p:cNvSpPr>
            <a:spLocks noGrp="1"/>
          </p:cNvSpPr>
          <p:nvPr>
            <p:ph type="title"/>
          </p:nvPr>
        </p:nvSpPr>
        <p:spPr/>
        <p:txBody>
          <a:bodyPr/>
          <a:lstStyle/>
          <a:p>
            <a:r>
              <a:rPr lang="fr-BE" b="1" dirty="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Proposed method</a:t>
            </a:r>
            <a:r>
              <a:rPr lang="fr-MA" b="1" dirty="0">
                <a:solidFill>
                  <a:srgbClr val="0070C0"/>
                </a:solidFill>
                <a:latin typeface="Times New Roman" pitchFamily="18" charset="0"/>
                <a:cs typeface="Times New Roman" pitchFamily="18" charset="0"/>
              </a:rPr>
              <a:t> </a:t>
            </a:r>
            <a:endParaRPr lang="fr-FR" b="1" dirty="0">
              <a:solidFill>
                <a:srgbClr val="0070C0"/>
              </a:solidFill>
              <a:latin typeface="Times New Roman" pitchFamily="18" charset="0"/>
              <a:cs typeface="Times New Roman" pitchFamily="18" charset="0"/>
            </a:endParaRPr>
          </a:p>
        </p:txBody>
      </p:sp>
      <p:sp>
        <p:nvSpPr>
          <p:cNvPr id="4" name="Espace réservé du numéro de diapositive 3">
            <a:extLst>
              <a:ext uri="{FF2B5EF4-FFF2-40B4-BE49-F238E27FC236}">
                <a16:creationId xmlns:a16="http://schemas.microsoft.com/office/drawing/2014/main" id="{61F1A562-4810-4AC8-92DE-F2A64BAAAB63}"/>
              </a:ext>
            </a:extLst>
          </p:cNvPr>
          <p:cNvSpPr>
            <a:spLocks noGrp="1"/>
          </p:cNvSpPr>
          <p:nvPr>
            <p:ph type="sldNum" sz="quarter" idx="12"/>
          </p:nvPr>
        </p:nvSpPr>
        <p:spPr/>
        <p:txBody>
          <a:bodyPr/>
          <a:lstStyle/>
          <a:p>
            <a:fld id="{0FF54DE5-C571-48E8-A5BC-B369434E2F44}" type="slidenum">
              <a:rPr lang="fr-FR" sz="2800" smtClean="0">
                <a:solidFill>
                  <a:schemeClr val="tx2"/>
                </a:solidFill>
                <a:latin typeface="Times New Roman" panose="02020603050405020304" pitchFamily="18" charset="0"/>
                <a:cs typeface="Times New Roman" panose="02020603050405020304" pitchFamily="18" charset="0"/>
              </a:rPr>
              <a:pPr/>
              <a:t>7</a:t>
            </a:fld>
            <a:endParaRPr lang="fr-FR" sz="2800" dirty="0">
              <a:solidFill>
                <a:schemeClr val="tx2"/>
              </a:solidFill>
              <a:latin typeface="Times New Roman" panose="02020603050405020304" pitchFamily="18" charset="0"/>
              <a:cs typeface="Times New Roman" panose="02020603050405020304" pitchFamily="18" charset="0"/>
            </a:endParaRPr>
          </a:p>
        </p:txBody>
      </p:sp>
      <p:sp>
        <p:nvSpPr>
          <p:cNvPr id="5" name="Espace réservé du pied de page 4">
            <a:extLst>
              <a:ext uri="{FF2B5EF4-FFF2-40B4-BE49-F238E27FC236}">
                <a16:creationId xmlns:a16="http://schemas.microsoft.com/office/drawing/2014/main" id="{96CEB1E1-6FE6-40CA-9E14-BB29D996431E}"/>
              </a:ext>
            </a:extLst>
          </p:cNvPr>
          <p:cNvSpPr>
            <a:spLocks noGrp="1"/>
          </p:cNvSpPr>
          <p:nvPr>
            <p:ph type="ftr" sz="quarter" idx="11"/>
          </p:nvPr>
        </p:nvSpPr>
        <p:spPr>
          <a:xfrm>
            <a:off x="6095241" y="6455460"/>
            <a:ext cx="6323082" cy="365126"/>
          </a:xfrm>
        </p:spPr>
        <p:txBody>
          <a:bodyPr/>
          <a:lstStyle/>
          <a:p>
            <a:pPr algn="l"/>
            <a:r>
              <a:rPr lang="fr-FR" dirty="0">
                <a:solidFill>
                  <a:schemeClr val="accent1"/>
                </a:solidFill>
                <a:latin typeface="Times New Roman" panose="02020603050405020304" pitchFamily="18" charset="0"/>
                <a:cs typeface="Times New Roman" panose="02020603050405020304" pitchFamily="18" charset="0"/>
              </a:rPr>
              <a:t>Source : Internet</a:t>
            </a:r>
          </a:p>
        </p:txBody>
      </p:sp>
      <p:pic>
        <p:nvPicPr>
          <p:cNvPr id="15" name="image3.jpeg">
            <a:extLst>
              <a:ext uri="{FF2B5EF4-FFF2-40B4-BE49-F238E27FC236}">
                <a16:creationId xmlns:a16="http://schemas.microsoft.com/office/drawing/2014/main" id="{07B1C895-44ED-4644-B85B-A74746661BCC}"/>
              </a:ext>
            </a:extLst>
          </p:cNvPr>
          <p:cNvPicPr/>
          <p:nvPr/>
        </p:nvPicPr>
        <p:blipFill>
          <a:blip r:embed="rId3" cstate="print"/>
          <a:stretch>
            <a:fillRect/>
          </a:stretch>
        </p:blipFill>
        <p:spPr>
          <a:xfrm>
            <a:off x="5981076" y="1418895"/>
            <a:ext cx="5916553" cy="4352770"/>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sp>
        <p:nvSpPr>
          <p:cNvPr id="16" name="Rectangle 15">
            <a:extLst>
              <a:ext uri="{FF2B5EF4-FFF2-40B4-BE49-F238E27FC236}">
                <a16:creationId xmlns:a16="http://schemas.microsoft.com/office/drawing/2014/main" id="{3C7CD9B9-B1E6-1546-B3C6-4D60F809E8DB}"/>
              </a:ext>
            </a:extLst>
          </p:cNvPr>
          <p:cNvSpPr/>
          <p:nvPr/>
        </p:nvSpPr>
        <p:spPr>
          <a:xfrm>
            <a:off x="1054571" y="1535455"/>
            <a:ext cx="1088760" cy="369332"/>
          </a:xfrm>
          <a:prstGeom prst="rect">
            <a:avLst/>
          </a:prstGeom>
        </p:spPr>
        <p:txBody>
          <a:bodyPr wrap="none">
            <a:spAutoFit/>
          </a:bodyPr>
          <a:lstStyle/>
          <a:p>
            <a:pPr algn="just"/>
            <a:r>
              <a:rPr lang="fr-FR" b="1" dirty="0">
                <a:solidFill>
                  <a:schemeClr val="tx2"/>
                </a:solidFill>
                <a:latin typeface="Times New Roman" panose="02020603050405020304" pitchFamily="18" charset="0"/>
                <a:cs typeface="Times New Roman" panose="02020603050405020304" pitchFamily="18" charset="0"/>
              </a:rPr>
              <a:t>Stage  4: </a:t>
            </a:r>
          </a:p>
        </p:txBody>
      </p:sp>
      <p:sp>
        <p:nvSpPr>
          <p:cNvPr id="3" name="Rectangle 2">
            <a:extLst>
              <a:ext uri="{FF2B5EF4-FFF2-40B4-BE49-F238E27FC236}">
                <a16:creationId xmlns:a16="http://schemas.microsoft.com/office/drawing/2014/main" id="{1D2152D9-5041-F94B-9932-07FC965C954B}"/>
              </a:ext>
            </a:extLst>
          </p:cNvPr>
          <p:cNvSpPr/>
          <p:nvPr/>
        </p:nvSpPr>
        <p:spPr>
          <a:xfrm>
            <a:off x="294371" y="2417510"/>
            <a:ext cx="5521813" cy="771814"/>
          </a:xfrm>
          <a:prstGeom prst="rect">
            <a:avLst/>
          </a:prstGeom>
        </p:spPr>
        <p:txBody>
          <a:bodyPr wrap="square">
            <a:spAutoFit/>
          </a:bodyPr>
          <a:lstStyle/>
          <a:p>
            <a:pPr marL="342900" lvl="0" indent="-342900" algn="just">
              <a:lnSpc>
                <a:spcPct val="115000"/>
              </a:lnSpc>
              <a:spcBef>
                <a:spcPts val="10"/>
              </a:spcBef>
              <a:spcAft>
                <a:spcPts val="0"/>
              </a:spcAft>
              <a:buFont typeface="Wingdings" pitchFamily="2" charset="2"/>
              <a:buChar char=""/>
              <a:tabLst>
                <a:tab pos="499745" algn="l"/>
                <a:tab pos="500380" algn="l"/>
              </a:tabLst>
            </a:pPr>
            <a:r>
              <a:rPr lang="en-US" sz="2000" b="1" dirty="0">
                <a:solidFill>
                  <a:schemeClr val="accent1"/>
                </a:solidFill>
                <a:latin typeface="Times New Roman" panose="02020603050405020304" pitchFamily="18" charset="0"/>
                <a:cs typeface="Times New Roman" panose="02020603050405020304" pitchFamily="18" charset="0"/>
              </a:rPr>
              <a:t>The analysis logs: Using Kibana  to facilitate the process of forensic.</a:t>
            </a:r>
            <a:endParaRPr lang="fr-MA"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041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ittérature universitaire 16x9">
  <a:themeElements>
    <a:clrScheme name="Personnalisé 8">
      <a:dk1>
        <a:srgbClr val="514843"/>
      </a:dk1>
      <a:lt1>
        <a:srgbClr val="FFFFFF"/>
      </a:lt1>
      <a:dk2>
        <a:srgbClr val="000000"/>
      </a:dk2>
      <a:lt2>
        <a:srgbClr val="FFFFF3"/>
      </a:lt2>
      <a:accent1>
        <a:srgbClr val="000000"/>
      </a:accent1>
      <a:accent2>
        <a:srgbClr val="6D7D66"/>
      </a:accent2>
      <a:accent3>
        <a:srgbClr val="525A6A"/>
      </a:accent3>
      <a:accent4>
        <a:srgbClr val="827266"/>
      </a:accent4>
      <a:accent5>
        <a:srgbClr val="AE9A7E"/>
      </a:accent5>
      <a:accent6>
        <a:srgbClr val="000000"/>
      </a:accent6>
      <a:hlink>
        <a:srgbClr val="00B0F0"/>
      </a:hlink>
      <a:folHlink>
        <a:srgbClr val="002060"/>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22C80C-2A12-4ADF-A25C-A987BFB8D79E}">
  <ds:schemaRefs>
    <ds:schemaRef ds:uri="http://schemas.microsoft.com/sharepoint/v3/contenttype/forms"/>
  </ds:schemaRefs>
</ds:datastoreItem>
</file>

<file path=customXml/itemProps2.xml><?xml version="1.0" encoding="utf-8"?>
<ds:datastoreItem xmlns:ds="http://schemas.openxmlformats.org/officeDocument/2006/customXml" ds:itemID="{AC159749-484A-4444-8368-710F51146B8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7E0F479-A72A-4310-AA64-690A596FA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6119</TotalTime>
  <Words>268</Words>
  <Application>Microsoft Macintosh PowerPoint</Application>
  <PresentationFormat>Grand écran</PresentationFormat>
  <Paragraphs>39</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Euphemia</vt:lpstr>
      <vt:lpstr>Plantagenet Cherokee</vt:lpstr>
      <vt:lpstr>Times New Roman</vt:lpstr>
      <vt:lpstr>Wingdings</vt:lpstr>
      <vt:lpstr>Littérature universitaire 16x9</vt:lpstr>
      <vt:lpstr>Présentation PowerPoint</vt:lpstr>
      <vt:lpstr>Outline</vt:lpstr>
      <vt:lpstr>I- Research Summary </vt:lpstr>
      <vt:lpstr>I- Proposed method </vt:lpstr>
      <vt:lpstr>I- Proposed method </vt:lpstr>
      <vt:lpstr>I- Proposed method </vt:lpstr>
      <vt:lpstr>I- Proposed method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énergétique des techniques de communication dans les rcsf</dc:title>
  <dc:creator>yassine yazid</dc:creator>
  <cp:lastModifiedBy>Microsoft Office User</cp:lastModifiedBy>
  <cp:revision>132</cp:revision>
  <dcterms:created xsi:type="dcterms:W3CDTF">2019-04-19T21:34:53Z</dcterms:created>
  <dcterms:modified xsi:type="dcterms:W3CDTF">2021-11-14T15:26:58Z</dcterms:modified>
</cp:coreProperties>
</file>