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280A-E156-8BF6-554B-A3BFEECD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008BA-4120-A979-79D8-8FA7B517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DACD-29D6-3FCB-9F95-16178C57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E536-BE2C-FEF7-06C1-AE00022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3583-4A0D-9FAC-7EA6-490D6FC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B430-6F19-A8DD-9411-B26163C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5D17-98A3-21CA-1264-C23B09DC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FA85-7A91-1B35-F13C-172F6DF9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3981-B7F3-FEFE-C5BD-EFB71BB3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1280-33A7-E996-D5C4-F29E792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B4CA3-58CD-2A72-AFE1-ECD395EEE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809E7-7742-6E1D-BE1E-9CBA7EC6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5B10-08E6-B777-A075-E1BBDAD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603B-2AB4-7D52-6299-7CD74F67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6B85-1D05-FBE8-3D73-78B5765E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463-1A4E-1CFE-08A3-3DD65BD2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9305-A0D1-BD69-0078-4452970C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D505-18A6-D8D7-8F9C-DD91F72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8B20-91AB-F910-05FC-88037108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A35-6B32-8B37-1EC7-E8E6F0E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DF3E-C68B-B886-CF32-6806C9C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D54A-6BA3-FDBD-313C-2644CC82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18A0-65CF-2217-8342-99265C1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A109-E5DC-B199-4920-1C98CC7B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BB7D-1DAA-69DC-1A06-E4F7C92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65A-6AA2-929B-5507-702DC085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DB76-1A34-780D-D190-740292573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FE599-4CB8-2BF0-D670-F58DFC78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2879-EE9A-1BDB-877D-91EEF386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3ED5-7158-08E5-7ADE-23E2601B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FB3E7-48E9-7450-8185-D15B9BA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9BEA-04CC-74CA-4CBA-C3242F02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97B8-AD1B-70A3-62B2-87C353AF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2A5CC-3733-DA75-B696-B5718859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002F5-7D74-5F42-A5B3-2FCA0AE4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BBE3-02A7-6428-5BD6-51476AEE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CE8F-BBD7-78FF-1823-B163C1F5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1220D-7F80-93F9-5197-7239D64A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07542-C7DB-699B-A4D9-B2575608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E6F-DF42-0CF1-D8DA-65D37984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48D44-8C9B-D188-17D8-371026F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FB765-907C-302E-E4AD-50609A7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9905-4173-2DF9-54A9-8C36CE3B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E55D-F1C1-91E9-06EC-65A48AD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B283-9213-DF3D-9A00-8ADE1965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F113-A28C-1108-6CFE-B939CBA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992-E605-1ADB-52DF-D2E7671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1BD-6A39-41C7-E22D-1279F033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EE6D5-B786-AE44-3CAE-28A06C30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F0933-F403-DB36-0B9D-67F8E759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DA3E-1195-4824-10F6-A15B4D37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297B-7300-80C2-42B0-C3CE443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EC38-DE43-0BD8-ACE5-1A12DAA7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6559-D285-5258-482A-74C9CE4E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7244-9B0F-807C-59FA-04001995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02724-4AC8-3DDE-BBD8-387403F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BE7A-23D1-1922-3494-49ED1232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4554-179A-2AE1-10DE-B796E7E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8D7C1-697C-84E4-14D2-BCEFEED3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B6B4-3AC3-ECBD-373A-B8417CAE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831D-3797-E038-BCE0-EC79B2367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E4BD-44CB-642E-E1AD-B2F13321D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877-DE3B-A635-3999-482E90F0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94FFB-B32B-627F-CAE4-25292CD0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89" y="702326"/>
            <a:ext cx="1711219" cy="172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32762-2994-D856-8F5B-C9FD55ACB599}"/>
              </a:ext>
            </a:extLst>
          </p:cNvPr>
          <p:cNvSpPr txBox="1"/>
          <p:nvPr/>
        </p:nvSpPr>
        <p:spPr>
          <a:xfrm>
            <a:off x="1967689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E7FA6-F3E3-4722-FB3D-02F02F97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60" y="2551680"/>
            <a:ext cx="1718447" cy="172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3A0E5F-AE39-1CE6-D1F0-D37438684D9A}"/>
              </a:ext>
            </a:extLst>
          </p:cNvPr>
          <p:cNvSpPr txBox="1"/>
          <p:nvPr/>
        </p:nvSpPr>
        <p:spPr>
          <a:xfrm>
            <a:off x="1967689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6EB13-4FC1-30DC-4C89-969702BD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61" y="4401035"/>
            <a:ext cx="1729232" cy="1729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DF68A-194B-60CE-4C02-A2A969A56CA6}"/>
              </a:ext>
            </a:extLst>
          </p:cNvPr>
          <p:cNvSpPr txBox="1"/>
          <p:nvPr/>
        </p:nvSpPr>
        <p:spPr>
          <a:xfrm>
            <a:off x="1960460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584E0-F427-09C0-9908-26383D39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096" y="702326"/>
            <a:ext cx="1732872" cy="1729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D27D13-E1C7-4BAF-1E28-D383D2CE0E5F}"/>
              </a:ext>
            </a:extLst>
          </p:cNvPr>
          <p:cNvSpPr txBox="1"/>
          <p:nvPr/>
        </p:nvSpPr>
        <p:spPr>
          <a:xfrm>
            <a:off x="3930748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BA0D7-82E8-0FDB-3A03-989167093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097" y="2558940"/>
            <a:ext cx="1751158" cy="1721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AA1745-F31C-1395-E988-F10B77DDAC6C}"/>
              </a:ext>
            </a:extLst>
          </p:cNvPr>
          <p:cNvSpPr txBox="1"/>
          <p:nvPr/>
        </p:nvSpPr>
        <p:spPr>
          <a:xfrm>
            <a:off x="3929066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6467EB-D4E4-941D-2213-3B87E0434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096" y="4415555"/>
            <a:ext cx="1751121" cy="17292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D7306D-A287-3A46-14FB-A6A03528B98F}"/>
              </a:ext>
            </a:extLst>
          </p:cNvPr>
          <p:cNvSpPr txBox="1"/>
          <p:nvPr/>
        </p:nvSpPr>
        <p:spPr>
          <a:xfrm>
            <a:off x="3919922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2F7366-74AC-91C5-BDEB-F0AC9B1E1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155" y="702326"/>
            <a:ext cx="1732872" cy="17328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B1B487-4603-B812-1E50-493E50425096}"/>
              </a:ext>
            </a:extLst>
          </p:cNvPr>
          <p:cNvSpPr txBox="1"/>
          <p:nvPr/>
        </p:nvSpPr>
        <p:spPr>
          <a:xfrm>
            <a:off x="5872155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(g)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FD84B7-A38B-D75E-F752-E80F15B78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155" y="2551586"/>
            <a:ext cx="1711165" cy="17219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DAF1B1-FCED-96F2-7914-8B51302BA071}"/>
              </a:ext>
            </a:extLst>
          </p:cNvPr>
          <p:cNvSpPr txBox="1"/>
          <p:nvPr/>
        </p:nvSpPr>
        <p:spPr>
          <a:xfrm>
            <a:off x="5893807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(h)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7E40FFC-C754-E56F-8791-9F039C5767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9"/>
          <a:stretch/>
        </p:blipFill>
        <p:spPr>
          <a:xfrm>
            <a:off x="5872155" y="4401036"/>
            <a:ext cx="1751121" cy="17482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DFB72E-F78F-72FF-7F00-0BA298FE82B1}"/>
              </a:ext>
            </a:extLst>
          </p:cNvPr>
          <p:cNvSpPr txBox="1"/>
          <p:nvPr/>
        </p:nvSpPr>
        <p:spPr>
          <a:xfrm>
            <a:off x="5882981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(i)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BEAA1A-BC72-ED92-B2DF-5150B9A4A4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5220" y="702326"/>
            <a:ext cx="1732872" cy="17401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55DC50-E8ED-A16E-0831-3C0451686D08}"/>
              </a:ext>
            </a:extLst>
          </p:cNvPr>
          <p:cNvSpPr txBox="1"/>
          <p:nvPr/>
        </p:nvSpPr>
        <p:spPr>
          <a:xfrm>
            <a:off x="7813562" y="7089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(j)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3E2EFE1-0756-986E-A024-850A666A54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051" y="2551586"/>
            <a:ext cx="1751157" cy="17548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7DBD6C-FEB6-64C1-348F-A679A45560F2}"/>
              </a:ext>
            </a:extLst>
          </p:cNvPr>
          <p:cNvSpPr txBox="1"/>
          <p:nvPr/>
        </p:nvSpPr>
        <p:spPr>
          <a:xfrm>
            <a:off x="7795220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(k)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FF9485-6C06-86D9-7DE9-0D6C80F4C3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5220" y="4401035"/>
            <a:ext cx="1751121" cy="17437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5E7468-957C-26AF-95B5-2D6036D9F320}"/>
              </a:ext>
            </a:extLst>
          </p:cNvPr>
          <p:cNvSpPr txBox="1"/>
          <p:nvPr/>
        </p:nvSpPr>
        <p:spPr>
          <a:xfrm>
            <a:off x="7795220" y="4417865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8608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017E85FF-FFF4-4981-7B88-90C75C806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2193"/>
            <a:ext cx="12192000" cy="1813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7819B-FBA1-996F-0F69-7B4270C16DDD}"/>
              </a:ext>
            </a:extLst>
          </p:cNvPr>
          <p:cNvSpPr txBox="1"/>
          <p:nvPr/>
        </p:nvSpPr>
        <p:spPr>
          <a:xfrm>
            <a:off x="0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468ED-B0B8-F012-9DF4-758F54460FFC}"/>
              </a:ext>
            </a:extLst>
          </p:cNvPr>
          <p:cNvSpPr txBox="1"/>
          <p:nvPr/>
        </p:nvSpPr>
        <p:spPr>
          <a:xfrm>
            <a:off x="2106843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37596-B33F-5889-E799-F3FED8C9CF4F}"/>
              </a:ext>
            </a:extLst>
          </p:cNvPr>
          <p:cNvSpPr txBox="1"/>
          <p:nvPr/>
        </p:nvSpPr>
        <p:spPr>
          <a:xfrm>
            <a:off x="4041151" y="252219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D1EEC-3222-0DF6-280A-2421729B2291}"/>
              </a:ext>
            </a:extLst>
          </p:cNvPr>
          <p:cNvSpPr txBox="1"/>
          <p:nvPr/>
        </p:nvSpPr>
        <p:spPr>
          <a:xfrm>
            <a:off x="6293811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C2F5D-3D92-EB01-87CB-90445DD0F976}"/>
              </a:ext>
            </a:extLst>
          </p:cNvPr>
          <p:cNvSpPr txBox="1"/>
          <p:nvPr/>
        </p:nvSpPr>
        <p:spPr>
          <a:xfrm>
            <a:off x="8373937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787A-6FBA-8F3F-197A-3E4E8D4C8EBF}"/>
              </a:ext>
            </a:extLst>
          </p:cNvPr>
          <p:cNvSpPr txBox="1"/>
          <p:nvPr/>
        </p:nvSpPr>
        <p:spPr>
          <a:xfrm>
            <a:off x="10480779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887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ABD4D-17D5-D3FB-9241-7529E9E1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00" y="1287240"/>
            <a:ext cx="3647017" cy="368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9DE0B-5312-ADD7-BA78-3DC0C915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75" y="1287240"/>
            <a:ext cx="3646589" cy="36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1C29C-C1F0-8003-4CEA-D775FA89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21" y="1062846"/>
            <a:ext cx="1771741" cy="1778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9BC61-B2B8-64D8-5358-8FB051B2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37" y="1062846"/>
            <a:ext cx="1771740" cy="178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4077D-356E-E87C-18C4-63191988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621" y="2928953"/>
            <a:ext cx="1759040" cy="1739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80D9F-56B8-A411-F0A2-1A1A34CFF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837" y="2919427"/>
            <a:ext cx="1752690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131EBE-61C6-3DEE-7E67-245B51CD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88" y="2652892"/>
            <a:ext cx="2021140" cy="2021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1F096-9662-F76D-32E0-3B5141C0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27" y="2652892"/>
            <a:ext cx="2021141" cy="2021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5F8CC7-28E8-8795-2F1B-1841BD8B5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068" y="2652892"/>
            <a:ext cx="2021140" cy="2021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285CAA-A25C-5930-1861-842743B0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208" y="2652892"/>
            <a:ext cx="2021140" cy="20211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1D88FF-D974-4FA8-263A-4EAD70E12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208" y="599878"/>
            <a:ext cx="2021140" cy="20211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A7E8BD-EBD0-300C-C2C0-A9D1F8A7F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067" y="599877"/>
            <a:ext cx="2021141" cy="20211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A2A0E3-8DC2-0B44-A7FC-BF3247C70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928" y="599879"/>
            <a:ext cx="2021140" cy="2021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FC12EE-D64F-5D47-F1E5-753723441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788" y="599879"/>
            <a:ext cx="2021140" cy="20211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56B64B-7972-4D02-6E73-853AEDB63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9789" y="4705906"/>
            <a:ext cx="2021140" cy="20211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5A08D5E-6981-146C-B818-C6CC53D278E1}"/>
              </a:ext>
            </a:extLst>
          </p:cNvPr>
          <p:cNvSpPr txBox="1"/>
          <p:nvPr/>
        </p:nvSpPr>
        <p:spPr>
          <a:xfrm>
            <a:off x="411026" y="130376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01AED-F85E-C31D-FEE2-13F0E87CAD5B}"/>
              </a:ext>
            </a:extLst>
          </p:cNvPr>
          <p:cNvSpPr txBox="1"/>
          <p:nvPr/>
        </p:nvSpPr>
        <p:spPr>
          <a:xfrm>
            <a:off x="411026" y="332490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CD8AA-16DD-0318-8694-1357E579ACE0}"/>
              </a:ext>
            </a:extLst>
          </p:cNvPr>
          <p:cNvSpPr txBox="1"/>
          <p:nvPr/>
        </p:nvSpPr>
        <p:spPr>
          <a:xfrm>
            <a:off x="411026" y="5547199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16F906-8287-9BB2-825D-342D93BC06BC}"/>
              </a:ext>
            </a:extLst>
          </p:cNvPr>
          <p:cNvSpPr txBox="1"/>
          <p:nvPr/>
        </p:nvSpPr>
        <p:spPr>
          <a:xfrm>
            <a:off x="201836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5AF3A-B611-132B-1521-5E13082A3C7C}"/>
              </a:ext>
            </a:extLst>
          </p:cNvPr>
          <p:cNvSpPr txBox="1"/>
          <p:nvPr/>
        </p:nvSpPr>
        <p:spPr>
          <a:xfrm>
            <a:off x="4039507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E31BA0-B3FE-F731-6642-642A07AF082A}"/>
              </a:ext>
            </a:extLst>
          </p:cNvPr>
          <p:cNvSpPr txBox="1"/>
          <p:nvPr/>
        </p:nvSpPr>
        <p:spPr>
          <a:xfrm>
            <a:off x="606064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EDD4F-23BE-412F-51B4-73D28045E61F}"/>
              </a:ext>
            </a:extLst>
          </p:cNvPr>
          <p:cNvSpPr txBox="1"/>
          <p:nvPr/>
        </p:nvSpPr>
        <p:spPr>
          <a:xfrm>
            <a:off x="808178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BDA6086-D187-3F33-206B-808A5E888F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0929" y="4705905"/>
            <a:ext cx="2021139" cy="20211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C31BC03-0094-061D-5B6B-21AE12DF14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2067" y="4703110"/>
            <a:ext cx="2021138" cy="20211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C708D8-D7F1-2AB0-069A-909E96F882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3205" y="4700314"/>
            <a:ext cx="2021138" cy="202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5AACFB7-16EE-64B0-3A92-9EEEE558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60" y="0"/>
            <a:ext cx="4111692" cy="5535261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CED4841-5986-2289-383E-2F27EDCC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76" y="0"/>
            <a:ext cx="4111692" cy="5535261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DD8E200-8360-8D49-8E11-1DACC36C3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68" y="0"/>
            <a:ext cx="4111692" cy="55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B79AD8C-1108-2A13-B52A-D4418274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092635" cy="56678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D9D46E-908B-1047-1A27-F1B23430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682" y="0"/>
            <a:ext cx="4092635" cy="56678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5F5341-7D28-53CF-5097-E71E3DD5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365" y="0"/>
            <a:ext cx="4092635" cy="56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USAMA GABR ABDOU HABIB</dc:creator>
  <cp:lastModifiedBy>ABDELRAHMAN USAMA GABR ABDOU HABIB</cp:lastModifiedBy>
  <cp:revision>12</cp:revision>
  <dcterms:created xsi:type="dcterms:W3CDTF">2023-12-28T15:44:44Z</dcterms:created>
  <dcterms:modified xsi:type="dcterms:W3CDTF">2023-12-31T21:13:28Z</dcterms:modified>
</cp:coreProperties>
</file>