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C29C-C1F0-8003-4CEA-D775FA89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1" y="1062846"/>
            <a:ext cx="1771741" cy="177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9BC61-B2B8-64D8-5358-8FB051B2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37" y="1062846"/>
            <a:ext cx="1771740" cy="17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4077D-356E-E87C-18C4-6319198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21" y="2928953"/>
            <a:ext cx="1759040" cy="17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80D9F-56B8-A411-F0A2-1A1A34CFF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837" y="2919427"/>
            <a:ext cx="175269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31EBE-61C6-3DEE-7E67-245B51C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88" y="2652892"/>
            <a:ext cx="2021140" cy="202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F096-9662-F76D-32E0-3B5141C0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27" y="2652892"/>
            <a:ext cx="2021141" cy="2021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F8CC7-28E8-8795-2F1B-1841BD8B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8" y="2652892"/>
            <a:ext cx="2021140" cy="202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285CAA-A25C-5930-1861-842743B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208" y="2652892"/>
            <a:ext cx="2021140" cy="2021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D88FF-D974-4FA8-263A-4EAD70E12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08" y="631752"/>
            <a:ext cx="2021140" cy="20211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7E8BD-EBD0-300C-C2C0-A9D1F8A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68" y="631752"/>
            <a:ext cx="2021141" cy="202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2A0E3-8DC2-0B44-A7FC-BF3247C70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928" y="599879"/>
            <a:ext cx="2021140" cy="2021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FC12EE-D64F-5D47-F1E5-753723441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88" y="599879"/>
            <a:ext cx="2021140" cy="2021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89" y="4705906"/>
            <a:ext cx="2021140" cy="2021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08D5E-6981-146C-B818-C6CC53D278E1}"/>
              </a:ext>
            </a:extLst>
          </p:cNvPr>
          <p:cNvSpPr txBox="1"/>
          <p:nvPr/>
        </p:nvSpPr>
        <p:spPr>
          <a:xfrm>
            <a:off x="411026" y="130376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01AED-F85E-C31D-FEE2-13F0E87CAD5B}"/>
              </a:ext>
            </a:extLst>
          </p:cNvPr>
          <p:cNvSpPr txBox="1"/>
          <p:nvPr/>
        </p:nvSpPr>
        <p:spPr>
          <a:xfrm>
            <a:off x="411026" y="332490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CD8AA-16DD-0318-8694-1357E579ACE0}"/>
              </a:ext>
            </a:extLst>
          </p:cNvPr>
          <p:cNvSpPr txBox="1"/>
          <p:nvPr/>
        </p:nvSpPr>
        <p:spPr>
          <a:xfrm>
            <a:off x="411026" y="5547199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6F906-8287-9BB2-825D-342D93BC06BC}"/>
              </a:ext>
            </a:extLst>
          </p:cNvPr>
          <p:cNvSpPr txBox="1"/>
          <p:nvPr/>
        </p:nvSpPr>
        <p:spPr>
          <a:xfrm>
            <a:off x="201836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5AF3A-B611-132B-1521-5E13082A3C7C}"/>
              </a:ext>
            </a:extLst>
          </p:cNvPr>
          <p:cNvSpPr txBox="1"/>
          <p:nvPr/>
        </p:nvSpPr>
        <p:spPr>
          <a:xfrm>
            <a:off x="4039507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31BA0-B3FE-F731-6642-642A07AF082A}"/>
              </a:ext>
            </a:extLst>
          </p:cNvPr>
          <p:cNvSpPr txBox="1"/>
          <p:nvPr/>
        </p:nvSpPr>
        <p:spPr>
          <a:xfrm>
            <a:off x="606064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D4F-23BE-412F-51B4-73D28045E61F}"/>
              </a:ext>
            </a:extLst>
          </p:cNvPr>
          <p:cNvSpPr txBox="1"/>
          <p:nvPr/>
        </p:nvSpPr>
        <p:spPr>
          <a:xfrm>
            <a:off x="808178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BDA6086-D187-3F33-206B-808A5E888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929" y="4705905"/>
            <a:ext cx="2021139" cy="20211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1146" y="4705905"/>
            <a:ext cx="1992062" cy="1992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2286" y="4703110"/>
            <a:ext cx="1992062" cy="19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AACFB7-16EE-64B0-3A92-9EEEE55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1692" cy="55352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ED4841-5986-2289-383E-2F27EDC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16" y="0"/>
            <a:ext cx="4111692" cy="5535261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DD8E200-8360-8D49-8E11-1DACC36C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08" y="0"/>
            <a:ext cx="4111692" cy="5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10</cp:revision>
  <dcterms:created xsi:type="dcterms:W3CDTF">2023-12-28T15:44:44Z</dcterms:created>
  <dcterms:modified xsi:type="dcterms:W3CDTF">2023-12-30T11:42:21Z</dcterms:modified>
</cp:coreProperties>
</file>