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085B-BF68-B30B-C487-8C708DD2B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73729-73D0-D1D6-7E96-6985F6476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DBE18-1511-CA4A-E145-3233A0F6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9F44-8BF4-47B9-AC91-BE574FFF27C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58EEF-B96B-72ED-59C6-A96A248C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D981C-B952-F7D6-9B08-A7F00037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D826-C1C0-4EE7-8464-A18181B3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5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E91F-9447-9F11-7CC1-747B7F37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9CA12-6A8E-F0AF-AEA8-C9B021689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B3F2-AD53-FB2E-9F76-3D01E41E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9F44-8BF4-47B9-AC91-BE574FFF27C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4E93F-BF80-DE2E-D377-A10B95B8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645C0-791E-B1AD-11FE-2C6CD001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D826-C1C0-4EE7-8464-A18181B3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05AED-5349-6317-D9A6-3AC2D83FC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AC3D7-A851-CFE9-EEA2-22DB51E14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145B5-AA8C-3D54-6FEA-EA745EF2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9F44-8BF4-47B9-AC91-BE574FFF27C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5135A-962D-E708-027A-A008FB05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76472-4A3F-2CC9-309B-43C38CAE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D826-C1C0-4EE7-8464-A18181B3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1B92-44A0-0E06-0F4D-57FFA7FE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6505B-9865-8D16-85A2-D0F744478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705F8-0129-1C54-8CC3-158E104D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9F44-8BF4-47B9-AC91-BE574FFF27C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B6A9D-2CFD-8F41-C0BE-64095069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FC278-17C6-9622-174F-F7FEFCC9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D826-C1C0-4EE7-8464-A18181B3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8749-1C63-06AF-3162-8BD1889E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54C79-0DB1-3EDA-E9E3-FA1BB7DBB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05A7-BA57-E229-132D-2C8352F9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9F44-8BF4-47B9-AC91-BE574FFF27C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4418-3F73-1158-2785-FD5DA08F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9A5F0-D386-8B4E-9C11-B08508D8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D826-C1C0-4EE7-8464-A18181B3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0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C9D3-C753-FF73-3F7F-F6100035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591A9-8CA8-C422-6E6F-9EA86AE46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ECA1D-966C-AFD0-CA9C-8E1BF9AC1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C5415-0DD8-6BF7-4B6C-E6094346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9F44-8BF4-47B9-AC91-BE574FFF27C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04786-BDDF-5AB1-F3CD-851F1BDD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AA65C-1E73-E25B-4291-0611626B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D826-C1C0-4EE7-8464-A18181B3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6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36F5-E0A4-5A2C-C6BF-B0A99AB9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E885D-6492-D271-B571-F07D178A2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A4F7-31A0-9C29-52F9-026AD2C6B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6A98A-EBFD-DCF2-015A-E8B5EEFB4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FE547-67DB-A48F-41B3-670F74327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ACA57-9D27-34B1-21C3-FFB7D29D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9F44-8BF4-47B9-AC91-BE574FFF27C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7946-3857-CAA6-B8EB-06C6C9FA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55787-5D16-53B2-8608-8D05C4C2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D826-C1C0-4EE7-8464-A18181B3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006E-A819-D271-3EA1-84187E4D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B66BB-E5C8-FF6C-2A0E-609214C3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9F44-8BF4-47B9-AC91-BE574FFF27C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BAF0-0CAD-E7D1-A43E-7A526A72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5627D-2DB8-1436-69BB-D9B6FD47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D826-C1C0-4EE7-8464-A18181B3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D7185-A6BA-75A8-EED2-D0389AB8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9F44-8BF4-47B9-AC91-BE574FFF27C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3C99B-A0AB-BF4E-13A3-73895096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6C8EE-F78E-F17F-B915-56260EDB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D826-C1C0-4EE7-8464-A18181B3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0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9EB5-6729-0388-2ECE-CAFA3AC1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7D29-935B-8F15-24E1-FF52BD2E8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7533B-A217-9BE7-DF9E-8F04A21AC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3AFD8-3F39-2B59-2EE1-B6251AF5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9F44-8BF4-47B9-AC91-BE574FFF27C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AD63C-23A0-2DEF-9CF2-D8C7127C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CF048-E04C-CBB7-8514-2CFB5B67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D826-C1C0-4EE7-8464-A18181B3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9AF1-B4CE-BD0E-BA24-E2740743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6EEA2-4AB3-9446-6CE4-DD3C02A96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C1807-E204-E107-E0E4-822A94B3B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F4453-F48E-CE7B-C056-C6C00B71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9F44-8BF4-47B9-AC91-BE574FFF27C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7709C-D937-A88F-66C1-8E78693B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6E1B5-5705-22D8-0532-A557FB7E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D826-C1C0-4EE7-8464-A18181B3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F6968-6E3A-09BF-B36B-D960CEF0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BB971-1F7F-A26D-2B6A-79BA4EA07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95A80-0622-CCB3-4C1D-032C9C6B3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F9F44-8BF4-47B9-AC91-BE574FFF27C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E78A4-DF3D-FF15-5021-A44A98BE1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4A149-9F33-1D98-B8BD-3840A5698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CD826-C1C0-4EE7-8464-A18181B3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8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brain scan&#10;&#10;Description automatically generated">
            <a:extLst>
              <a:ext uri="{FF2B5EF4-FFF2-40B4-BE49-F238E27FC236}">
                <a16:creationId xmlns:a16="http://schemas.microsoft.com/office/drawing/2014/main" id="{D324F3A7-74F3-056E-32BF-8D7DDF2784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9" t="9201" r="30907" b="15183"/>
          <a:stretch/>
        </p:blipFill>
        <p:spPr>
          <a:xfrm>
            <a:off x="2342037" y="1059865"/>
            <a:ext cx="1226484" cy="1437912"/>
          </a:xfrm>
          <a:prstGeom prst="rect">
            <a:avLst/>
          </a:prstGeom>
        </p:spPr>
      </p:pic>
      <p:pic>
        <p:nvPicPr>
          <p:cNvPr id="7" name="Picture 6" descr="A close-up of a brain scan&#10;&#10;Description automatically generated">
            <a:extLst>
              <a:ext uri="{FF2B5EF4-FFF2-40B4-BE49-F238E27FC236}">
                <a16:creationId xmlns:a16="http://schemas.microsoft.com/office/drawing/2014/main" id="{B6333788-EA77-7C4F-8532-4439225844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5097" r="26286" b="7405"/>
          <a:stretch/>
        </p:blipFill>
        <p:spPr>
          <a:xfrm>
            <a:off x="2342037" y="2616439"/>
            <a:ext cx="1226484" cy="143791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833764E-D3E3-1352-9B93-C1AC9DA513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9" r="15952" b="2086"/>
          <a:stretch/>
        </p:blipFill>
        <p:spPr>
          <a:xfrm>
            <a:off x="2342037" y="4173013"/>
            <a:ext cx="1226484" cy="12204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FC8D5B-E0EA-666D-943E-F83E5D09172A}"/>
              </a:ext>
            </a:extLst>
          </p:cNvPr>
          <p:cNvSpPr txBox="1"/>
          <p:nvPr/>
        </p:nvSpPr>
        <p:spPr>
          <a:xfrm>
            <a:off x="971594" y="1644005"/>
            <a:ext cx="1113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Skull Stripping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6EF9F-9D86-379B-F084-1EB53138383E}"/>
              </a:ext>
            </a:extLst>
          </p:cNvPr>
          <p:cNvSpPr txBox="1"/>
          <p:nvPr/>
        </p:nvSpPr>
        <p:spPr>
          <a:xfrm>
            <a:off x="971594" y="3104562"/>
            <a:ext cx="1113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Field Corrected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23D9D-D974-575A-7776-9243A8E98747}"/>
              </a:ext>
            </a:extLst>
          </p:cNvPr>
          <p:cNvSpPr txBox="1"/>
          <p:nvPr/>
        </p:nvSpPr>
        <p:spPr>
          <a:xfrm>
            <a:off x="971594" y="4644759"/>
            <a:ext cx="1113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Field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99689E-1710-9C9C-F098-72609A174BAE}"/>
              </a:ext>
            </a:extLst>
          </p:cNvPr>
          <p:cNvSpPr txBox="1"/>
          <p:nvPr/>
        </p:nvSpPr>
        <p:spPr>
          <a:xfrm>
            <a:off x="2398433" y="641146"/>
            <a:ext cx="1113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1</a:t>
            </a:r>
          </a:p>
        </p:txBody>
      </p:sp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E5DBE8A-529A-9B63-1318-BC4385E794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4" t="17873" r="31280" b="13013"/>
          <a:stretch/>
        </p:blipFill>
        <p:spPr>
          <a:xfrm>
            <a:off x="3730046" y="1059865"/>
            <a:ext cx="1226484" cy="14379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925003-F070-6344-1711-F1FCF8929B15}"/>
              </a:ext>
            </a:extLst>
          </p:cNvPr>
          <p:cNvSpPr txBox="1"/>
          <p:nvPr/>
        </p:nvSpPr>
        <p:spPr>
          <a:xfrm>
            <a:off x="3786442" y="641146"/>
            <a:ext cx="1113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2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02E8B4F5-E1D0-F5A1-E7AF-9FFB38B88F3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" r="16071" b="2247"/>
          <a:stretch/>
        </p:blipFill>
        <p:spPr>
          <a:xfrm>
            <a:off x="3730046" y="4173013"/>
            <a:ext cx="1226484" cy="1224906"/>
          </a:xfrm>
          <a:prstGeom prst="rect">
            <a:avLst/>
          </a:prstGeom>
        </p:spPr>
      </p:pic>
      <p:pic>
        <p:nvPicPr>
          <p:cNvPr id="20" name="Picture 19" descr="A close-up of a brain scan&#10;&#10;Description automatically generated">
            <a:extLst>
              <a:ext uri="{FF2B5EF4-FFF2-40B4-BE49-F238E27FC236}">
                <a16:creationId xmlns:a16="http://schemas.microsoft.com/office/drawing/2014/main" id="{E91D1C36-9869-79AF-F996-3DB4EF87C45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6" t="9006" r="24400" b="4903"/>
          <a:stretch/>
        </p:blipFill>
        <p:spPr>
          <a:xfrm>
            <a:off x="3730046" y="2610966"/>
            <a:ext cx="1226484" cy="1437912"/>
          </a:xfrm>
          <a:prstGeom prst="rect">
            <a:avLst/>
          </a:prstGeom>
        </p:spPr>
      </p:pic>
      <p:pic>
        <p:nvPicPr>
          <p:cNvPr id="22" name="Picture 21" descr="A screenshot of a brain scan&#10;&#10;Description automatically generated">
            <a:extLst>
              <a:ext uri="{FF2B5EF4-FFF2-40B4-BE49-F238E27FC236}">
                <a16:creationId xmlns:a16="http://schemas.microsoft.com/office/drawing/2014/main" id="{C7965F7C-6094-D4EC-37F2-6B0C3A276E7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1" t="14483" r="31343" b="11199"/>
          <a:stretch/>
        </p:blipFill>
        <p:spPr>
          <a:xfrm>
            <a:off x="5118055" y="1059865"/>
            <a:ext cx="1226484" cy="14379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32B11AB-9367-CB62-0921-42A44485CA22}"/>
              </a:ext>
            </a:extLst>
          </p:cNvPr>
          <p:cNvSpPr txBox="1"/>
          <p:nvPr/>
        </p:nvSpPr>
        <p:spPr>
          <a:xfrm>
            <a:off x="5174451" y="676884"/>
            <a:ext cx="1113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3</a:t>
            </a:r>
          </a:p>
        </p:txBody>
      </p:sp>
      <p:pic>
        <p:nvPicPr>
          <p:cNvPr id="25" name="Picture 24" descr="A close up of a brain&#10;&#10;Description automatically generated">
            <a:extLst>
              <a:ext uri="{FF2B5EF4-FFF2-40B4-BE49-F238E27FC236}">
                <a16:creationId xmlns:a16="http://schemas.microsoft.com/office/drawing/2014/main" id="{A0E74ABA-068B-2BE0-2E91-D2533534E08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1" t="12346" r="29026" b="6966"/>
          <a:stretch/>
        </p:blipFill>
        <p:spPr>
          <a:xfrm>
            <a:off x="5118055" y="2629119"/>
            <a:ext cx="1226484" cy="1437912"/>
          </a:xfrm>
          <a:prstGeom prst="rect">
            <a:avLst/>
          </a:prstGeom>
        </p:spPr>
      </p:pic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1486CB1F-5F4D-290F-93FE-83F44B3BBDC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" r="16003" b="1966"/>
          <a:stretch/>
        </p:blipFill>
        <p:spPr>
          <a:xfrm>
            <a:off x="5118055" y="4173013"/>
            <a:ext cx="1226484" cy="1228459"/>
          </a:xfrm>
          <a:prstGeom prst="rect">
            <a:avLst/>
          </a:prstGeom>
        </p:spPr>
      </p:pic>
      <p:pic>
        <p:nvPicPr>
          <p:cNvPr id="29" name="Picture 28" descr="A screenshot of a brain scan&#10;&#10;Description automatically generated">
            <a:extLst>
              <a:ext uri="{FF2B5EF4-FFF2-40B4-BE49-F238E27FC236}">
                <a16:creationId xmlns:a16="http://schemas.microsoft.com/office/drawing/2014/main" id="{F4869488-62E9-3D90-AF24-8D4DF204008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t="16017" r="33870" b="17516"/>
          <a:stretch/>
        </p:blipFill>
        <p:spPr>
          <a:xfrm>
            <a:off x="6506064" y="1059865"/>
            <a:ext cx="1226484" cy="143791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E234399-32B6-BDCD-2919-A1474AEFE7DD}"/>
              </a:ext>
            </a:extLst>
          </p:cNvPr>
          <p:cNvSpPr txBox="1"/>
          <p:nvPr/>
        </p:nvSpPr>
        <p:spPr>
          <a:xfrm>
            <a:off x="6562460" y="676884"/>
            <a:ext cx="1113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4</a:t>
            </a:r>
          </a:p>
        </p:txBody>
      </p:sp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435F3C14-1130-0A25-1A73-2BC214AE639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" r="15929" b="2393"/>
          <a:stretch/>
        </p:blipFill>
        <p:spPr>
          <a:xfrm>
            <a:off x="6513733" y="4173013"/>
            <a:ext cx="1234152" cy="1228459"/>
          </a:xfrm>
          <a:prstGeom prst="rect">
            <a:avLst/>
          </a:prstGeom>
        </p:spPr>
      </p:pic>
      <p:pic>
        <p:nvPicPr>
          <p:cNvPr id="34" name="Picture 33" descr="A screenshot of a brain scan&#10;&#10;Description automatically generated">
            <a:extLst>
              <a:ext uri="{FF2B5EF4-FFF2-40B4-BE49-F238E27FC236}">
                <a16:creationId xmlns:a16="http://schemas.microsoft.com/office/drawing/2014/main" id="{BD2C06DB-5950-1023-C4DA-1FF1C5FCACE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5" t="10967" r="27612" b="8068"/>
          <a:stretch/>
        </p:blipFill>
        <p:spPr>
          <a:xfrm>
            <a:off x="6513732" y="2629119"/>
            <a:ext cx="1226483" cy="1419760"/>
          </a:xfrm>
          <a:prstGeom prst="rect">
            <a:avLst/>
          </a:prstGeom>
        </p:spPr>
      </p:pic>
      <p:pic>
        <p:nvPicPr>
          <p:cNvPr id="36" name="Picture 35" descr="A screenshot of a brain scan&#10;&#10;Description automatically generated">
            <a:extLst>
              <a:ext uri="{FF2B5EF4-FFF2-40B4-BE49-F238E27FC236}">
                <a16:creationId xmlns:a16="http://schemas.microsoft.com/office/drawing/2014/main" id="{0F329FF5-AD2D-7E94-CC64-DB2DA0C902E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3" t="18771" r="31627" b="10755"/>
          <a:stretch/>
        </p:blipFill>
        <p:spPr>
          <a:xfrm>
            <a:off x="7894073" y="1059865"/>
            <a:ext cx="1226483" cy="143791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442C1B5-95CA-EEAB-E5A3-775478D8D9C6}"/>
              </a:ext>
            </a:extLst>
          </p:cNvPr>
          <p:cNvSpPr txBox="1"/>
          <p:nvPr/>
        </p:nvSpPr>
        <p:spPr>
          <a:xfrm>
            <a:off x="7950468" y="676884"/>
            <a:ext cx="1113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5</a:t>
            </a:r>
          </a:p>
        </p:txBody>
      </p:sp>
      <p:pic>
        <p:nvPicPr>
          <p:cNvPr id="39" name="Picture 38" descr="A screenshot of a computer&#10;&#10;Description automatically generated">
            <a:extLst>
              <a:ext uri="{FF2B5EF4-FFF2-40B4-BE49-F238E27FC236}">
                <a16:creationId xmlns:a16="http://schemas.microsoft.com/office/drawing/2014/main" id="{EB7642D6-6E0B-53AF-8775-9E9921C06D90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" r="16003" b="2906"/>
          <a:stretch/>
        </p:blipFill>
        <p:spPr>
          <a:xfrm>
            <a:off x="7901473" y="4157080"/>
            <a:ext cx="1234153" cy="1221869"/>
          </a:xfrm>
          <a:prstGeom prst="rect">
            <a:avLst/>
          </a:prstGeom>
        </p:spPr>
      </p:pic>
      <p:pic>
        <p:nvPicPr>
          <p:cNvPr id="41" name="Picture 40" descr="A close-up of a brain scan&#10;&#10;Description automatically generated">
            <a:extLst>
              <a:ext uri="{FF2B5EF4-FFF2-40B4-BE49-F238E27FC236}">
                <a16:creationId xmlns:a16="http://schemas.microsoft.com/office/drawing/2014/main" id="{8E5BF4E6-F202-9D33-012B-5E8223DD3F5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5" t="5601" r="22548" b="1192"/>
          <a:stretch/>
        </p:blipFill>
        <p:spPr>
          <a:xfrm>
            <a:off x="7894072" y="2620042"/>
            <a:ext cx="1226484" cy="14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4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BFC8D5B-E0EA-666D-943E-F83E5D09172A}"/>
              </a:ext>
            </a:extLst>
          </p:cNvPr>
          <p:cNvSpPr txBox="1"/>
          <p:nvPr/>
        </p:nvSpPr>
        <p:spPr>
          <a:xfrm>
            <a:off x="915198" y="1644002"/>
            <a:ext cx="1113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6EF9F-9D86-379B-F084-1EB53138383E}"/>
              </a:ext>
            </a:extLst>
          </p:cNvPr>
          <p:cNvSpPr txBox="1"/>
          <p:nvPr/>
        </p:nvSpPr>
        <p:spPr>
          <a:xfrm>
            <a:off x="858802" y="3104562"/>
            <a:ext cx="1226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Merged Segmentation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GM+WM+CSF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99689E-1710-9C9C-F098-72609A174BAE}"/>
              </a:ext>
            </a:extLst>
          </p:cNvPr>
          <p:cNvSpPr txBox="1"/>
          <p:nvPr/>
        </p:nvSpPr>
        <p:spPr>
          <a:xfrm>
            <a:off x="2398433" y="641146"/>
            <a:ext cx="1113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25003-F070-6344-1711-F1FCF8929B15}"/>
              </a:ext>
            </a:extLst>
          </p:cNvPr>
          <p:cNvSpPr txBox="1"/>
          <p:nvPr/>
        </p:nvSpPr>
        <p:spPr>
          <a:xfrm>
            <a:off x="3786441" y="641146"/>
            <a:ext cx="1113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2B11AB-9367-CB62-0921-42A44485CA22}"/>
              </a:ext>
            </a:extLst>
          </p:cNvPr>
          <p:cNvSpPr txBox="1"/>
          <p:nvPr/>
        </p:nvSpPr>
        <p:spPr>
          <a:xfrm>
            <a:off x="5174452" y="638092"/>
            <a:ext cx="1113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234399-32B6-BDCD-2919-A1474AEFE7DD}"/>
              </a:ext>
            </a:extLst>
          </p:cNvPr>
          <p:cNvSpPr txBox="1"/>
          <p:nvPr/>
        </p:nvSpPr>
        <p:spPr>
          <a:xfrm>
            <a:off x="6562460" y="638091"/>
            <a:ext cx="1113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42C1B5-95CA-EEAB-E5A3-775478D8D9C6}"/>
              </a:ext>
            </a:extLst>
          </p:cNvPr>
          <p:cNvSpPr txBox="1"/>
          <p:nvPr/>
        </p:nvSpPr>
        <p:spPr>
          <a:xfrm>
            <a:off x="7950468" y="638090"/>
            <a:ext cx="1113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5</a:t>
            </a:r>
          </a:p>
        </p:txBody>
      </p:sp>
      <p:pic>
        <p:nvPicPr>
          <p:cNvPr id="3" name="Picture 2" descr="A close up of a brain&#10;&#10;Description automatically generated">
            <a:extLst>
              <a:ext uri="{FF2B5EF4-FFF2-40B4-BE49-F238E27FC236}">
                <a16:creationId xmlns:a16="http://schemas.microsoft.com/office/drawing/2014/main" id="{A24AE5EC-2AE5-485D-4B63-A17DB5D208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5" t="6256" r="34012" b="8871"/>
          <a:stretch/>
        </p:blipFill>
        <p:spPr>
          <a:xfrm>
            <a:off x="2342037" y="1063547"/>
            <a:ext cx="1226484" cy="1437913"/>
          </a:xfrm>
          <a:prstGeom prst="rect">
            <a:avLst/>
          </a:prstGeom>
        </p:spPr>
      </p:pic>
      <p:pic>
        <p:nvPicPr>
          <p:cNvPr id="6" name="Picture 5" descr="A screen shot of a brain&#10;&#10;Description automatically generated">
            <a:extLst>
              <a:ext uri="{FF2B5EF4-FFF2-40B4-BE49-F238E27FC236}">
                <a16:creationId xmlns:a16="http://schemas.microsoft.com/office/drawing/2014/main" id="{25E6E7CF-7F73-D972-6518-5D524D17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6" t="5404" r="37537" b="11338"/>
          <a:stretch/>
        </p:blipFill>
        <p:spPr>
          <a:xfrm>
            <a:off x="2342037" y="2646862"/>
            <a:ext cx="1226484" cy="1583315"/>
          </a:xfrm>
          <a:prstGeom prst="rect">
            <a:avLst/>
          </a:prstGeom>
        </p:spPr>
      </p:pic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6FB352E-8BC6-A79B-40E7-267D9069A2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1" t="8505" r="29648" b="7358"/>
          <a:stretch/>
        </p:blipFill>
        <p:spPr>
          <a:xfrm>
            <a:off x="3730044" y="2646861"/>
            <a:ext cx="1226485" cy="1583315"/>
          </a:xfrm>
          <a:prstGeom prst="rect">
            <a:avLst/>
          </a:prstGeom>
        </p:spPr>
      </p:pic>
      <p:pic>
        <p:nvPicPr>
          <p:cNvPr id="19" name="Picture 18" descr="A close up of a brain&#10;&#10;Description automatically generated">
            <a:extLst>
              <a:ext uri="{FF2B5EF4-FFF2-40B4-BE49-F238E27FC236}">
                <a16:creationId xmlns:a16="http://schemas.microsoft.com/office/drawing/2014/main" id="{C898DB96-2797-67B5-5AAE-3543EADF42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5" t="8593" r="24521" b="6436"/>
          <a:stretch/>
        </p:blipFill>
        <p:spPr>
          <a:xfrm>
            <a:off x="3706732" y="1063546"/>
            <a:ext cx="1273110" cy="1437913"/>
          </a:xfrm>
          <a:prstGeom prst="rect">
            <a:avLst/>
          </a:prstGeom>
        </p:spPr>
      </p:pic>
      <p:pic>
        <p:nvPicPr>
          <p:cNvPr id="24" name="Picture 2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C810380-DE08-1722-A11A-FA53FF04B2F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9" t="11128" r="33190" b="11128"/>
          <a:stretch/>
        </p:blipFill>
        <p:spPr>
          <a:xfrm>
            <a:off x="5118054" y="2646862"/>
            <a:ext cx="1226485" cy="1583314"/>
          </a:xfrm>
          <a:prstGeom prst="rect">
            <a:avLst/>
          </a:prstGeom>
        </p:spPr>
      </p:pic>
      <p:pic>
        <p:nvPicPr>
          <p:cNvPr id="28" name="Picture 27" descr="A close-up of a brain scan&#10;&#10;Description automatically generated">
            <a:extLst>
              <a:ext uri="{FF2B5EF4-FFF2-40B4-BE49-F238E27FC236}">
                <a16:creationId xmlns:a16="http://schemas.microsoft.com/office/drawing/2014/main" id="{288183BC-049D-2B4C-E2F0-04558423E14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" t="9773" r="25672" b="4959"/>
          <a:stretch/>
        </p:blipFill>
        <p:spPr>
          <a:xfrm>
            <a:off x="5118053" y="1063544"/>
            <a:ext cx="1227659" cy="1386579"/>
          </a:xfrm>
          <a:prstGeom prst="rect">
            <a:avLst/>
          </a:prstGeom>
        </p:spPr>
      </p:pic>
      <p:pic>
        <p:nvPicPr>
          <p:cNvPr id="33" name="Picture 3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EA18754-A429-EB2C-E8C3-17195372165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1" t="11897" r="32156" b="8890"/>
          <a:stretch/>
        </p:blipFill>
        <p:spPr>
          <a:xfrm>
            <a:off x="6506064" y="2646862"/>
            <a:ext cx="1226484" cy="1583314"/>
          </a:xfrm>
          <a:prstGeom prst="rect">
            <a:avLst/>
          </a:prstGeom>
        </p:spPr>
      </p:pic>
      <p:pic>
        <p:nvPicPr>
          <p:cNvPr id="38" name="Picture 37" descr="A close-up of a brain scan&#10;&#10;Description automatically generated">
            <a:extLst>
              <a:ext uri="{FF2B5EF4-FFF2-40B4-BE49-F238E27FC236}">
                <a16:creationId xmlns:a16="http://schemas.microsoft.com/office/drawing/2014/main" id="{08C98F71-EE16-60A1-85E2-79B3BCF46E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5" t="10231" r="29042" b="8520"/>
          <a:stretch/>
        </p:blipFill>
        <p:spPr>
          <a:xfrm>
            <a:off x="6507963" y="1063544"/>
            <a:ext cx="1224585" cy="1386579"/>
          </a:xfrm>
          <a:prstGeom prst="rect">
            <a:avLst/>
          </a:prstGeom>
        </p:spPr>
      </p:pic>
      <p:pic>
        <p:nvPicPr>
          <p:cNvPr id="42" name="Picture 4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7B9B022-9D7C-CEB2-1850-8E9BF348C89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5" t="13350" r="31969" b="8884"/>
          <a:stretch/>
        </p:blipFill>
        <p:spPr>
          <a:xfrm>
            <a:off x="7894073" y="2637343"/>
            <a:ext cx="1254507" cy="1583314"/>
          </a:xfrm>
          <a:prstGeom prst="rect">
            <a:avLst/>
          </a:prstGeom>
        </p:spPr>
      </p:pic>
      <p:pic>
        <p:nvPicPr>
          <p:cNvPr id="44" name="Picture 43" descr="A close-up of a brain scan&#10;&#10;Description automatically generated">
            <a:extLst>
              <a:ext uri="{FF2B5EF4-FFF2-40B4-BE49-F238E27FC236}">
                <a16:creationId xmlns:a16="http://schemas.microsoft.com/office/drawing/2014/main" id="{F40FA082-48EA-FC21-FF88-3BEF34CB1BD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6" t="9930" r="24518" b="3522"/>
          <a:stretch/>
        </p:blipFill>
        <p:spPr>
          <a:xfrm>
            <a:off x="7875470" y="1056326"/>
            <a:ext cx="1273110" cy="144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24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ABDELRAHMAN USAMA GABR ABDOU HABIB</dc:creator>
  <cp:lastModifiedBy>ABDELRAHMAN USAMA GABR ABDOU HABIB</cp:lastModifiedBy>
  <cp:revision>31</cp:revision>
  <dcterms:created xsi:type="dcterms:W3CDTF">2023-10-01T21:54:12Z</dcterms:created>
  <dcterms:modified xsi:type="dcterms:W3CDTF">2023-10-03T15:38:03Z</dcterms:modified>
</cp:coreProperties>
</file>