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Eco-Challenge 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Hackathon IA For Good – S2</a:t>
            </a:r>
          </a:p>
          <a:p>
            <a:r>
              <a:t>« Écoute-moi… Je suffoque. »</a:t>
            </a:r>
          </a:p>
          <a:p/>
          <a:p>
            <a:r>
              <a:t>Équipe : [Votre nom]</a:t>
            </a:r>
          </a:p>
          <a:p>
            <a:r>
              <a:t>Date : Avril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Défis rencontrés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Gestion multilingue</a:t>
            </a:r>
          </a:p>
          <a:p>
            <a:r>
              <a:t>• Intégration des visuels IA</a:t>
            </a:r>
          </a:p>
          <a:p>
            <a:r>
              <a:t>• Optimisation responsive tous supports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Projections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Version mobile native</a:t>
            </a:r>
          </a:p>
          <a:p>
            <a:r>
              <a:t>• Tableau de bord personnel</a:t>
            </a:r>
          </a:p>
          <a:p>
            <a:r>
              <a:t>• Challenges communautaires</a:t>
            </a:r>
          </a:p>
          <a:p>
            <a:r>
              <a:t>• Points &amp; classement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Remerciements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Merci à l’organisation du Hackathon IA For Good</a:t>
            </a:r>
          </a:p>
          <a:p/>
          <a:p>
            <a:r>
              <a:t>🌍 Un petit geste quotidien peut avoir un grand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La planète étouffe sous l’impact quotidien de nos habitudes.</a:t>
            </a:r>
          </a:p>
          <a:p>
            <a:r>
              <a:t>🎯 Objectif : Sensibiliser et engager le public à adopter des gestes écologiques simples et quotidiens.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L’idée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Une plateforme interactive gamifiée pour :</a:t>
            </a:r>
          </a:p>
          <a:p>
            <a:r>
              <a:t>• Relever des défis écologiques</a:t>
            </a:r>
          </a:p>
          <a:p>
            <a:r>
              <a:t>• Suivre sa progression</a:t>
            </a:r>
          </a:p>
          <a:p>
            <a:r>
              <a:t>• S’inspirer de témoignages et de la communauté</a:t>
            </a:r>
          </a:p>
          <a:p/>
          <a:p>
            <a:r>
              <a:t>💻 Accessible sur web et mobile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Aperçu de la WebApp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Page d’accueil</a:t>
            </a:r>
          </a:p>
          <a:p>
            <a:r>
              <a:t>• Liste des défis</a:t>
            </a:r>
          </a:p>
          <a:p>
            <a:r>
              <a:t>• Page de témoignages</a:t>
            </a:r>
          </a:p>
          <a:p>
            <a:r>
              <a:t>• Appel à l'action avec le slogan</a:t>
            </a:r>
          </a:p>
          <a:p/>
          <a:p>
            <a:r>
              <a:t>(Captures d’écran à ajouter manuellement)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Fonctionnalités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Défis écologiques quotidiens (Hydration Hero, Waste Warrior...)</a:t>
            </a:r>
          </a:p>
          <a:p>
            <a:r>
              <a:t>• Suivi des défis accomplis</a:t>
            </a:r>
          </a:p>
          <a:p>
            <a:r>
              <a:t>• Communauté avec likes/commentaires</a:t>
            </a:r>
          </a:p>
          <a:p>
            <a:r>
              <a:t>• Design épuré, responsive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👥 Jeunes citoyens connectés</a:t>
            </a:r>
          </a:p>
          <a:p>
            <a:r>
              <a:t>🏫 Écoles, campus, associations</a:t>
            </a:r>
          </a:p>
          <a:p>
            <a:r>
              <a:t>🏢 Entreprises (team-building vert)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 utilisée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IA générative pour visuels &amp; slogans</a:t>
            </a:r>
          </a:p>
          <a:p>
            <a:r>
              <a:t>• Possibilité d’analyse comportementale future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+ Tailwind CSS</a:t>
            </a:r>
          </a:p>
          <a:p>
            <a:r>
              <a:t>• Interface fluide et responsive</a:t>
            </a:r>
          </a:p>
          <a:p>
            <a:r>
              <a:t>• UX centrée sur simplicité et impact visuel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Critères du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Clarté du message écologique : oui</a:t>
            </a:r>
          </a:p>
          <a:p>
            <a:r>
              <a:t>✔ Qualité visuelle et créativité : oui</a:t>
            </a:r>
          </a:p>
          <a:p>
            <a:r>
              <a:t>✔ Pertinence et UX : oui</a:t>
            </a:r>
          </a:p>
          <a:p>
            <a:r>
              <a:t>✔ Originalité du concept : oui</a:t>
            </a:r>
          </a:p>
          <a:p>
            <a:r>
              <a:t>✔ Réflexion critique : documentée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