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Inter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gnNuLFaYZ/pps05OyNwrMr9B+m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Inter-bold.fntdata"/><Relationship Id="rId10" Type="http://schemas.openxmlformats.org/officeDocument/2006/relationships/slide" Target="slides/slide6.xml"/><Relationship Id="rId21" Type="http://schemas.openxmlformats.org/officeDocument/2006/relationships/font" Target="fonts/Inter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b5ced6eee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b5ced6e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HEART DISEASE PREDICTION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Nguyen Thi Thuy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Python20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1373188"/>
            <a:ext cx="6286042" cy="528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0"/>
          <p:cNvSpPr txBox="1"/>
          <p:nvPr>
            <p:ph type="title"/>
          </p:nvPr>
        </p:nvSpPr>
        <p:spPr>
          <a:xfrm>
            <a:off x="276225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ANALYSE DATASET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VALIDATION SET</a:t>
            </a:r>
            <a:endParaRPr/>
          </a:p>
        </p:txBody>
      </p:sp>
      <p:pic>
        <p:nvPicPr>
          <p:cNvPr id="150" name="Google Shape;15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399" y="1804988"/>
            <a:ext cx="11725470" cy="3576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VALIDATION SET</a:t>
            </a:r>
            <a:endParaRPr/>
          </a:p>
        </p:txBody>
      </p:sp>
      <p:pic>
        <p:nvPicPr>
          <p:cNvPr id="156" name="Google Shape;156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013" y="1817370"/>
            <a:ext cx="6402683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1857" y="2042313"/>
            <a:ext cx="4655503" cy="277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VALIDATION SET</a:t>
            </a:r>
            <a:endParaRPr/>
          </a:p>
        </p:txBody>
      </p:sp>
      <p:pic>
        <p:nvPicPr>
          <p:cNvPr id="163" name="Google Shape;163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049" y="1444049"/>
            <a:ext cx="4908900" cy="47475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64" name="Google Shape;164;p13"/>
          <p:cNvSpPr txBox="1"/>
          <p:nvPr/>
        </p:nvSpPr>
        <p:spPr>
          <a:xfrm>
            <a:off x="838212" y="6191582"/>
            <a:ext cx="326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 has the highest score</a:t>
            </a:r>
            <a:endParaRPr/>
          </a:p>
        </p:txBody>
      </p:sp>
      <p:pic>
        <p:nvPicPr>
          <p:cNvPr id="165" name="Google Shape;1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350" y="1444051"/>
            <a:ext cx="4766722" cy="47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b5ced6eee_0_7"/>
          <p:cNvSpPr txBox="1"/>
          <p:nvPr>
            <p:ph type="title"/>
          </p:nvPr>
        </p:nvSpPr>
        <p:spPr>
          <a:xfrm>
            <a:off x="444050" y="475475"/>
            <a:ext cx="283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ENSEMBLE ALGORITHM</a:t>
            </a:r>
            <a:endParaRPr/>
          </a:p>
        </p:txBody>
      </p:sp>
      <p:pic>
        <p:nvPicPr>
          <p:cNvPr id="171" name="Google Shape;171;g11b5ced6eee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928" y="392775"/>
            <a:ext cx="6214925" cy="61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title"/>
          </p:nvPr>
        </p:nvSpPr>
        <p:spPr>
          <a:xfrm>
            <a:off x="838200" y="2889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FIT DATA BY USING LR AND FIND ACCURACY</a:t>
            </a:r>
            <a:endParaRPr/>
          </a:p>
        </p:txBody>
      </p:sp>
      <p:pic>
        <p:nvPicPr>
          <p:cNvPr id="177" name="Google Shape;177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00" y="1701200"/>
            <a:ext cx="5174100" cy="16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6100" y="1701207"/>
            <a:ext cx="61817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type="title"/>
          </p:nvPr>
        </p:nvSpPr>
        <p:spPr>
          <a:xfrm>
            <a:off x="3718035" y="247192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/>
              <a:t>THANK YOU ^^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Problem definition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Load and analyse dataset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Validation Set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Evaluate algorithms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Finalize the model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Validate model results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DEFINITION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Input: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P</a:t>
            </a:r>
            <a:r>
              <a:rPr i="0" lang="en-US">
                <a:latin typeface="Arial"/>
                <a:ea typeface="Arial"/>
                <a:cs typeface="Arial"/>
                <a:sym typeface="Arial"/>
              </a:rPr>
              <a:t>otential risk factor. There are both demographic, behavioural and medical risk factors.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Output: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Heart disease or not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371475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03" name="Google Shape;103;p4"/>
          <p:cNvSpPr txBox="1"/>
          <p:nvPr/>
        </p:nvSpPr>
        <p:spPr>
          <a:xfrm>
            <a:off x="566737" y="1325563"/>
            <a:ext cx="11625263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There are 13 attributes</a:t>
            </a:r>
            <a:endParaRPr/>
          </a:p>
          <a:p>
            <a:pPr indent="-1079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1" i="0" lang="en-US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age</a:t>
            </a:r>
            <a:r>
              <a:rPr b="0" i="0" lang="en-US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age in years</a:t>
            </a:r>
            <a:endParaRPr/>
          </a:p>
          <a:p>
            <a:pPr indent="-1079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1" i="0" lang="en-US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sex: </a:t>
            </a:r>
            <a:r>
              <a:rPr b="0" i="0" lang="en-US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sex (1 = male; 0 = female)</a:t>
            </a:r>
            <a:endParaRPr/>
          </a:p>
          <a:p>
            <a:pPr indent="-1079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1" i="0" lang="en-US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cp: </a:t>
            </a:r>
            <a:r>
              <a:rPr b="0" i="0" lang="en-US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chest pain type: Value 0: typical angina, Value 1: atypical angina, Value 2: non-anginal pain, Value 3: asymptomatic</a:t>
            </a:r>
            <a:endParaRPr/>
          </a:p>
          <a:p>
            <a:pPr indent="-1079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1" i="0" lang="en-US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trestbps: </a:t>
            </a:r>
            <a:r>
              <a:rPr b="0" i="0" lang="en-US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resting blood pressure (in mm Hg on admission to the hospital)</a:t>
            </a:r>
            <a:endParaRPr/>
          </a:p>
          <a:p>
            <a:pPr indent="-1079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1" i="0" lang="en-US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chol: </a:t>
            </a:r>
            <a:r>
              <a:rPr b="0" i="0" lang="en-US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serum cholestoral in mg/dl</a:t>
            </a:r>
            <a:endParaRPr/>
          </a:p>
          <a:p>
            <a:pPr indent="-1079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1" i="0" lang="en-US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fbs: </a:t>
            </a:r>
            <a:r>
              <a:rPr b="0" i="0" lang="en-US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(fasting blood sugar &gt; 120 mg/dl) (1 = true; 0 = false)</a:t>
            </a:r>
            <a:endParaRPr/>
          </a:p>
          <a:p>
            <a:pPr indent="-1079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1" i="0" lang="en-US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restecg: </a:t>
            </a:r>
            <a:r>
              <a:rPr b="0" i="0" lang="en-US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resting electrocardiographic results: Value 0: normal, Value 1: having ST-T wave abnormality (T wave inversions and/or ST elevation or depression of &gt; 0.05 mV), Value 2: showing probable or definite left ventricular hypertrophy by Estes' criteria</a:t>
            </a:r>
            <a:endParaRPr/>
          </a:p>
          <a:p>
            <a:pPr indent="-1079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1" i="0" lang="en-US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thalach</a:t>
            </a:r>
            <a:r>
              <a:rPr b="0" i="0" lang="en-US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maximum heart rate achieved</a:t>
            </a:r>
            <a:endParaRPr/>
          </a:p>
          <a:p>
            <a:pPr indent="-1079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1" i="0" lang="en-US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exang: </a:t>
            </a:r>
            <a:r>
              <a:rPr b="0" i="0" lang="en-US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exercise induced angina (1 = yes; 0 = no)</a:t>
            </a:r>
            <a:endParaRPr/>
          </a:p>
          <a:p>
            <a:pPr indent="-1079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1" i="0" lang="en-US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oldpeak </a:t>
            </a:r>
            <a:r>
              <a:rPr b="0" i="0" lang="en-US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= ST depression induced by exercise relative to rest</a:t>
            </a:r>
            <a:endParaRPr/>
          </a:p>
          <a:p>
            <a:pPr indent="-1079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1" i="0" lang="en-US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slope: </a:t>
            </a:r>
            <a:r>
              <a:rPr b="0" i="0" lang="en-US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slope of the peak exercise ST segment: Value 0: upsloping, Value 1: flat, Value 2: downsloping</a:t>
            </a:r>
            <a:endParaRPr b="0" i="0" sz="17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079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1" i="0" lang="en-US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ca: </a:t>
            </a:r>
            <a:r>
              <a:rPr b="0" i="0" lang="en-US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number of major vessels (0-3) colored by flourosopy</a:t>
            </a:r>
            <a:endParaRPr b="0" i="0" sz="17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079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1" i="0" lang="en-US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thal</a:t>
            </a:r>
            <a:r>
              <a:rPr b="0" i="0" lang="en-US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0 = normal; 1 = fixed defect; 2 = reversable defect</a:t>
            </a:r>
            <a:br>
              <a:rPr b="0" i="0" lang="en-US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0" i="0" lang="en-US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and the label</a:t>
            </a:r>
            <a:endParaRPr/>
          </a:p>
        </p:txBody>
      </p:sp>
      <p:sp>
        <p:nvSpPr>
          <p:cNvPr id="104" name="Google Shape;104;p4"/>
          <p:cNvSpPr txBox="1"/>
          <p:nvPr/>
        </p:nvSpPr>
        <p:spPr>
          <a:xfrm>
            <a:off x="566717" y="6284475"/>
            <a:ext cx="794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OUTPUT: condition: 0 = no disease, 1 = disease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Import library</a:t>
            </a:r>
            <a:endParaRPr/>
          </a:p>
        </p:txBody>
      </p:sp>
      <p:pic>
        <p:nvPicPr>
          <p:cNvPr id="110" name="Google Shape;11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15306"/>
            <a:ext cx="3753399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pic>
        <p:nvPicPr>
          <p:cNvPr id="116" name="Google Shape;11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910" y="1733232"/>
            <a:ext cx="5630182" cy="144224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17" name="Google Shape;11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758473"/>
            <a:ext cx="2662829" cy="363505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18" name="Google Shape;11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73739" y="1733232"/>
            <a:ext cx="3185174" cy="363505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19" name="Google Shape;11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0910" y="3682525"/>
            <a:ext cx="3848100" cy="157162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ANALYSE DATASET</a:t>
            </a:r>
            <a:endParaRPr/>
          </a:p>
        </p:txBody>
      </p:sp>
      <p:pic>
        <p:nvPicPr>
          <p:cNvPr id="125" name="Google Shape;12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450" y="2046024"/>
            <a:ext cx="10515600" cy="276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CE5CD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276225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ANALYSE DATASET</a:t>
            </a:r>
            <a:endParaRPr/>
          </a:p>
        </p:txBody>
      </p:sp>
      <p:pic>
        <p:nvPicPr>
          <p:cNvPr id="131" name="Google Shape;131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137" y="1199198"/>
            <a:ext cx="6274288" cy="5552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8337" y="1705685"/>
            <a:ext cx="4237141" cy="3446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CE5CD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090612"/>
            <a:ext cx="5921173" cy="551021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38" name="Google Shape;138;p9"/>
          <p:cNvSpPr txBox="1"/>
          <p:nvPr>
            <p:ph type="title"/>
          </p:nvPr>
        </p:nvSpPr>
        <p:spPr>
          <a:xfrm>
            <a:off x="371475" y="698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ANALYSE DATASET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2022-04-24T15:19:37Z</dcterms:created>
  <dc:creator>Nguyen Thi Thuy</dc:creator>
</cp:coreProperties>
</file>