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63" r:id="rId3"/>
    <p:sldId id="264" r:id="rId4"/>
    <p:sldId id="265" r:id="rId5"/>
    <p:sldId id="258" r:id="rId6"/>
    <p:sldId id="259" r:id="rId7"/>
    <p:sldId id="260" r:id="rId8"/>
    <p:sldId id="261" r:id="rId9"/>
    <p:sldId id="262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1030" autoAdjust="0"/>
  </p:normalViewPr>
  <p:slideViewPr>
    <p:cSldViewPr snapToGrid="0">
      <p:cViewPr varScale="1">
        <p:scale>
          <a:sx n="58" d="100"/>
          <a:sy n="58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-259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A9E0D5-7F1A-4FFC-B5B7-CB9057C5BB32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14A342-8C19-4B6B-B515-2A59965F6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16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Propagation Delay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1/Voltage supply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Propagation Delay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Temperature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14A342-8C19-4B6B-B515-2A59965F6E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60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 tools use the signal threshold values to calculate the cell delays. The example here shows the signal threshold values from the .lib. </a:t>
            </a:r>
          </a:p>
          <a:p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#Signal thresholds in lib </a:t>
            </a:r>
          </a:p>
          <a:p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input_threshold_pct_fall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60.0; </a:t>
            </a:r>
          </a:p>
          <a:p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input_threshold_pct_rise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60.0;</a:t>
            </a:r>
          </a:p>
          <a:p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output_threshold_pct_fall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40.0; </a:t>
            </a:r>
          </a:p>
          <a:p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output_threshold_pct_rise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40.0; </a:t>
            </a:r>
          </a:p>
          <a:p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 tools calculate the rise delay from the input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threshold_pet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rise of 60 and output rise of 40.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Similarly, STA tools calculate the fall delay from the input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threshold_pet_fall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60 and output of 40. </a:t>
            </a:r>
          </a:p>
          <a:p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14A342-8C19-4B6B-B515-2A59965F6EB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90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standard cell libraries use a Lookup Table (LUT) within its cell models to provide timing delays as a function of input slew and output load.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LUT models have the accuracy of SPICE simulations. These models require only a few input variables and are very fast to use in calculating the delays of the paths.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14A342-8C19-4B6B-B515-2A59965F6E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37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output load is the capacitance load as seen b: the related output pins. For example. for a D flip-flop. the related output pin of the Q pin is Q. The related output load is the load as seen by Q and is used in calculating the delay for Q in 3-D LIT models. </a:t>
            </a:r>
          </a:p>
          <a:p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3-D LIT models work?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illustration shows a three-dimensional lookup table.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slew axis is the input net transition, and the load axis is the total output pin capacitance. The load2 axis is the related output pin capacitance.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locating a pair of numbers in quotes from the slew and load axis, the STA tool chooses one number for the delay value based on the value of the load2 axis.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actual bad does not fall directly on or at one of the load-axis index points, the delay is determined by interpolation from the closest points.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 tool determines the equation for the line segment connecting the two nearest points in the table.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 tool solves for the delay at the load point of interest.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load point is outside the boundary of the table, the delay is extrapolated to the closest known points.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sparse sampling point that is too far out of range can lead to inaccuracy.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14A342-8C19-4B6B-B515-2A59965F6EB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27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library, the input slew and output load are the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index_I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index_2 from delay template_7x7. </a:t>
            </a:r>
            <a:b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Then, under the cell delay for AND2X1, you will find this LIT in the library: </a:t>
            </a:r>
            <a:b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cell_rise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(delay_template_7x7) { </a:t>
            </a:r>
            <a:b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index_1("0.042, 0 066, 0.112, 0 206, 0392, 0.764, 1 5"); </a:t>
            </a:r>
            <a:b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index_2(“0.00079, 0.002054, 0 00474, 0.010112. 0.020856, 0 042186, 0.08532“); </a:t>
            </a:r>
            <a:b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("0.091522,0.102488, 0.123201, 0.161183, 0.234593, 0379090, 0.670558%1 "0.096236,0.107177, 0.127815, 0.165780, 0_239183, 0383702, 0.67518011 13105184, 0.116100, 0136686, 0.174547, 0 247873, 0392410, 0.68393811 13119600, 0.130721, 0151606, 0.189428, 0.262634, 0407105,0.698662",\ "0.133882,0.145795, 0167463, 0.205899, 0.279294, 0_423465, 0.714886",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the value of the cell delay for A </a:t>
            </a:r>
            <a:r>
              <a:rPr lang="en-US" sz="14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→ Z rising = 0.189428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Similarly for the other timing arcs. you will find these values in their LUTs: </a:t>
            </a:r>
            <a:br>
              <a:rPr lang="en-US" sz="14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4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 value of cell delay for A → Z falling = 0.216009 </a:t>
            </a:r>
            <a:br>
              <a:rPr lang="en-US" sz="14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4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 value of cell delay for B → Z rising = 0.191553 </a:t>
            </a:r>
            <a:br>
              <a:rPr lang="en-US" sz="14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4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 value of cell delay for B → Z falling = 0.233191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Therefore, the worst delay is through B → Z falling equals 0.233191.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	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14A342-8C19-4B6B-B515-2A59965F6EB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82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588B0-83F9-43E1-9462-04AFAE6A3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381165-3F37-4B0A-8078-23E74E46A3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F3A44-82D0-4520-B217-22EB68C36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A8F2-3689-41D2-A279-79A9B2D0792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F0D71-9BE4-4B10-B9A4-87EFEB565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FA679-F85A-4E87-83B2-EBB2F529C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477E4-E89B-430A-9576-1ADF7B285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4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3A10C-7389-42AE-AD07-C0BE527B2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44A529-30AB-495E-A38C-92E2BF2BD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A6DBA-2FEE-46CA-97EE-135A3C801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A8F2-3689-41D2-A279-79A9B2D0792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A6F63-041A-4968-9C8B-7E0D16F47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86156-4996-491B-BAF1-4752EBD33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477E4-E89B-430A-9576-1ADF7B285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89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7089A3-717C-4EFB-81A8-7C95E9CE97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AF58B0-7C47-4BE1-99FC-CC9400F4A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87869-5BDD-4F93-800B-5563929AB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A8F2-3689-41D2-A279-79A9B2D0792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93325-3637-4EBA-88AD-B13DCFE80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1E97B-8599-44EB-A5E8-E9ED9874C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477E4-E89B-430A-9576-1ADF7B285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9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3D5DE-31FC-4E34-BA41-69ABF46ED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6FAD3-9D56-4F58-B841-D6252CC7A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72510-954D-4441-8C25-05CA77F04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A8F2-3689-41D2-A279-79A9B2D0792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6A187-1187-4E9C-B36F-BE5B95B19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A1C6B-1D35-4644-9827-F12322FF5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477E4-E89B-430A-9576-1ADF7B285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63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CD819-E9B1-4472-8D0A-A7E1BE69A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1B673-F06D-48D8-AC28-8E4D61E00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0D642-4950-4063-BAA6-C67B29368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A8F2-3689-41D2-A279-79A9B2D0792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CD77C-C33E-4252-B30D-494AC75CE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8A4EF-4022-48B4-9DB9-4569D19EC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477E4-E89B-430A-9576-1ADF7B285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75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4374E-8757-4A18-BB39-C5BB542AB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1474F-B2D5-47C3-90CA-5BD7784A7F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348A5E-E90D-4CB9-8833-9BB4C0674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EB7E7-ACB7-42AC-A2FF-50A8C5B30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A8F2-3689-41D2-A279-79A9B2D0792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BB982A-50B9-49AC-B1C6-5538B6D7C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8E7D5-31DD-4A24-8F11-B70879F45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477E4-E89B-430A-9576-1ADF7B285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097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DC1EE-187B-42B2-A316-6D22B423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BB131-DAEE-4FE7-B468-431BEBE76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F6CD09-AE5D-437A-A05F-94335ECC5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53146F-3341-4A91-86B2-DE1FDB3C72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83F4DE-78F4-4A30-8A4C-D7B2D0B92E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B20F94-1CA8-46B7-8A36-DE2AAB377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A8F2-3689-41D2-A279-79A9B2D0792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FFD46-F780-4F23-AB67-0B2AFD3AB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BAD529-AF9D-4E45-988C-6FC525572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477E4-E89B-430A-9576-1ADF7B285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54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D511F-4A91-44F2-BF19-3E9CD91F4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6F71B4-3B36-48A5-AFBF-BE48B7E86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A8F2-3689-41D2-A279-79A9B2D0792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E32AFB-0436-455D-86D9-147231223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EB112-A8D1-4226-850E-D4AA3A671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477E4-E89B-430A-9576-1ADF7B285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78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D8A712-B35E-44D1-96C6-C5BFC3A08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A8F2-3689-41D2-A279-79A9B2D0792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D3AC45-4EDE-48A0-9BF9-28FF20011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803209-47E7-4ADF-9B86-A2F9FA467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477E4-E89B-430A-9576-1ADF7B285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07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E35A7-2CDD-462E-B39A-01E2B98CC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E25F5-D0C9-4AAE-A2B2-29DCA52E7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B738B7-DA23-478A-9D69-D1C1C29A5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0D8BF-8E17-4AC9-B15B-97271E6A4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A8F2-3689-41D2-A279-79A9B2D0792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2ACC0-4D08-480D-8CE4-42D174786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D002A-CDB4-4B2A-A7E7-EF0D724FA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477E4-E89B-430A-9576-1ADF7B285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271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FDCE0-2107-47E6-83C0-2E181096E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DCA90A-403B-4688-8600-E440CF40E1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FF0E44-E191-465F-BB87-7174F917B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816133-D203-498F-AD44-8E20B77D3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A8F2-3689-41D2-A279-79A9B2D0792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F4F8A-3811-496A-AE99-1F46C9548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29890E-42D7-4C20-8C0B-32C694558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477E4-E89B-430A-9576-1ADF7B285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81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856F0A-37BE-44EF-8171-E00728A00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07CE6-EFB4-4BE7-8440-ECAE4EFE1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FB1B9-CFA4-4D4D-B969-0FF70B9BC8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DA8F2-3689-41D2-A279-79A9B2D0792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D9422-D091-4D1B-803E-002E107167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35922-0405-485E-A4B1-F049F3CAF4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477E4-E89B-430A-9576-1ADF7B285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28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4AD8C2CB-D767-4FEF-A368-E9425A477E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51" r="-1" b="-1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7173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143F84E-0527-4334-82F9-64A30DA38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012" y="937044"/>
            <a:ext cx="6629975" cy="498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862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96D83F86-8AD8-4D9F-878F-0AAE5D5DC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188" y="1184715"/>
            <a:ext cx="8123624" cy="448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502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8A116067-82AB-4948-8343-ADD350681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188" y="956095"/>
            <a:ext cx="8123624" cy="494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34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25DC002-6D93-48D9-8655-D84284C4BA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808" y="1215198"/>
            <a:ext cx="8108383" cy="442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777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527D0BE-47FC-4964-9F21-CC5CB075E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188" y="1188526"/>
            <a:ext cx="8123624" cy="448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481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849DAB4-2F3A-455F-99C6-ACD612261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670" y="1199957"/>
            <a:ext cx="8062659" cy="445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630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letter, email&#10;&#10;Description automatically generated">
            <a:extLst>
              <a:ext uri="{FF2B5EF4-FFF2-40B4-BE49-F238E27FC236}">
                <a16:creationId xmlns:a16="http://schemas.microsoft.com/office/drawing/2014/main" id="{D170D012-AB25-4B02-B36D-1DA7E23CD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823" y="959906"/>
            <a:ext cx="6622354" cy="493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449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AD10E99-ED2B-4280-A7CD-17B958933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254" y="956095"/>
            <a:ext cx="6599492" cy="494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794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285075EE-623E-4413-82D7-27405E3681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633" y="956095"/>
            <a:ext cx="6614733" cy="494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22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3D4770F-6B37-45B5-8A1D-BCD4755D6B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064" y="944664"/>
            <a:ext cx="6591871" cy="496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515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EB2FE932-9D19-48FE-8570-FF173B6C2B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012" y="940854"/>
            <a:ext cx="6629975" cy="497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897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D35F597-AF5B-4752-B556-674E419B6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443" y="971337"/>
            <a:ext cx="6607113" cy="491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550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8E9AC2A7-80BA-46A2-A5E3-9D8D108975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254" y="956095"/>
            <a:ext cx="6599492" cy="494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516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33F7A4D-D2C3-43FB-91AA-2E99F3B9EA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443" y="956095"/>
            <a:ext cx="6607113" cy="494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260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681</Words>
  <Application>Microsoft Office PowerPoint</Application>
  <PresentationFormat>Widescreen</PresentationFormat>
  <Paragraphs>36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Segoe UI Semilight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Abdelazeem</dc:creator>
  <cp:lastModifiedBy>Ahmed Abdelazeem</cp:lastModifiedBy>
  <cp:revision>6</cp:revision>
  <dcterms:created xsi:type="dcterms:W3CDTF">2021-02-18T12:42:31Z</dcterms:created>
  <dcterms:modified xsi:type="dcterms:W3CDTF">2021-02-18T13:45:25Z</dcterms:modified>
</cp:coreProperties>
</file>