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E16828-DA0B-4473-BA4F-4DFCAB178FA0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2623" autoAdjust="0"/>
  </p:normalViewPr>
  <p:slideViewPr>
    <p:cSldViewPr snapToGrid="0">
      <p:cViewPr varScale="1">
        <p:scale>
          <a:sx n="62" d="100"/>
          <a:sy n="62" d="100"/>
        </p:scale>
        <p:origin x="145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F22C8-5688-483C-8B5E-E5CF6F3FF5F4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76E21-3351-4832-99FE-A40366577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676E21-3351-4832-99FE-A40366577B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38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latch is a level-sensitive memory cell that is transparent to signals passing from the D input to the Q output when enabled and holds the value of D on Q at the time it becomes disabled. During the time period where the latch allows input to pass through, it is said to be in a transparent (active) state.</a:t>
            </a:r>
          </a:p>
          <a:p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means data flow through a latch depends on the state of it is enable input  In opaque (disabled) state data flow is inhibited. output is latched and cannot change.</a:t>
            </a:r>
          </a:p>
          <a:p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Flip-Flop is an edge-triggered device that samples (captures) and stores the value present at its data input when the clock input makes an enabling transition.</a:t>
            </a:r>
            <a:b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Flip-Flop is a full-cycle memory device which means the value is stored for a full cycle. Latch is a half-cycle device which means the value is stored for half a cycle only.</a:t>
            </a:r>
          </a:p>
          <a:p>
            <a:b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latch requires additional timing check compared to a flip-flop.</a:t>
            </a:r>
            <a:b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 and hold timing checks on the data input of the latch are with respect to the enable signal-transition from asserted to nonasserted.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676E21-3351-4832-99FE-A40366577B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54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enhancement allows the latch to be in one of three modes.</a:t>
            </a:r>
            <a:b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Transparent: All signals (including constants) flow through the latch D → Q arc. In this mode, the latch essentially behaves like a buffer.</a:t>
            </a:r>
            <a:b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Disabled: Both clock → Q and D → Q arcs are disabled. No data or clock signal propagate through the latch. This is a special case of arc blocking. Latch can also be disabled by setting a disable constant on a latch enable.</a:t>
            </a:r>
            <a:b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Normal: This is the usual operation mode of the latch. Signal propagation at the output and input pins is governed by time borrowing concepts.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676E21-3351-4832-99FE-A40366577B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11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data arrives at setup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timebefore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trailing edge of the enable, the data will be latched, and circuit timing will be valid.</a:t>
            </a:r>
          </a:p>
          <a:p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allows an extra half cycle within which data can arrive before being late.</a:t>
            </a:r>
          </a:p>
          <a:p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use this half-cycle to increase the clock frequency of a circuit by compensating for different path delays between latches.</a:t>
            </a:r>
          </a:p>
          <a:p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Latches are transparent for a finite time during which the D input may stabilize and the logic following the Q output could begin evaluation. Flip-Flop is a full cycle memory device.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676E21-3351-4832-99FE-A40366577B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91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Allowing data to change while the latch is transparent is known as borrowing.</a:t>
            </a:r>
          </a:p>
          <a:p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physical circuit, optimal time borrowing automatically occurs. The logic following the Q output is always updated with the latest value passing from D through the latch, so that when D is stable. The computation for logic following the Q output begins immediately. Time borrowing is an attempt to model this behavior.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676E21-3351-4832-99FE-A40366577B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09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Gates optimization uses a budgeted or slack-stealing approach to ensure optimization convergence. Encounter RTL Compiler also uses the slack-stealing approach.</a:t>
            </a:r>
          </a:p>
          <a:p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Slack is balanced across all transparent latches.</a:t>
            </a:r>
          </a:p>
          <a:p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budgeted mode, paths will not be reported through latches.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676E21-3351-4832-99FE-A40366577B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273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Time Borrowing in Latched Designs U1, U2 and U2 are level- sensitive latches (active when Clk= 1).</a:t>
            </a:r>
          </a:p>
          <a:p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 and P2 (logic clouds) are combinational logic paths. Assumptions</a:t>
            </a:r>
          </a:p>
          <a:p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Library setup time = 0</a:t>
            </a:r>
          </a:p>
          <a:p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Path lengths: Pl = 8ns. P2 = Ins </a:t>
            </a:r>
          </a:p>
          <a:p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Violation at U2</a:t>
            </a:r>
          </a:p>
          <a:p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The signal arrives at 8ns and the clock arrives at 5ns. </a:t>
            </a:r>
          </a:p>
          <a:p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time borrowing:</a:t>
            </a:r>
          </a:p>
          <a:p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U2 is “transparent” for 5ns.</a:t>
            </a:r>
          </a:p>
          <a:p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3ns can be “borrowed” from U2 → U3 path (to meet setup time at U2).</a:t>
            </a:r>
          </a:p>
          <a:p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Path Pl can “borrow” this time and meet timing.</a:t>
            </a:r>
            <a:b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Data is required to arrive at U3 before 10ns.</a:t>
            </a:r>
          </a:p>
          <a:p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</a:p>
          <a:p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arrives at 8 +1 = 9 ns: data is valid to be latched through U3.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676E21-3351-4832-99FE-A40366577B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110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Explanation of the values of the table at the bottom.</a:t>
            </a:r>
          </a:p>
          <a:p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overall time of the data to be propagated is limited by latch 12 which will be clocked at 10ns.</a:t>
            </a:r>
          </a:p>
          <a:p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path i0 to i1, the signal arrives at 8ns while the clock arrives at S5ns.</a:t>
            </a:r>
          </a:p>
          <a:p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since i1 is still open, this path borrows 3ns from the next path (i1 to i2), and thereby violates timing by 2ns at i2.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676E21-3351-4832-99FE-A40366577B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689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57739-AE95-4D28-8FC8-3129FB24E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C93227-5D12-4163-B2D1-97F0AE4E6B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926CD-FD9C-4579-86B1-BF6D62EA2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2FE7-0D47-412E-9FB0-9608AC344116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ACA9B-9911-4157-9365-CCF446623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6B6EE-3AEB-4F8E-A130-8BAE183D6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77DC-BA49-4819-BC5F-0F4B85096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83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160D0-4E13-4559-8B43-6CB3AE358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93C8C7-53CC-4611-8312-FA2E71425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215D2-16FC-4659-897F-B31DEEF5B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2FE7-0D47-412E-9FB0-9608AC344116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76575-D033-455F-A7CA-ECEC1F54F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104DD-DD36-40DE-8600-719E0446D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77DC-BA49-4819-BC5F-0F4B85096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29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D5B0E7-008D-44E9-9DB7-BAD7D7BC37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E76F91-0D0C-43CC-8362-4EEA999CE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6F692-4850-43A2-B472-B34D653DA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2FE7-0D47-412E-9FB0-9608AC344116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E2780-FDED-411D-B8E6-30C35AF1E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2C1B9-E25A-4608-814D-EDB19EB6C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77DC-BA49-4819-BC5F-0F4B85096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00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EAD13-6F3D-48C7-89AB-188B4BC5B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CE56D-B02B-406F-BDBA-AE66EA4D2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85493-C353-48F3-BA0D-38370841B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2FE7-0D47-412E-9FB0-9608AC344116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004DC-E145-423A-8596-5FB993002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969AD-7497-4398-99A4-7B9D59E8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77DC-BA49-4819-BC5F-0F4B85096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53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A0C5A-1CDD-4609-BF27-9DB0085AF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B7FF1-EF4E-42AF-9FDE-6188C4C14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9D19A-D4E2-4B0E-80B8-E3B2D26EC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2FE7-0D47-412E-9FB0-9608AC344116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DF5E3-58EA-4B2A-BFDD-DB5DF3E52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8AA40-663D-4C66-B673-D76B32D8F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77DC-BA49-4819-BC5F-0F4B85096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288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AB012-1AC1-4DBF-9BE4-28668D730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84691-D472-45ED-8F65-51F2B5C3E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7B0677-9DBF-45AA-AD83-ECB099286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B538D-466E-45F9-AF7A-56BBA3E00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2FE7-0D47-412E-9FB0-9608AC344116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BB06C-2440-46AB-BA9D-F417BCBC9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4116C-71DC-44C4-A6C5-F4B46CA12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77DC-BA49-4819-BC5F-0F4B85096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94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0FC2D-14B9-48B3-A845-0A728C717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3EC78A-593A-4601-8712-827E7B880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A8A07-C6F6-4D21-86D0-DECB8FC82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72031C-AF27-4212-AD0C-C39C8DD162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FF47D9-0D2D-41FB-A980-CDCA6D4FCD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63D9DB-A494-4235-98ED-DED3F2F6F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2FE7-0D47-412E-9FB0-9608AC344116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31C232-1BDA-42BC-B53F-8D0CEE7D2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74967B-DAF9-4B64-9C57-5F1BEF084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77DC-BA49-4819-BC5F-0F4B85096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75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58CF1-BE01-4DA0-8FB2-4471AD690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C226FC-2966-4286-B5AE-D9D1EB299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2FE7-0D47-412E-9FB0-9608AC344116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749689-6C26-4B55-A268-A24C0225A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788CBE-FF61-4D55-A741-575A5765C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77DC-BA49-4819-BC5F-0F4B85096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36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E945A3-5ED4-47E5-9FCD-B7B91A245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2FE7-0D47-412E-9FB0-9608AC344116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D99D6A-618D-4A0A-897E-F78B68880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150114-9448-438F-83CB-003476B67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77DC-BA49-4819-BC5F-0F4B85096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196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8A4B-0397-44E0-A5F8-E075CE3AF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D7A27-F5C6-4D71-B810-02BFB4BB2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4E48D-ADAC-4773-87FB-EE1919D3D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F6282-49F6-4361-89EB-9B8798A3C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2FE7-0D47-412E-9FB0-9608AC344116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59D11-A5A0-41CF-A528-B1578274D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4646DF-B2D7-4459-978C-848105846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77DC-BA49-4819-BC5F-0F4B85096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6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5218C-70F0-43B7-8B85-76B23953D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294917-3309-451C-ABDC-C53780635B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2726C7-0D6B-4D8D-9EE6-61B320C44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65C95-F026-468E-AC37-F3CA0F6D1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2FE7-0D47-412E-9FB0-9608AC344116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BBD58E-A3D0-42CC-A7A2-61B1AC1FE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8EA5C-07E3-4426-B736-510D9AEAD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77DC-BA49-4819-BC5F-0F4B85096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93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782E40-8FC5-4370-8F13-B7AE31E6A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F6F99-CA4F-4128-9004-FD1C73354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75D24-E623-4C70-9122-B1ECDEC171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B2FE7-0D47-412E-9FB0-9608AC344116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6159A-AD59-4091-AD7F-5BA782F6AC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709DC-566A-4523-B2B0-76F5DAA0D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177DC-BA49-4819-BC5F-0F4B85096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6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BA6B6483-B316-4A5A-AD15-2F96C73A29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55" r="-1" b="680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0003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C2E081B-A820-4DE5-B106-DBACFF8422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841" y="860837"/>
            <a:ext cx="6904318" cy="513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018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AB73984-9E98-4A47-9097-0F707E726F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272" y="849406"/>
            <a:ext cx="6881456" cy="515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279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imeline&#10;&#10;Description automatically generated">
            <a:extLst>
              <a:ext uri="{FF2B5EF4-FFF2-40B4-BE49-F238E27FC236}">
                <a16:creationId xmlns:a16="http://schemas.microsoft.com/office/drawing/2014/main" id="{9F85EA2E-2DD7-4830-B462-BCDEED4AD8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841" y="872268"/>
            <a:ext cx="6904318" cy="511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091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69DB8707-72A9-40C4-B26B-81945A206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651" y="872268"/>
            <a:ext cx="6896698" cy="511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089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B76DA42-6A78-4572-965D-28D1A961E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892" y="849406"/>
            <a:ext cx="6866215" cy="515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740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C7A6545-8C58-4988-84B0-C5787CCF6C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651" y="860837"/>
            <a:ext cx="6896698" cy="513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751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79E8265-217E-42BD-91C0-7A688D00F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841" y="837975"/>
            <a:ext cx="6904318" cy="518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756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567BB22A-31C8-4066-BEC2-066816EDC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703" y="837975"/>
            <a:ext cx="6858594" cy="518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845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91C7D9C-DE34-411E-AA41-4E65D5C272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030" y="860837"/>
            <a:ext cx="6911939" cy="513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406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61992E0-E5DA-43DD-AA32-4AACAA7C2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461" y="864648"/>
            <a:ext cx="6889077" cy="512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435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letter, email&#10;&#10;Description automatically generated">
            <a:extLst>
              <a:ext uri="{FF2B5EF4-FFF2-40B4-BE49-F238E27FC236}">
                <a16:creationId xmlns:a16="http://schemas.microsoft.com/office/drawing/2014/main" id="{562AB29B-B4F4-4698-A10B-208D8BF0D6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703" y="857027"/>
            <a:ext cx="6858594" cy="514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829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CF96EDBE-5207-48B1-8DAB-BFE4E2D47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030" y="857027"/>
            <a:ext cx="6911939" cy="514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102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769</Words>
  <Application>Microsoft Office PowerPoint</Application>
  <PresentationFormat>Widescreen</PresentationFormat>
  <Paragraphs>61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Abdelazeem</dc:creator>
  <cp:lastModifiedBy>Ahmed Abdelazeem</cp:lastModifiedBy>
  <cp:revision>4</cp:revision>
  <dcterms:created xsi:type="dcterms:W3CDTF">2021-02-21T17:29:24Z</dcterms:created>
  <dcterms:modified xsi:type="dcterms:W3CDTF">2021-02-21T18:05:54Z</dcterms:modified>
</cp:coreProperties>
</file>