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153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03B6-E849-493A-948C-6CE550BB86C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1F0C-106D-461C-A968-3F4DF96B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4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Clock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create_clock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creates a clock object with an ideal signal and specifies the ports or pins connected to the clock source. The ideal signal has a period and waveform. The duty cycle is derived from the period and the waveform.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example command above defines an ideal clock that is connected to the PHI1 port. The ideal clock is named clk1 and has a period of 10ns, a leading-edge at 0. a trailing edge at 5ns, and a duty cycle of 50%.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example above. the command sets an ideal clock named clk2 on three clock pins. clkgen1/Z. clkgen2/Z. and clkgen3/Z. This clock has a period of 20ns and a duty cycle of 50%.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use the clk2 object to modify the clock signal on all three pins. clkgen1/Z. clkgen2/Z. and clkgen3/Z.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1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Input Delay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of the surrounding modules (blocks or other chips) is an important factor in properly constraining synthesis.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bidirectional ports, you can specify the path delays for both input and output modes.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8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Output Delay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of the surrounding modules (blocks or other chips) is an important factor in properly constraining synthesis.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Clock Transition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all other signals, clocks have rise and fall times.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fanout of the clock is much greater than that of most other signals. Thus, the output slew degrades as the clock signal propagates through the cells.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tools keep track of the maximum transition time on all the signals including the clock.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the ideal clock you need to refine it with specifics.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 the real nature of a clock. you add transition time. uncertainty. and latency to the ideal clock.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example specifies a slew of 0.38ns on the rising edge of the ideal clock, CLK1. and a slew of 0.25ns on the falling edge.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ocks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specifies the clock object to pipe the actual clock signal and the related ports to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set_clock_transition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0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Clock Uncertainty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command to specify uncertainty (skew + jitter) of clock networks.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uncertainty specifies setup and hold uncertainties for all paths to the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Interlock uncertainty specifies skew between clock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ideal mode, set the uncertainty value to the worst skew expected at the end point or between the clock domains plus any additional jitter.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propagated mode, set the uncertainty to include only jitter. because the STA tool calculates skew from the clock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Clock Latency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generated clocks, you can use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set_clock_latency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model the delay from the master clock to a generated clock definition point.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rise and fall clock latency settings to determine the appropriate transition (slew) times of the clock signal from the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2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Clock Latency: Hold and Setup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commands describe an ideal clock with a period of 10ns, a waveform of {0 5}. arise and fall clock latency of 0.8ns. a hold uncertainty of 0.3ns. and a setup uncertainty of 0.2ns.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create_clock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-name "CLK" -period 10 -waveform {0.0 5.0}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set_clock_latency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0.8 -rise [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get_clocks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set_clock_latency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0.8 -fall [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get_clocks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set_clock_uncertainty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-setup 0.2 [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get_clocks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set_clock_uncertai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-hold 0.3 [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get_clocks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Generated Clocks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generated clock is a fraction of or a multiple of the source clock. The purpose of creating a generated clock is to inherit the properties of that source clock.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create_generated_clock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models the output of clock multipliers and clock dividers.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create_generated_clock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also defines a relationship between the clocks, instead of having to unroll the clocks to find their base clock period.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command, the generated clock period is one third of the source clock period, and this relationship is used to calculate the phase shift and to verify data transfer.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7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Clocks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clocks are clocks that are generated outside the chip from different clock sources.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clocks are asynchronous. the data transfer between them is unreliable.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tell the STA tool that the paths between these clocks do not exist so that the STA tool will not time these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Clocks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illustration, when input A is at logic 1, the CLK1 input propagates to the output CLK2 as is.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is 0. the output also becomes logic 0.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Therefore. CLK2 is a gated clock signal controlled by the A input.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 and hold checks make sure that data is stable when a clock is making a transition.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violation of either check implies that clock input is not properly propagated to the output.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setup and hold checks, another check to ensure that the clock output is not distorted is the clock clipping check.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clipping check ensures that the data input is stable when the clock is not dominant. The dominant logic value for clock input is 0 for AND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gates, while it is 1 for OR and NOR gates.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example. if CLK_CLK1 is the clock root for CLK1, and CLK_A is the clock root for data signal A. then verify whether the clock will be clipped or not.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check the relationship between the periods of the two clocks. 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these equations: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CLK_CLK1=CLK_A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CLK_A = &lt;integer&gt; * CLK_CLK1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the above conditions are not satisfied. then the clock is clipped.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Virtual Clocks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clocks are used during optimization. They do not really exist in the circuit.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a virtual clock with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create_clock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command, but you do not bind it to a 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1F0C-106D-461C-A968-3F4DF96B99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494-C8BA-488A-A5FE-AB36AEB2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27FA1-E96A-42A0-B203-16059E9A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792F-565D-44D7-BAE0-2ADFB74C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8486-66C5-4548-9DC7-4CF0DD72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4B01-0F30-45F6-A06A-B360CD79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2A41-7AD0-4C2D-AE6A-4716AE8D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2139D-1995-40AD-8A68-C65144C4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4176-F430-4BC6-B17D-99A669D0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5A04-FC04-40B6-BC7B-7CDB1965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37E5-FB49-4588-8D45-A12FB873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2373-20B1-4856-8625-CAE88996A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C52A3-5483-4281-B2B5-1420C901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ABB9-41D6-4221-A9DB-025619A7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9A3B-9116-4BB7-8742-1300F3F0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597B-E032-472A-B127-1C50D26F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D63D-EFD2-49CD-AD97-7FA83724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9D8F-CE46-4D24-AA1B-00F3AB1C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089A-2AA5-48E0-BC99-529BDAD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2D96-B61D-4FE5-840D-BE586F4D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57B0-1023-4D82-8BE9-D5D2DE80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C6CA-F031-4011-8FF1-092F4FF3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0360-48E4-4907-8D72-9540809D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EC1F-580E-4D61-826F-C21E84B4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FB79-60EC-4990-B893-6C4E2EA9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7365-B7BE-4DEB-B11A-D55F027E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A8AF-EF18-4C6C-A1E4-5A5822F0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B2CC-05F6-4B66-A206-474D42B8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28AE-4CE3-4AB8-AFB4-BE34DC9D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A0A4-018E-42D0-98BE-8DBA4614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F6DF-B33F-4A86-BA2A-69AFEF7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9EFE-EDE6-4C13-B6CE-E2E00BB4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2CE8-0DE2-41AA-BE3E-AC88B57A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373F-1CAA-4FC8-9294-5D82D036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5439C-B1B3-45A0-8EBB-2C813822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EC25E-CD76-4D8A-8509-D8F6D28D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77D18-DAF3-4BAD-AC0A-E41DFCC46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2924A-ED3F-4DC0-941B-77F9042C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11543-9F7C-407D-A9C2-25B641D5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D65A9-E8B6-4159-A081-202A41B9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75F0-A5F8-435C-95E1-4574B79B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258EC-F50B-49F5-AB98-8CECC1F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19579-615B-4D34-B343-FF4A1F82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D15DD-E20E-4AA5-8288-9E790153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A88A-873F-4734-A93F-D77347C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BDC2F-2846-4D8B-8DE7-7F77ACED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B49F0-388F-48B8-8C4E-94702D18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6615-2194-417F-8EA1-53A67EB8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B40E-639C-4548-8B57-5E859017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CD487-3B6E-4AB6-A3BC-2FDB9FE9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E5D1C-C858-4FC2-901A-2B03C418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CBE2A-9E45-4AC3-ADDF-7CDE9650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D553-C7A4-406F-B52D-9FC43D95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4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4C2-5A46-4119-AD19-14D5604F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2913B-9EDD-4AD6-AD05-AFD653E4A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47FD7-807A-4674-AF63-BB87AA87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0AD6D-A0E7-42A7-A809-5A3F5F71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030E-741B-4F24-839B-FEAAFFC5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76CF9-038F-4185-9F63-6C4A97E0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019F3-C639-4D27-8F81-3755F93A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0A5D4-85C2-4769-B85F-5861172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0DA7-AF1F-43FE-AEC9-578BC09A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4BE2-D06C-4C73-9815-F9D3F3295D82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E48A-8F04-4C15-B521-379A62F96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FB5A-AAA4-4005-8898-794E58053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DDD6-C576-43FC-9791-16804AA9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7E9FE66-86CF-42C7-93E8-55E6D29FE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9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7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1DB06D-C471-458B-A117-85E876B7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41786"/>
            <a:ext cx="6873836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1588D20-678D-4F7B-8913-8B57E543A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44" y="868458"/>
            <a:ext cx="682811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7BABFA-E5CD-4753-AA3A-09CD1119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45596"/>
            <a:ext cx="6873836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1B738C1A-2E30-4EC4-892C-A61F53B6C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49406"/>
            <a:ext cx="6873836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E89E0137-2383-4582-9FD7-B1D7783BC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1" y="872268"/>
            <a:ext cx="6889077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1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F1F73A-46EC-4307-A04E-FB81CA930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849406"/>
            <a:ext cx="686621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F645C2-F7E1-49A8-805D-F53CD4A20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864648"/>
            <a:ext cx="6866215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7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0834F1-7685-4BAF-9D0B-8280D430B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53217"/>
            <a:ext cx="6873836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3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C71FC4D-BD25-4DEA-8C18-6474FB1BB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2" y="860837"/>
            <a:ext cx="6881456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6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1349A0-D9A6-424A-AFC0-9DF54779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51" y="864648"/>
            <a:ext cx="689669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7E22401-187E-416A-B186-B5F29C01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53217"/>
            <a:ext cx="6873836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E58859-9577-49E3-8259-3C91FE31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68458"/>
            <a:ext cx="6873836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0225A33-53B5-48C6-A17A-6F99D3509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860837"/>
            <a:ext cx="6866215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AB7A8D6-E177-4DDB-BFA5-E7549953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51" y="841786"/>
            <a:ext cx="6896698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5BF2C3-2AFE-4286-859F-D0345431F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34165"/>
            <a:ext cx="6873836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B85B718F-0056-4CBE-B937-57FFB687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849406"/>
            <a:ext cx="686621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3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AD84A45-8185-42B8-8542-1E6D45441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13" y="864648"/>
            <a:ext cx="6850974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1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055346C5-DBB7-4BC5-897E-474F63EBC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34" y="860837"/>
            <a:ext cx="6835732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7F2FBEF-D5BA-4C7F-97F8-7A9A95940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3" y="857027"/>
            <a:ext cx="6858594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1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E19B5642-1905-4BD4-9A91-EBA03D4D4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2" y="841786"/>
            <a:ext cx="6873836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3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60A5A8-44F3-4761-A562-5C06E8265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2" y="857027"/>
            <a:ext cx="6881456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1139</Words>
  <Application>Microsoft Office PowerPoint</Application>
  <PresentationFormat>Widescreen</PresentationFormat>
  <Paragraphs>117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Abdelazeem</dc:creator>
  <cp:lastModifiedBy>Ahmed Abdelazeem</cp:lastModifiedBy>
  <cp:revision>4</cp:revision>
  <dcterms:created xsi:type="dcterms:W3CDTF">2021-02-21T18:38:31Z</dcterms:created>
  <dcterms:modified xsi:type="dcterms:W3CDTF">2021-02-21T21:51:34Z</dcterms:modified>
</cp:coreProperties>
</file>