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885" autoAdjust="0"/>
  </p:normalViewPr>
  <p:slideViewPr>
    <p:cSldViewPr snapToGrid="0">
      <p:cViewPr>
        <p:scale>
          <a:sx n="75" d="100"/>
          <a:sy n="75" d="100"/>
        </p:scale>
        <p:origin x="9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75188-630B-4897-AE4B-56859DFFB9C8}"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1D0BD-D5CE-4F70-A419-528E7EA347EA}" type="slidenum">
              <a:rPr lang="en-US" smtClean="0"/>
              <a:t>‹#›</a:t>
            </a:fld>
            <a:endParaRPr lang="en-US"/>
          </a:p>
        </p:txBody>
      </p:sp>
    </p:spTree>
    <p:extLst>
      <p:ext uri="{BB962C8B-B14F-4D97-AF65-F5344CB8AC3E}">
        <p14:creationId xmlns:p14="http://schemas.microsoft.com/office/powerpoint/2010/main" val="334825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The important thing to remember in an edge-triggered flop is that the input is propagated to the output only when the active clock edge is triggered. </a:t>
            </a:r>
          </a:p>
          <a:p>
            <a:pPr marL="171450" indent="-17145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Therefore. all timing is calculated from the clock edge, and the clock-to-Q delay is used in timing.</a:t>
            </a:r>
          </a:p>
          <a:p>
            <a:pPr marL="171450" indent="-171450">
              <a:buFont typeface="Arial" panose="020B0604020202020204" pitchFamily="34" charset="0"/>
              <a:buChar char="•"/>
            </a:pPr>
            <a:endParaRPr lang="en-US" b="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In an edge-triggered flop, the STA tools use clock-to-Q delay instead of D-to-Q delay, because the data has to wait for the clock edge to arrive.</a:t>
            </a:r>
          </a:p>
          <a:p>
            <a:pPr marL="171450" indent="-17145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Therefore, delays from a flip- flop are calculated from the clock edge.</a:t>
            </a:r>
          </a:p>
        </p:txBody>
      </p:sp>
      <p:sp>
        <p:nvSpPr>
          <p:cNvPr id="4" name="Slide Number Placeholder 3"/>
          <p:cNvSpPr>
            <a:spLocks noGrp="1"/>
          </p:cNvSpPr>
          <p:nvPr>
            <p:ph type="sldNum" sz="quarter" idx="5"/>
          </p:nvPr>
        </p:nvSpPr>
        <p:spPr/>
        <p:txBody>
          <a:bodyPr/>
          <a:lstStyle/>
          <a:p>
            <a:fld id="{D041D0BD-D5CE-4F70-A419-528E7EA347EA}" type="slidenum">
              <a:rPr lang="en-US" smtClean="0"/>
              <a:t>3</a:t>
            </a:fld>
            <a:endParaRPr lang="en-US"/>
          </a:p>
        </p:txBody>
      </p:sp>
    </p:spTree>
    <p:extLst>
      <p:ext uri="{BB962C8B-B14F-4D97-AF65-F5344CB8AC3E}">
        <p14:creationId xmlns:p14="http://schemas.microsoft.com/office/powerpoint/2010/main" val="203430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i="1" dirty="0"/>
              <a:t>In this illustration, because of the slow logic, the D2 input is delayed. Therefore, the data does not change from the old value to the new value until it is too late. Before the capture clock edge arrives, the data must be stable for the entire duration of the setup time. Because the D2 input changes value within the duration of the setup time, you have a setup violation. Therefore, the new data will not be stored in the target flop.</a:t>
            </a:r>
          </a:p>
        </p:txBody>
      </p:sp>
      <p:sp>
        <p:nvSpPr>
          <p:cNvPr id="4" name="Slide Number Placeholder 3"/>
          <p:cNvSpPr>
            <a:spLocks noGrp="1"/>
          </p:cNvSpPr>
          <p:nvPr>
            <p:ph type="sldNum" sz="quarter" idx="5"/>
          </p:nvPr>
        </p:nvSpPr>
        <p:spPr/>
        <p:txBody>
          <a:bodyPr/>
          <a:lstStyle/>
          <a:p>
            <a:fld id="{D041D0BD-D5CE-4F70-A419-528E7EA347EA}" type="slidenum">
              <a:rPr lang="en-US" smtClean="0"/>
              <a:t>4</a:t>
            </a:fld>
            <a:endParaRPr lang="en-US"/>
          </a:p>
        </p:txBody>
      </p:sp>
    </p:spTree>
    <p:extLst>
      <p:ext uri="{BB962C8B-B14F-4D97-AF65-F5344CB8AC3E}">
        <p14:creationId xmlns:p14="http://schemas.microsoft.com/office/powerpoint/2010/main" val="21864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latin typeface="Times New Roman" panose="02020603050405020304" pitchFamily="18" charset="0"/>
                <a:cs typeface="Times New Roman" panose="02020603050405020304" pitchFamily="18" charset="0"/>
              </a:rPr>
              <a:t>You can correct hold violations by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1" dirty="0">
                <a:latin typeface="Times New Roman" panose="02020603050405020304" pitchFamily="18" charset="0"/>
                <a:cs typeface="Times New Roman" panose="02020603050405020304" pitchFamily="18" charset="0"/>
              </a:rPr>
              <a:t>increasing the delay of the data path or by decreasing the clock uncertainty if specified in the design. For this reason, designers try to reduce the amount of skew in the clock trees.</a:t>
            </a:r>
          </a:p>
          <a:p>
            <a:pPr marL="171450" indent="-171450">
              <a:buFont typeface="Arial" panose="020B0604020202020204" pitchFamily="34" charset="0"/>
              <a:buChar char="•"/>
            </a:pPr>
            <a:endParaRPr lang="en-US" b="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For properly constrained clock trees, there will not be any hold violations.</a:t>
            </a:r>
          </a:p>
          <a:p>
            <a:pPr marL="171450" indent="-171450">
              <a:buFont typeface="Arial" panose="020B0604020202020204" pitchFamily="34" charset="0"/>
              <a:buChar char="•"/>
            </a:pPr>
            <a:endParaRPr lang="en-US" b="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In this illustration, the D2 input immediately changes value from the old data to the new data because of the fast logic.</a:t>
            </a:r>
          </a:p>
          <a:p>
            <a:pPr marL="171450" indent="-171450">
              <a:buFont typeface="Arial" panose="020B0604020202020204" pitchFamily="34" charset="0"/>
              <a:buChar char="•"/>
            </a:pPr>
            <a:endParaRPr lang="en-US" b="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After the capture clock edge arrives. the data must be stable for the entire duration of the hold time.</a:t>
            </a:r>
          </a:p>
          <a:p>
            <a:pPr marL="171450" indent="-171450">
              <a:buFont typeface="Arial" panose="020B0604020202020204" pitchFamily="34" charset="0"/>
              <a:buChar char="•"/>
            </a:pPr>
            <a:endParaRPr lang="en-US" b="0" i="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Because the D2 input changes within the duration of the hold time, you will have a hold violation. Therefore. the old data will not be stored in the target flop.</a:t>
            </a:r>
          </a:p>
        </p:txBody>
      </p:sp>
      <p:sp>
        <p:nvSpPr>
          <p:cNvPr id="4" name="Slide Number Placeholder 3"/>
          <p:cNvSpPr>
            <a:spLocks noGrp="1"/>
          </p:cNvSpPr>
          <p:nvPr>
            <p:ph type="sldNum" sz="quarter" idx="5"/>
          </p:nvPr>
        </p:nvSpPr>
        <p:spPr/>
        <p:txBody>
          <a:bodyPr/>
          <a:lstStyle/>
          <a:p>
            <a:fld id="{D041D0BD-D5CE-4F70-A419-528E7EA347EA}" type="slidenum">
              <a:rPr lang="en-US" smtClean="0"/>
              <a:t>7</a:t>
            </a:fld>
            <a:endParaRPr lang="en-US"/>
          </a:p>
        </p:txBody>
      </p:sp>
    </p:spTree>
    <p:extLst>
      <p:ext uri="{BB962C8B-B14F-4D97-AF65-F5344CB8AC3E}">
        <p14:creationId xmlns:p14="http://schemas.microsoft.com/office/powerpoint/2010/main" val="194056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latin typeface="Times New Roman" panose="02020603050405020304" pitchFamily="18" charset="0"/>
                <a:cs typeface="Times New Roman" panose="02020603050405020304" pitchFamily="18" charset="0"/>
              </a:rPr>
              <a:t>The example shows the .lib cell model for a D flip-flop. The values of the hold and the setup are on the D-input pin.</a:t>
            </a:r>
          </a:p>
          <a:p>
            <a:br>
              <a:rPr lang="en-US" i="1"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For a given set of load and skew conditions for the flop. notice the following:</a:t>
            </a:r>
          </a:p>
          <a:p>
            <a:pPr marL="171450" indent="-1714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The setup time varies from 0.054668 to 0.125.</a:t>
            </a:r>
          </a:p>
          <a:p>
            <a:pPr marL="171450" indent="-1714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The hold times are negative.</a:t>
            </a:r>
          </a:p>
        </p:txBody>
      </p:sp>
      <p:sp>
        <p:nvSpPr>
          <p:cNvPr id="4" name="Slide Number Placeholder 3"/>
          <p:cNvSpPr>
            <a:spLocks noGrp="1"/>
          </p:cNvSpPr>
          <p:nvPr>
            <p:ph type="sldNum" sz="quarter" idx="5"/>
          </p:nvPr>
        </p:nvSpPr>
        <p:spPr/>
        <p:txBody>
          <a:bodyPr/>
          <a:lstStyle/>
          <a:p>
            <a:fld id="{D041D0BD-D5CE-4F70-A419-528E7EA347EA}" type="slidenum">
              <a:rPr lang="en-US" smtClean="0"/>
              <a:t>9</a:t>
            </a:fld>
            <a:endParaRPr lang="en-US"/>
          </a:p>
        </p:txBody>
      </p:sp>
    </p:spTree>
    <p:extLst>
      <p:ext uri="{BB962C8B-B14F-4D97-AF65-F5344CB8AC3E}">
        <p14:creationId xmlns:p14="http://schemas.microsoft.com/office/powerpoint/2010/main" val="1587176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41D0BD-D5CE-4F70-A419-528E7EA347EA}" type="slidenum">
              <a:rPr lang="en-US" smtClean="0"/>
              <a:t>10</a:t>
            </a:fld>
            <a:endParaRPr lang="en-US"/>
          </a:p>
        </p:txBody>
      </p:sp>
    </p:spTree>
    <p:extLst>
      <p:ext uri="{BB962C8B-B14F-4D97-AF65-F5344CB8AC3E}">
        <p14:creationId xmlns:p14="http://schemas.microsoft.com/office/powerpoint/2010/main" val="3662929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Phase shift occurs when the launch clock edge and capture clock edge have a phase difference, because the waveform of the clock is shifted at the capture clock.</a:t>
            </a:r>
          </a:p>
          <a:p>
            <a:endParaRPr lang="en-US" i="1" dirty="0"/>
          </a:p>
          <a:p>
            <a:r>
              <a:rPr lang="en-US" i="1" dirty="0"/>
              <a:t>For example. if a positive edge is used for the launch and a negative edge for the capture. some tools report the phase shift to be half a clock period for a clock duty cycle of 50%.</a:t>
            </a:r>
          </a:p>
          <a:p>
            <a:endParaRPr lang="en-US" i="1" dirty="0"/>
          </a:p>
          <a:p>
            <a:r>
              <a:rPr lang="en-US" b="1" i="1" dirty="0"/>
              <a:t>Reporting Phase Shift</a:t>
            </a:r>
          </a:p>
          <a:p>
            <a:endParaRPr lang="en-US" i="1" dirty="0"/>
          </a:p>
          <a:p>
            <a:r>
              <a:rPr lang="en-US" i="1" dirty="0"/>
              <a:t>For paths as shown in the above single-clock illustration, you might see some differences in the way phase shift is reported in different tools.</a:t>
            </a:r>
            <a:br>
              <a:rPr lang="en-US" i="1" dirty="0"/>
            </a:br>
            <a:endParaRPr lang="en-US" i="1" dirty="0"/>
          </a:p>
          <a:p>
            <a:pPr marL="171450" indent="-171450">
              <a:buFont typeface="Arial" panose="020B0604020202020204" pitchFamily="34" charset="0"/>
              <a:buChar char="•"/>
            </a:pPr>
            <a:r>
              <a:rPr lang="en-US" i="1" dirty="0"/>
              <a:t>Some tools report what edge is launching and capturing, and also report a zero phase shift.</a:t>
            </a:r>
          </a:p>
          <a:p>
            <a:pPr marL="171450" indent="-171450">
              <a:buFont typeface="Arial" panose="020B0604020202020204" pitchFamily="34" charset="0"/>
              <a:buChar char="•"/>
            </a:pPr>
            <a:r>
              <a:rPr lang="en-US" i="1" dirty="0"/>
              <a:t>Some tools use a phase shift of one clock period and report it as phase shift. STA tools report the phase shift in the required time section of a timing report. So it is easy to locate phase shift regardless of what tool it is reported by.</a:t>
            </a:r>
          </a:p>
          <a:p>
            <a:pPr marL="0" indent="0">
              <a:buFont typeface="Arial" panose="020B0604020202020204" pitchFamily="34" charset="0"/>
              <a:buNone/>
            </a:pPr>
            <a:br>
              <a:rPr lang="en-US" i="1" dirty="0"/>
            </a:br>
            <a:r>
              <a:rPr lang="en-US" i="1" dirty="0"/>
              <a:t>In this course, we will follow the zero phase shift reporting mechanism for same-clock paths.</a:t>
            </a:r>
          </a:p>
        </p:txBody>
      </p:sp>
      <p:sp>
        <p:nvSpPr>
          <p:cNvPr id="4" name="Slide Number Placeholder 3"/>
          <p:cNvSpPr>
            <a:spLocks noGrp="1"/>
          </p:cNvSpPr>
          <p:nvPr>
            <p:ph type="sldNum" sz="quarter" idx="5"/>
          </p:nvPr>
        </p:nvSpPr>
        <p:spPr/>
        <p:txBody>
          <a:bodyPr/>
          <a:lstStyle/>
          <a:p>
            <a:fld id="{D041D0BD-D5CE-4F70-A419-528E7EA347EA}" type="slidenum">
              <a:rPr lang="en-US" smtClean="0"/>
              <a:t>13</a:t>
            </a:fld>
            <a:endParaRPr lang="en-US"/>
          </a:p>
        </p:txBody>
      </p:sp>
    </p:spTree>
    <p:extLst>
      <p:ext uri="{BB962C8B-B14F-4D97-AF65-F5344CB8AC3E}">
        <p14:creationId xmlns:p14="http://schemas.microsoft.com/office/powerpoint/2010/main" val="229379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i="1" dirty="0">
                <a:latin typeface="Times New Roman" panose="02020603050405020304" pitchFamily="18" charset="0"/>
                <a:cs typeface="Times New Roman" panose="02020603050405020304" pitchFamily="18" charset="0"/>
              </a:rPr>
              <a:t>Every data signal has an associated ideal clock from which arrival time and required time are referenced. The arrival time is referenced from the launching clock edge and required time is referenced from the capturing clock edge.</a:t>
            </a:r>
          </a:p>
          <a:p>
            <a:endParaRPr lang="en-US" sz="1400" i="1" dirty="0">
              <a:latin typeface="Times New Roman" panose="02020603050405020304" pitchFamily="18" charset="0"/>
              <a:cs typeface="Times New Roman" panose="02020603050405020304" pitchFamily="18" charset="0"/>
            </a:endParaRPr>
          </a:p>
          <a:p>
            <a:r>
              <a:rPr lang="en-US" sz="1400" i="1" dirty="0">
                <a:latin typeface="Times New Roman" panose="02020603050405020304" pitchFamily="18" charset="0"/>
                <a:cs typeface="Times New Roman" panose="02020603050405020304" pitchFamily="18" charset="0"/>
              </a:rPr>
              <a:t>Phase shift is the delay adjustment used to calculate the appropriate required time at the path end point.</a:t>
            </a:r>
            <a:br>
              <a:rPr lang="en-US" sz="1400" i="1" dirty="0">
                <a:latin typeface="Times New Roman" panose="02020603050405020304" pitchFamily="18" charset="0"/>
                <a:cs typeface="Times New Roman" panose="02020603050405020304" pitchFamily="18" charset="0"/>
              </a:rPr>
            </a:br>
            <a:endParaRPr lang="en-US" sz="14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For the same timing path, phase shift is different between late mode (setup check) and early mode (hold check).</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In the setup check, the capturing edge that occurs after and closest to the launching edge is used as checking edge</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In hold check, the capturing edge that occurs on or before — closest to — the launching edge is used as the checking edge.</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The phase shift is non- zero when the checking edge does not align with the appropriate edge of the ideal clock..</a:t>
            </a:r>
          </a:p>
        </p:txBody>
      </p:sp>
      <p:sp>
        <p:nvSpPr>
          <p:cNvPr id="4" name="Slide Number Placeholder 3"/>
          <p:cNvSpPr>
            <a:spLocks noGrp="1"/>
          </p:cNvSpPr>
          <p:nvPr>
            <p:ph type="sldNum" sz="quarter" idx="5"/>
          </p:nvPr>
        </p:nvSpPr>
        <p:spPr/>
        <p:txBody>
          <a:bodyPr/>
          <a:lstStyle/>
          <a:p>
            <a:fld id="{D041D0BD-D5CE-4F70-A419-528E7EA347EA}" type="slidenum">
              <a:rPr lang="en-US" smtClean="0"/>
              <a:t>14</a:t>
            </a:fld>
            <a:endParaRPr lang="en-US"/>
          </a:p>
        </p:txBody>
      </p:sp>
    </p:spTree>
    <p:extLst>
      <p:ext uri="{BB962C8B-B14F-4D97-AF65-F5344CB8AC3E}">
        <p14:creationId xmlns:p14="http://schemas.microsoft.com/office/powerpoint/2010/main" val="3598994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i="1" dirty="0">
                <a:latin typeface="Times New Roman" panose="02020603050405020304" pitchFamily="18" charset="0"/>
                <a:cs typeface="Times New Roman" panose="02020603050405020304" pitchFamily="18" charset="0"/>
              </a:rPr>
              <a:t>Unroll the ideal clock waveforms of the launching and the capturing clocks until both leading edges align.</a:t>
            </a:r>
          </a:p>
          <a:p>
            <a:endParaRPr lang="en-US" sz="1400" i="1" dirty="0">
              <a:latin typeface="Times New Roman" panose="02020603050405020304" pitchFamily="18" charset="0"/>
              <a:cs typeface="Times New Roman" panose="02020603050405020304" pitchFamily="18" charset="0"/>
            </a:endParaRPr>
          </a:p>
          <a:p>
            <a:r>
              <a:rPr lang="en-US" sz="1400" i="1" dirty="0">
                <a:latin typeface="Times New Roman" panose="02020603050405020304" pitchFamily="18" charset="0"/>
                <a:cs typeface="Times New Roman" panose="02020603050405020304" pitchFamily="18" charset="0"/>
              </a:rPr>
              <a:t>Identify the correct checking edge by selecting the closest capturing edge that occurs for the launching edge for the late (setup) or early (hold) modes, as applicable.</a:t>
            </a:r>
          </a:p>
          <a:p>
            <a:endParaRPr lang="en-US" sz="1400" i="1" dirty="0">
              <a:latin typeface="Times New Roman" panose="02020603050405020304" pitchFamily="18" charset="0"/>
              <a:cs typeface="Times New Roman" panose="02020603050405020304" pitchFamily="18" charset="0"/>
            </a:endParaRPr>
          </a:p>
          <a:p>
            <a:r>
              <a:rPr lang="en-US" sz="1400" i="1" dirty="0">
                <a:latin typeface="Times New Roman" panose="02020603050405020304" pitchFamily="18" charset="0"/>
                <a:cs typeface="Times New Roman" panose="02020603050405020304" pitchFamily="18" charset="0"/>
              </a:rPr>
              <a:t>Phase shift for late (setup check) is calculated as follows:</a:t>
            </a:r>
          </a:p>
          <a:p>
            <a:endParaRPr lang="en-US" sz="14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Most restrictive launch edge to capture edge ideal times: 0 and 4 respectively. Setup phase shift: (4 -0)- (0-0) =4.0</a:t>
            </a:r>
          </a:p>
          <a:p>
            <a:pPr marL="0" indent="0">
              <a:buFont typeface="Arial" panose="020B0604020202020204" pitchFamily="34" charset="0"/>
              <a:buNone/>
            </a:pPr>
            <a:br>
              <a:rPr lang="en-US" sz="1400" i="1" dirty="0">
                <a:latin typeface="Times New Roman" panose="02020603050405020304" pitchFamily="18" charset="0"/>
                <a:cs typeface="Times New Roman" panose="02020603050405020304" pitchFamily="18" charset="0"/>
              </a:rPr>
            </a:br>
            <a:r>
              <a:rPr lang="en-US" sz="1400" i="1" dirty="0">
                <a:latin typeface="Times New Roman" panose="02020603050405020304" pitchFamily="18" charset="0"/>
                <a:cs typeface="Times New Roman" panose="02020603050405020304" pitchFamily="18" charset="0"/>
              </a:rPr>
              <a:t>Phase shift for earls (hold check) is calculated as follows:</a:t>
            </a:r>
            <a:br>
              <a:rPr lang="en-US" sz="1400" i="1" dirty="0">
                <a:latin typeface="Times New Roman" panose="02020603050405020304" pitchFamily="18" charset="0"/>
                <a:cs typeface="Times New Roman" panose="02020603050405020304" pitchFamily="18" charset="0"/>
              </a:rPr>
            </a:br>
            <a:endParaRPr lang="en-US" sz="14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Most restrictive launch edge to capture edge ideal times: 0 and 0 respectively. Hold phase shift: (0-0)- (0-0) =0.0</a:t>
            </a:r>
          </a:p>
        </p:txBody>
      </p:sp>
      <p:sp>
        <p:nvSpPr>
          <p:cNvPr id="4" name="Slide Number Placeholder 3"/>
          <p:cNvSpPr>
            <a:spLocks noGrp="1"/>
          </p:cNvSpPr>
          <p:nvPr>
            <p:ph type="sldNum" sz="quarter" idx="5"/>
          </p:nvPr>
        </p:nvSpPr>
        <p:spPr/>
        <p:txBody>
          <a:bodyPr/>
          <a:lstStyle/>
          <a:p>
            <a:fld id="{D041D0BD-D5CE-4F70-A419-528E7EA347EA}" type="slidenum">
              <a:rPr lang="en-US" smtClean="0"/>
              <a:t>15</a:t>
            </a:fld>
            <a:endParaRPr lang="en-US"/>
          </a:p>
        </p:txBody>
      </p:sp>
    </p:spTree>
    <p:extLst>
      <p:ext uri="{BB962C8B-B14F-4D97-AF65-F5344CB8AC3E}">
        <p14:creationId xmlns:p14="http://schemas.microsoft.com/office/powerpoint/2010/main" val="1425099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i="1" dirty="0">
                <a:latin typeface="Times New Roman" panose="02020603050405020304" pitchFamily="18" charset="0"/>
                <a:cs typeface="Times New Roman" panose="02020603050405020304" pitchFamily="18" charset="0"/>
              </a:rPr>
              <a:t>Phase shift for late (setup check) is calculated the following way:</a:t>
            </a:r>
          </a:p>
          <a:p>
            <a:endParaRPr lang="en-US" sz="14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Launch edge is at 8 while the first clock edge (lead) is at 0.</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Capture edge is at 9 while the first clock edge (trail) is at 3. Remember that a negative-edge clock starts with the falling edge.</a:t>
            </a:r>
          </a:p>
          <a:p>
            <a:endParaRPr lang="en-US" sz="1400" i="1" dirty="0">
              <a:latin typeface="Times New Roman" panose="02020603050405020304" pitchFamily="18" charset="0"/>
              <a:cs typeface="Times New Roman" panose="02020603050405020304" pitchFamily="18" charset="0"/>
            </a:endParaRPr>
          </a:p>
          <a:p>
            <a:r>
              <a:rPr lang="en-US" sz="1400" i="1" dirty="0">
                <a:latin typeface="Times New Roman" panose="02020603050405020304" pitchFamily="18" charset="0"/>
                <a:cs typeface="Times New Roman" panose="02020603050405020304" pitchFamily="18" charset="0"/>
              </a:rPr>
              <a:t>Phase shift is calculated </a:t>
            </a:r>
            <a:r>
              <a:rPr lang="en-US" sz="1400" i="1">
                <a:latin typeface="Times New Roman" panose="02020603050405020304" pitchFamily="18" charset="0"/>
                <a:cs typeface="Times New Roman" panose="02020603050405020304" pitchFamily="18" charset="0"/>
              </a:rPr>
              <a:t>as:</a:t>
            </a:r>
            <a:br>
              <a:rPr lang="en-US" sz="1400" i="1">
                <a:latin typeface="Times New Roman" panose="02020603050405020304" pitchFamily="18" charset="0"/>
                <a:cs typeface="Times New Roman" panose="02020603050405020304" pitchFamily="18" charset="0"/>
              </a:rPr>
            </a:br>
            <a:endParaRPr lang="en-US" sz="14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Least restrictive edge adjustment - first clock edge adjustment: ((9 - 8) - (3 -0))=-2</a:t>
            </a:r>
          </a:p>
        </p:txBody>
      </p:sp>
      <p:sp>
        <p:nvSpPr>
          <p:cNvPr id="4" name="Slide Number Placeholder 3"/>
          <p:cNvSpPr>
            <a:spLocks noGrp="1"/>
          </p:cNvSpPr>
          <p:nvPr>
            <p:ph type="sldNum" sz="quarter" idx="5"/>
          </p:nvPr>
        </p:nvSpPr>
        <p:spPr/>
        <p:txBody>
          <a:bodyPr/>
          <a:lstStyle/>
          <a:p>
            <a:fld id="{D041D0BD-D5CE-4F70-A419-528E7EA347EA}" type="slidenum">
              <a:rPr lang="en-US" smtClean="0"/>
              <a:t>16</a:t>
            </a:fld>
            <a:endParaRPr lang="en-US"/>
          </a:p>
        </p:txBody>
      </p:sp>
    </p:spTree>
    <p:extLst>
      <p:ext uri="{BB962C8B-B14F-4D97-AF65-F5344CB8AC3E}">
        <p14:creationId xmlns:p14="http://schemas.microsoft.com/office/powerpoint/2010/main" val="349405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CC0D-AA2D-407C-A340-19C645A79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B76936-00F9-4B9E-9E07-1F9B7723E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2877D4-248A-47B6-B1A1-35574BD48832}"/>
              </a:ext>
            </a:extLst>
          </p:cNvPr>
          <p:cNvSpPr>
            <a:spLocks noGrp="1"/>
          </p:cNvSpPr>
          <p:nvPr>
            <p:ph type="dt" sz="half" idx="10"/>
          </p:nvPr>
        </p:nvSpPr>
        <p:spPr/>
        <p:txBody>
          <a:bodyPr/>
          <a:lstStyle/>
          <a:p>
            <a:fld id="{71D7CEEF-041F-49A0-9AAF-76A3EF45CA1B}" type="datetimeFigureOut">
              <a:rPr lang="en-US" smtClean="0"/>
              <a:t>2/18/2021</a:t>
            </a:fld>
            <a:endParaRPr lang="en-US"/>
          </a:p>
        </p:txBody>
      </p:sp>
      <p:sp>
        <p:nvSpPr>
          <p:cNvPr id="5" name="Footer Placeholder 4">
            <a:extLst>
              <a:ext uri="{FF2B5EF4-FFF2-40B4-BE49-F238E27FC236}">
                <a16:creationId xmlns:a16="http://schemas.microsoft.com/office/drawing/2014/main" id="{BBEE1231-3208-40D8-8F5F-3AFB150F3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364B4-1D7C-4E8D-9DCC-5335EEA4DDEC}"/>
              </a:ext>
            </a:extLst>
          </p:cNvPr>
          <p:cNvSpPr>
            <a:spLocks noGrp="1"/>
          </p:cNvSpPr>
          <p:nvPr>
            <p:ph type="sldNum" sz="quarter" idx="12"/>
          </p:nvPr>
        </p:nvSpPr>
        <p:spPr/>
        <p:txBody>
          <a:bodyPr/>
          <a:lstStyle/>
          <a:p>
            <a:fld id="{35390A1E-B85A-42B0-9DA9-BEE247587F36}" type="slidenum">
              <a:rPr lang="en-US" smtClean="0"/>
              <a:t>‹#›</a:t>
            </a:fld>
            <a:endParaRPr lang="en-US"/>
          </a:p>
        </p:txBody>
      </p:sp>
    </p:spTree>
    <p:extLst>
      <p:ext uri="{BB962C8B-B14F-4D97-AF65-F5344CB8AC3E}">
        <p14:creationId xmlns:p14="http://schemas.microsoft.com/office/powerpoint/2010/main" val="1967971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AA73-49FC-4483-81E9-221DA80CE3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C2371F-8F85-4711-8120-9F5B3823F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81D93-C826-4B56-8222-860461876068}"/>
              </a:ext>
            </a:extLst>
          </p:cNvPr>
          <p:cNvSpPr>
            <a:spLocks noGrp="1"/>
          </p:cNvSpPr>
          <p:nvPr>
            <p:ph type="dt" sz="half" idx="10"/>
          </p:nvPr>
        </p:nvSpPr>
        <p:spPr/>
        <p:txBody>
          <a:bodyPr/>
          <a:lstStyle/>
          <a:p>
            <a:fld id="{71D7CEEF-041F-49A0-9AAF-76A3EF45CA1B}" type="datetimeFigureOut">
              <a:rPr lang="en-US" smtClean="0"/>
              <a:t>2/18/2021</a:t>
            </a:fld>
            <a:endParaRPr lang="en-US"/>
          </a:p>
        </p:txBody>
      </p:sp>
      <p:sp>
        <p:nvSpPr>
          <p:cNvPr id="5" name="Footer Placeholder 4">
            <a:extLst>
              <a:ext uri="{FF2B5EF4-FFF2-40B4-BE49-F238E27FC236}">
                <a16:creationId xmlns:a16="http://schemas.microsoft.com/office/drawing/2014/main" id="{39A909EC-43EB-4B42-BC6A-ADB366036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4B0ED-6568-4FBA-99EC-36C0A6647CF4}"/>
              </a:ext>
            </a:extLst>
          </p:cNvPr>
          <p:cNvSpPr>
            <a:spLocks noGrp="1"/>
          </p:cNvSpPr>
          <p:nvPr>
            <p:ph type="sldNum" sz="quarter" idx="12"/>
          </p:nvPr>
        </p:nvSpPr>
        <p:spPr/>
        <p:txBody>
          <a:bodyPr/>
          <a:lstStyle/>
          <a:p>
            <a:fld id="{35390A1E-B85A-42B0-9DA9-BEE247587F36}" type="slidenum">
              <a:rPr lang="en-US" smtClean="0"/>
              <a:t>‹#›</a:t>
            </a:fld>
            <a:endParaRPr lang="en-US"/>
          </a:p>
        </p:txBody>
      </p:sp>
    </p:spTree>
    <p:extLst>
      <p:ext uri="{BB962C8B-B14F-4D97-AF65-F5344CB8AC3E}">
        <p14:creationId xmlns:p14="http://schemas.microsoft.com/office/powerpoint/2010/main" val="256756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27006C-6CF4-4243-B1B5-5F45CA7C3A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DD5A49-5591-4790-8C94-98381F12FD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EB6B1-2573-4949-A979-A95769A2882E}"/>
              </a:ext>
            </a:extLst>
          </p:cNvPr>
          <p:cNvSpPr>
            <a:spLocks noGrp="1"/>
          </p:cNvSpPr>
          <p:nvPr>
            <p:ph type="dt" sz="half" idx="10"/>
          </p:nvPr>
        </p:nvSpPr>
        <p:spPr/>
        <p:txBody>
          <a:bodyPr/>
          <a:lstStyle/>
          <a:p>
            <a:fld id="{71D7CEEF-041F-49A0-9AAF-76A3EF45CA1B}" type="datetimeFigureOut">
              <a:rPr lang="en-US" smtClean="0"/>
              <a:t>2/18/2021</a:t>
            </a:fld>
            <a:endParaRPr lang="en-US"/>
          </a:p>
        </p:txBody>
      </p:sp>
      <p:sp>
        <p:nvSpPr>
          <p:cNvPr id="5" name="Footer Placeholder 4">
            <a:extLst>
              <a:ext uri="{FF2B5EF4-FFF2-40B4-BE49-F238E27FC236}">
                <a16:creationId xmlns:a16="http://schemas.microsoft.com/office/drawing/2014/main" id="{C1CBEAE1-28E1-417E-9554-2BCEAF477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FBFD4-F946-4AB7-95D2-C60A6B8AC941}"/>
              </a:ext>
            </a:extLst>
          </p:cNvPr>
          <p:cNvSpPr>
            <a:spLocks noGrp="1"/>
          </p:cNvSpPr>
          <p:nvPr>
            <p:ph type="sldNum" sz="quarter" idx="12"/>
          </p:nvPr>
        </p:nvSpPr>
        <p:spPr/>
        <p:txBody>
          <a:bodyPr/>
          <a:lstStyle/>
          <a:p>
            <a:fld id="{35390A1E-B85A-42B0-9DA9-BEE247587F36}" type="slidenum">
              <a:rPr lang="en-US" smtClean="0"/>
              <a:t>‹#›</a:t>
            </a:fld>
            <a:endParaRPr lang="en-US"/>
          </a:p>
        </p:txBody>
      </p:sp>
    </p:spTree>
    <p:extLst>
      <p:ext uri="{BB962C8B-B14F-4D97-AF65-F5344CB8AC3E}">
        <p14:creationId xmlns:p14="http://schemas.microsoft.com/office/powerpoint/2010/main" val="35549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AF06-5805-4FAB-AD96-A3929D050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74443-EED4-4611-9463-B127FACEDD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DD9F1-97DC-47E1-BC1C-9E7999B8E279}"/>
              </a:ext>
            </a:extLst>
          </p:cNvPr>
          <p:cNvSpPr>
            <a:spLocks noGrp="1"/>
          </p:cNvSpPr>
          <p:nvPr>
            <p:ph type="dt" sz="half" idx="10"/>
          </p:nvPr>
        </p:nvSpPr>
        <p:spPr/>
        <p:txBody>
          <a:bodyPr/>
          <a:lstStyle/>
          <a:p>
            <a:fld id="{71D7CEEF-041F-49A0-9AAF-76A3EF45CA1B}" type="datetimeFigureOut">
              <a:rPr lang="en-US" smtClean="0"/>
              <a:t>2/18/2021</a:t>
            </a:fld>
            <a:endParaRPr lang="en-US"/>
          </a:p>
        </p:txBody>
      </p:sp>
      <p:sp>
        <p:nvSpPr>
          <p:cNvPr id="5" name="Footer Placeholder 4">
            <a:extLst>
              <a:ext uri="{FF2B5EF4-FFF2-40B4-BE49-F238E27FC236}">
                <a16:creationId xmlns:a16="http://schemas.microsoft.com/office/drawing/2014/main" id="{EFAFE067-588F-4208-A879-057E4C878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0C4FC-1257-44C3-AB75-12779B007010}"/>
              </a:ext>
            </a:extLst>
          </p:cNvPr>
          <p:cNvSpPr>
            <a:spLocks noGrp="1"/>
          </p:cNvSpPr>
          <p:nvPr>
            <p:ph type="sldNum" sz="quarter" idx="12"/>
          </p:nvPr>
        </p:nvSpPr>
        <p:spPr/>
        <p:txBody>
          <a:bodyPr/>
          <a:lstStyle/>
          <a:p>
            <a:fld id="{35390A1E-B85A-42B0-9DA9-BEE247587F36}" type="slidenum">
              <a:rPr lang="en-US" smtClean="0"/>
              <a:t>‹#›</a:t>
            </a:fld>
            <a:endParaRPr lang="en-US"/>
          </a:p>
        </p:txBody>
      </p:sp>
    </p:spTree>
    <p:extLst>
      <p:ext uri="{BB962C8B-B14F-4D97-AF65-F5344CB8AC3E}">
        <p14:creationId xmlns:p14="http://schemas.microsoft.com/office/powerpoint/2010/main" val="383599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BB3A-31DB-4E28-83C1-6169D29DFD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D876D4-0CDB-4CF6-A55A-8EEF7391C0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FB9F6E-54AB-4421-96FE-A02A3E48C5B0}"/>
              </a:ext>
            </a:extLst>
          </p:cNvPr>
          <p:cNvSpPr>
            <a:spLocks noGrp="1"/>
          </p:cNvSpPr>
          <p:nvPr>
            <p:ph type="dt" sz="half" idx="10"/>
          </p:nvPr>
        </p:nvSpPr>
        <p:spPr/>
        <p:txBody>
          <a:bodyPr/>
          <a:lstStyle/>
          <a:p>
            <a:fld id="{71D7CEEF-041F-49A0-9AAF-76A3EF45CA1B}" type="datetimeFigureOut">
              <a:rPr lang="en-US" smtClean="0"/>
              <a:t>2/18/2021</a:t>
            </a:fld>
            <a:endParaRPr lang="en-US"/>
          </a:p>
        </p:txBody>
      </p:sp>
      <p:sp>
        <p:nvSpPr>
          <p:cNvPr id="5" name="Footer Placeholder 4">
            <a:extLst>
              <a:ext uri="{FF2B5EF4-FFF2-40B4-BE49-F238E27FC236}">
                <a16:creationId xmlns:a16="http://schemas.microsoft.com/office/drawing/2014/main" id="{A90C73E6-F843-471D-8E4A-BF5AC0E7B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A9F95-8A00-43C3-A17D-C0C809FBECAC}"/>
              </a:ext>
            </a:extLst>
          </p:cNvPr>
          <p:cNvSpPr>
            <a:spLocks noGrp="1"/>
          </p:cNvSpPr>
          <p:nvPr>
            <p:ph type="sldNum" sz="quarter" idx="12"/>
          </p:nvPr>
        </p:nvSpPr>
        <p:spPr/>
        <p:txBody>
          <a:bodyPr/>
          <a:lstStyle/>
          <a:p>
            <a:fld id="{35390A1E-B85A-42B0-9DA9-BEE247587F36}" type="slidenum">
              <a:rPr lang="en-US" smtClean="0"/>
              <a:t>‹#›</a:t>
            </a:fld>
            <a:endParaRPr lang="en-US"/>
          </a:p>
        </p:txBody>
      </p:sp>
    </p:spTree>
    <p:extLst>
      <p:ext uri="{BB962C8B-B14F-4D97-AF65-F5344CB8AC3E}">
        <p14:creationId xmlns:p14="http://schemas.microsoft.com/office/powerpoint/2010/main" val="4711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FE06-50E8-45D1-8A05-CDBE6B904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D64866-C7FB-42F5-96DE-01F9E0E49B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B2E58-39EB-4583-8E91-4D7CC3B857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BCEAD4-6F36-484F-BDB9-FD2AA1353B2A}"/>
              </a:ext>
            </a:extLst>
          </p:cNvPr>
          <p:cNvSpPr>
            <a:spLocks noGrp="1"/>
          </p:cNvSpPr>
          <p:nvPr>
            <p:ph type="dt" sz="half" idx="10"/>
          </p:nvPr>
        </p:nvSpPr>
        <p:spPr/>
        <p:txBody>
          <a:bodyPr/>
          <a:lstStyle/>
          <a:p>
            <a:fld id="{71D7CEEF-041F-49A0-9AAF-76A3EF45CA1B}" type="datetimeFigureOut">
              <a:rPr lang="en-US" smtClean="0"/>
              <a:t>2/18/2021</a:t>
            </a:fld>
            <a:endParaRPr lang="en-US"/>
          </a:p>
        </p:txBody>
      </p:sp>
      <p:sp>
        <p:nvSpPr>
          <p:cNvPr id="6" name="Footer Placeholder 5">
            <a:extLst>
              <a:ext uri="{FF2B5EF4-FFF2-40B4-BE49-F238E27FC236}">
                <a16:creationId xmlns:a16="http://schemas.microsoft.com/office/drawing/2014/main" id="{F607E9E7-F8D2-489D-B6B5-E977C6BCD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85468-D6A7-4B3E-9044-833246926A13}"/>
              </a:ext>
            </a:extLst>
          </p:cNvPr>
          <p:cNvSpPr>
            <a:spLocks noGrp="1"/>
          </p:cNvSpPr>
          <p:nvPr>
            <p:ph type="sldNum" sz="quarter" idx="12"/>
          </p:nvPr>
        </p:nvSpPr>
        <p:spPr/>
        <p:txBody>
          <a:bodyPr/>
          <a:lstStyle/>
          <a:p>
            <a:fld id="{35390A1E-B85A-42B0-9DA9-BEE247587F36}" type="slidenum">
              <a:rPr lang="en-US" smtClean="0"/>
              <a:t>‹#›</a:t>
            </a:fld>
            <a:endParaRPr lang="en-US"/>
          </a:p>
        </p:txBody>
      </p:sp>
    </p:spTree>
    <p:extLst>
      <p:ext uri="{BB962C8B-B14F-4D97-AF65-F5344CB8AC3E}">
        <p14:creationId xmlns:p14="http://schemas.microsoft.com/office/powerpoint/2010/main" val="286796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56FD-3C8F-4E09-AF43-773B2835C9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0820C4-4C1C-4A32-AD05-463CA360F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A989AF-8F06-4643-8BFF-495BF6C90D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79CDD1-8BB8-478F-B74F-88EB05F0A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07C9D5-2438-4AEA-A4E0-8B4A41F2E7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91C109-FA20-41E1-8B74-633A79055947}"/>
              </a:ext>
            </a:extLst>
          </p:cNvPr>
          <p:cNvSpPr>
            <a:spLocks noGrp="1"/>
          </p:cNvSpPr>
          <p:nvPr>
            <p:ph type="dt" sz="half" idx="10"/>
          </p:nvPr>
        </p:nvSpPr>
        <p:spPr/>
        <p:txBody>
          <a:bodyPr/>
          <a:lstStyle/>
          <a:p>
            <a:fld id="{71D7CEEF-041F-49A0-9AAF-76A3EF45CA1B}" type="datetimeFigureOut">
              <a:rPr lang="en-US" smtClean="0"/>
              <a:t>2/18/2021</a:t>
            </a:fld>
            <a:endParaRPr lang="en-US"/>
          </a:p>
        </p:txBody>
      </p:sp>
      <p:sp>
        <p:nvSpPr>
          <p:cNvPr id="8" name="Footer Placeholder 7">
            <a:extLst>
              <a:ext uri="{FF2B5EF4-FFF2-40B4-BE49-F238E27FC236}">
                <a16:creationId xmlns:a16="http://schemas.microsoft.com/office/drawing/2014/main" id="{7F5F6DBB-1FAD-48A0-80C6-C658F2F539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05383F-964E-40CE-AC3C-0595D160C517}"/>
              </a:ext>
            </a:extLst>
          </p:cNvPr>
          <p:cNvSpPr>
            <a:spLocks noGrp="1"/>
          </p:cNvSpPr>
          <p:nvPr>
            <p:ph type="sldNum" sz="quarter" idx="12"/>
          </p:nvPr>
        </p:nvSpPr>
        <p:spPr/>
        <p:txBody>
          <a:bodyPr/>
          <a:lstStyle/>
          <a:p>
            <a:fld id="{35390A1E-B85A-42B0-9DA9-BEE247587F36}" type="slidenum">
              <a:rPr lang="en-US" smtClean="0"/>
              <a:t>‹#›</a:t>
            </a:fld>
            <a:endParaRPr lang="en-US"/>
          </a:p>
        </p:txBody>
      </p:sp>
    </p:spTree>
    <p:extLst>
      <p:ext uri="{BB962C8B-B14F-4D97-AF65-F5344CB8AC3E}">
        <p14:creationId xmlns:p14="http://schemas.microsoft.com/office/powerpoint/2010/main" val="11628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85F6-A16D-4BC8-B364-31A6FF21AF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EA6B1F-DA28-4C89-BAC1-4DDE64F9099F}"/>
              </a:ext>
            </a:extLst>
          </p:cNvPr>
          <p:cNvSpPr>
            <a:spLocks noGrp="1"/>
          </p:cNvSpPr>
          <p:nvPr>
            <p:ph type="dt" sz="half" idx="10"/>
          </p:nvPr>
        </p:nvSpPr>
        <p:spPr/>
        <p:txBody>
          <a:bodyPr/>
          <a:lstStyle/>
          <a:p>
            <a:fld id="{71D7CEEF-041F-49A0-9AAF-76A3EF45CA1B}" type="datetimeFigureOut">
              <a:rPr lang="en-US" smtClean="0"/>
              <a:t>2/18/2021</a:t>
            </a:fld>
            <a:endParaRPr lang="en-US"/>
          </a:p>
        </p:txBody>
      </p:sp>
      <p:sp>
        <p:nvSpPr>
          <p:cNvPr id="4" name="Footer Placeholder 3">
            <a:extLst>
              <a:ext uri="{FF2B5EF4-FFF2-40B4-BE49-F238E27FC236}">
                <a16:creationId xmlns:a16="http://schemas.microsoft.com/office/drawing/2014/main" id="{7B8BC591-5AC2-45AF-888E-7F2EB5E78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ACF7C0-88E9-4536-A385-110147C1033C}"/>
              </a:ext>
            </a:extLst>
          </p:cNvPr>
          <p:cNvSpPr>
            <a:spLocks noGrp="1"/>
          </p:cNvSpPr>
          <p:nvPr>
            <p:ph type="sldNum" sz="quarter" idx="12"/>
          </p:nvPr>
        </p:nvSpPr>
        <p:spPr/>
        <p:txBody>
          <a:bodyPr/>
          <a:lstStyle/>
          <a:p>
            <a:fld id="{35390A1E-B85A-42B0-9DA9-BEE247587F36}" type="slidenum">
              <a:rPr lang="en-US" smtClean="0"/>
              <a:t>‹#›</a:t>
            </a:fld>
            <a:endParaRPr lang="en-US"/>
          </a:p>
        </p:txBody>
      </p:sp>
    </p:spTree>
    <p:extLst>
      <p:ext uri="{BB962C8B-B14F-4D97-AF65-F5344CB8AC3E}">
        <p14:creationId xmlns:p14="http://schemas.microsoft.com/office/powerpoint/2010/main" val="206825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E519F-61A3-4301-A8C7-3DF6E0943895}"/>
              </a:ext>
            </a:extLst>
          </p:cNvPr>
          <p:cNvSpPr>
            <a:spLocks noGrp="1"/>
          </p:cNvSpPr>
          <p:nvPr>
            <p:ph type="dt" sz="half" idx="10"/>
          </p:nvPr>
        </p:nvSpPr>
        <p:spPr/>
        <p:txBody>
          <a:bodyPr/>
          <a:lstStyle/>
          <a:p>
            <a:fld id="{71D7CEEF-041F-49A0-9AAF-76A3EF45CA1B}" type="datetimeFigureOut">
              <a:rPr lang="en-US" smtClean="0"/>
              <a:t>2/18/2021</a:t>
            </a:fld>
            <a:endParaRPr lang="en-US"/>
          </a:p>
        </p:txBody>
      </p:sp>
      <p:sp>
        <p:nvSpPr>
          <p:cNvPr id="3" name="Footer Placeholder 2">
            <a:extLst>
              <a:ext uri="{FF2B5EF4-FFF2-40B4-BE49-F238E27FC236}">
                <a16:creationId xmlns:a16="http://schemas.microsoft.com/office/drawing/2014/main" id="{B55B261D-DBA0-481D-9AD8-5370879C23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73AB55-F816-4617-BE1B-2B881C3229D6}"/>
              </a:ext>
            </a:extLst>
          </p:cNvPr>
          <p:cNvSpPr>
            <a:spLocks noGrp="1"/>
          </p:cNvSpPr>
          <p:nvPr>
            <p:ph type="sldNum" sz="quarter" idx="12"/>
          </p:nvPr>
        </p:nvSpPr>
        <p:spPr/>
        <p:txBody>
          <a:bodyPr/>
          <a:lstStyle/>
          <a:p>
            <a:fld id="{35390A1E-B85A-42B0-9DA9-BEE247587F36}" type="slidenum">
              <a:rPr lang="en-US" smtClean="0"/>
              <a:t>‹#›</a:t>
            </a:fld>
            <a:endParaRPr lang="en-US"/>
          </a:p>
        </p:txBody>
      </p:sp>
    </p:spTree>
    <p:extLst>
      <p:ext uri="{BB962C8B-B14F-4D97-AF65-F5344CB8AC3E}">
        <p14:creationId xmlns:p14="http://schemas.microsoft.com/office/powerpoint/2010/main" val="161700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44E1-B060-4A9B-B992-208B3711C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D3185C-4546-4A59-B1E1-90B1137D2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C91FDC-E3B7-4DDD-B181-673CA065A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C5F2A-B8FC-491F-877F-42C6DD3147F7}"/>
              </a:ext>
            </a:extLst>
          </p:cNvPr>
          <p:cNvSpPr>
            <a:spLocks noGrp="1"/>
          </p:cNvSpPr>
          <p:nvPr>
            <p:ph type="dt" sz="half" idx="10"/>
          </p:nvPr>
        </p:nvSpPr>
        <p:spPr/>
        <p:txBody>
          <a:bodyPr/>
          <a:lstStyle/>
          <a:p>
            <a:fld id="{71D7CEEF-041F-49A0-9AAF-76A3EF45CA1B}" type="datetimeFigureOut">
              <a:rPr lang="en-US" smtClean="0"/>
              <a:t>2/18/2021</a:t>
            </a:fld>
            <a:endParaRPr lang="en-US"/>
          </a:p>
        </p:txBody>
      </p:sp>
      <p:sp>
        <p:nvSpPr>
          <p:cNvPr id="6" name="Footer Placeholder 5">
            <a:extLst>
              <a:ext uri="{FF2B5EF4-FFF2-40B4-BE49-F238E27FC236}">
                <a16:creationId xmlns:a16="http://schemas.microsoft.com/office/drawing/2014/main" id="{8F0744B1-4988-4E5A-B82C-B668963AC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DF63A-D49A-4CD3-AC8C-8924705DEC5B}"/>
              </a:ext>
            </a:extLst>
          </p:cNvPr>
          <p:cNvSpPr>
            <a:spLocks noGrp="1"/>
          </p:cNvSpPr>
          <p:nvPr>
            <p:ph type="sldNum" sz="quarter" idx="12"/>
          </p:nvPr>
        </p:nvSpPr>
        <p:spPr/>
        <p:txBody>
          <a:bodyPr/>
          <a:lstStyle/>
          <a:p>
            <a:fld id="{35390A1E-B85A-42B0-9DA9-BEE247587F36}" type="slidenum">
              <a:rPr lang="en-US" smtClean="0"/>
              <a:t>‹#›</a:t>
            </a:fld>
            <a:endParaRPr lang="en-US"/>
          </a:p>
        </p:txBody>
      </p:sp>
    </p:spTree>
    <p:extLst>
      <p:ext uri="{BB962C8B-B14F-4D97-AF65-F5344CB8AC3E}">
        <p14:creationId xmlns:p14="http://schemas.microsoft.com/office/powerpoint/2010/main" val="391054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1B53-5F0F-4198-A36D-01D9B1414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0867E-54B2-424E-BF08-C96F6C8883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9C75C1-C051-4F73-9B32-61B722CEF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A7D13-A206-4BC5-8B4D-97B1EEF28A50}"/>
              </a:ext>
            </a:extLst>
          </p:cNvPr>
          <p:cNvSpPr>
            <a:spLocks noGrp="1"/>
          </p:cNvSpPr>
          <p:nvPr>
            <p:ph type="dt" sz="half" idx="10"/>
          </p:nvPr>
        </p:nvSpPr>
        <p:spPr/>
        <p:txBody>
          <a:bodyPr/>
          <a:lstStyle/>
          <a:p>
            <a:fld id="{71D7CEEF-041F-49A0-9AAF-76A3EF45CA1B}" type="datetimeFigureOut">
              <a:rPr lang="en-US" smtClean="0"/>
              <a:t>2/18/2021</a:t>
            </a:fld>
            <a:endParaRPr lang="en-US"/>
          </a:p>
        </p:txBody>
      </p:sp>
      <p:sp>
        <p:nvSpPr>
          <p:cNvPr id="6" name="Footer Placeholder 5">
            <a:extLst>
              <a:ext uri="{FF2B5EF4-FFF2-40B4-BE49-F238E27FC236}">
                <a16:creationId xmlns:a16="http://schemas.microsoft.com/office/drawing/2014/main" id="{369D2EA4-6A09-43E3-AF36-D353B33462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46356-8E1C-4240-9A3E-4991D00ABFF3}"/>
              </a:ext>
            </a:extLst>
          </p:cNvPr>
          <p:cNvSpPr>
            <a:spLocks noGrp="1"/>
          </p:cNvSpPr>
          <p:nvPr>
            <p:ph type="sldNum" sz="quarter" idx="12"/>
          </p:nvPr>
        </p:nvSpPr>
        <p:spPr/>
        <p:txBody>
          <a:bodyPr/>
          <a:lstStyle/>
          <a:p>
            <a:fld id="{35390A1E-B85A-42B0-9DA9-BEE247587F36}" type="slidenum">
              <a:rPr lang="en-US" smtClean="0"/>
              <a:t>‹#›</a:t>
            </a:fld>
            <a:endParaRPr lang="en-US"/>
          </a:p>
        </p:txBody>
      </p:sp>
    </p:spTree>
    <p:extLst>
      <p:ext uri="{BB962C8B-B14F-4D97-AF65-F5344CB8AC3E}">
        <p14:creationId xmlns:p14="http://schemas.microsoft.com/office/powerpoint/2010/main" val="129191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AD8B14-EC61-4D29-926B-4958448F5D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E9ED65-93A7-4ACB-8414-4F5FE50EA4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22755-C63F-443B-8713-F7C0E25C6B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7CEEF-041F-49A0-9AAF-76A3EF45CA1B}" type="datetimeFigureOut">
              <a:rPr lang="en-US" smtClean="0"/>
              <a:t>2/18/2021</a:t>
            </a:fld>
            <a:endParaRPr lang="en-US"/>
          </a:p>
        </p:txBody>
      </p:sp>
      <p:sp>
        <p:nvSpPr>
          <p:cNvPr id="5" name="Footer Placeholder 4">
            <a:extLst>
              <a:ext uri="{FF2B5EF4-FFF2-40B4-BE49-F238E27FC236}">
                <a16:creationId xmlns:a16="http://schemas.microsoft.com/office/drawing/2014/main" id="{7F1FDC06-7DAD-445A-B0CF-7F4F6B6F3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54C729-6EA6-4D92-8200-3C6446376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90A1E-B85A-42B0-9DA9-BEE247587F36}" type="slidenum">
              <a:rPr lang="en-US" smtClean="0"/>
              <a:t>‹#›</a:t>
            </a:fld>
            <a:endParaRPr lang="en-US"/>
          </a:p>
        </p:txBody>
      </p:sp>
    </p:spTree>
    <p:extLst>
      <p:ext uri="{BB962C8B-B14F-4D97-AF65-F5344CB8AC3E}">
        <p14:creationId xmlns:p14="http://schemas.microsoft.com/office/powerpoint/2010/main" val="195880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71C4BD8D-CA9B-4F42-8508-12FC1F9E6679}"/>
              </a:ext>
            </a:extLst>
          </p:cNvPr>
          <p:cNvPicPr>
            <a:picLocks noChangeAspect="1"/>
          </p:cNvPicPr>
          <p:nvPr/>
        </p:nvPicPr>
        <p:blipFill rotWithShape="1">
          <a:blip r:embed="rId2">
            <a:extLst>
              <a:ext uri="{28A0092B-C50C-407E-A947-70E740481C1C}">
                <a14:useLocalDpi xmlns:a14="http://schemas.microsoft.com/office/drawing/2010/main" val="0"/>
              </a:ext>
            </a:extLst>
          </a:blip>
          <a:srcRect t="27135" r="-1" b="633"/>
          <a:stretch/>
        </p:blipFill>
        <p:spPr>
          <a:xfrm>
            <a:off x="321733" y="321733"/>
            <a:ext cx="11548534" cy="6214534"/>
          </a:xfrm>
          <a:prstGeom prst="rect">
            <a:avLst/>
          </a:prstGeom>
        </p:spPr>
      </p:pic>
    </p:spTree>
    <p:extLst>
      <p:ext uri="{BB962C8B-B14F-4D97-AF65-F5344CB8AC3E}">
        <p14:creationId xmlns:p14="http://schemas.microsoft.com/office/powerpoint/2010/main" val="15578100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letter&#10;&#10;Description automatically generated">
            <a:extLst>
              <a:ext uri="{FF2B5EF4-FFF2-40B4-BE49-F238E27FC236}">
                <a16:creationId xmlns:a16="http://schemas.microsoft.com/office/drawing/2014/main" id="{7133EF81-619A-47A7-9CDA-6D6A7591D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633" y="937044"/>
            <a:ext cx="6614733" cy="4983912"/>
          </a:xfrm>
          <a:prstGeom prst="rect">
            <a:avLst/>
          </a:prstGeom>
        </p:spPr>
      </p:pic>
    </p:spTree>
    <p:extLst>
      <p:ext uri="{BB962C8B-B14F-4D97-AF65-F5344CB8AC3E}">
        <p14:creationId xmlns:p14="http://schemas.microsoft.com/office/powerpoint/2010/main" val="290311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F111A24-EE08-461B-920F-AC27BFB4A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633" y="952285"/>
            <a:ext cx="6614733" cy="4953429"/>
          </a:xfrm>
          <a:prstGeom prst="rect">
            <a:avLst/>
          </a:prstGeom>
        </p:spPr>
      </p:pic>
    </p:spTree>
    <p:extLst>
      <p:ext uri="{BB962C8B-B14F-4D97-AF65-F5344CB8AC3E}">
        <p14:creationId xmlns:p14="http://schemas.microsoft.com/office/powerpoint/2010/main" val="361744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0945603-0CDC-4F8C-B5EF-0535D7C7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012" y="959906"/>
            <a:ext cx="6629975" cy="4938188"/>
          </a:xfrm>
          <a:prstGeom prst="rect">
            <a:avLst/>
          </a:prstGeom>
        </p:spPr>
      </p:pic>
    </p:spTree>
    <p:extLst>
      <p:ext uri="{BB962C8B-B14F-4D97-AF65-F5344CB8AC3E}">
        <p14:creationId xmlns:p14="http://schemas.microsoft.com/office/powerpoint/2010/main" val="89725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97D94CCA-F774-4285-BD33-327429FBC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012" y="963716"/>
            <a:ext cx="6629975" cy="4930567"/>
          </a:xfrm>
          <a:prstGeom prst="rect">
            <a:avLst/>
          </a:prstGeom>
        </p:spPr>
      </p:pic>
    </p:spTree>
    <p:extLst>
      <p:ext uri="{BB962C8B-B14F-4D97-AF65-F5344CB8AC3E}">
        <p14:creationId xmlns:p14="http://schemas.microsoft.com/office/powerpoint/2010/main" val="237801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letter&#10;&#10;Description automatically generated">
            <a:extLst>
              <a:ext uri="{FF2B5EF4-FFF2-40B4-BE49-F238E27FC236}">
                <a16:creationId xmlns:a16="http://schemas.microsoft.com/office/drawing/2014/main" id="{A0BD7FF3-81A6-4935-8D83-6857003F0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823" y="944664"/>
            <a:ext cx="6622354" cy="4968671"/>
          </a:xfrm>
          <a:prstGeom prst="rect">
            <a:avLst/>
          </a:prstGeom>
        </p:spPr>
      </p:pic>
    </p:spTree>
    <p:extLst>
      <p:ext uri="{BB962C8B-B14F-4D97-AF65-F5344CB8AC3E}">
        <p14:creationId xmlns:p14="http://schemas.microsoft.com/office/powerpoint/2010/main" val="412838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1547322C-43CC-40F8-847F-8A6C3E259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254" y="959906"/>
            <a:ext cx="6599492" cy="4938188"/>
          </a:xfrm>
          <a:prstGeom prst="rect">
            <a:avLst/>
          </a:prstGeom>
        </p:spPr>
      </p:pic>
    </p:spTree>
    <p:extLst>
      <p:ext uri="{BB962C8B-B14F-4D97-AF65-F5344CB8AC3E}">
        <p14:creationId xmlns:p14="http://schemas.microsoft.com/office/powerpoint/2010/main" val="3202947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2ECF8CA-81F5-48AB-B2E8-D1DBC1F97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012" y="948475"/>
            <a:ext cx="6629975" cy="4961050"/>
          </a:xfrm>
          <a:prstGeom prst="rect">
            <a:avLst/>
          </a:prstGeom>
        </p:spPr>
      </p:pic>
    </p:spTree>
    <p:extLst>
      <p:ext uri="{BB962C8B-B14F-4D97-AF65-F5344CB8AC3E}">
        <p14:creationId xmlns:p14="http://schemas.microsoft.com/office/powerpoint/2010/main" val="663637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388D545F-E586-40AC-886A-BA99D1140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581" y="948475"/>
            <a:ext cx="6652837" cy="4961050"/>
          </a:xfrm>
          <a:prstGeom prst="rect">
            <a:avLst/>
          </a:prstGeom>
        </p:spPr>
      </p:pic>
    </p:spTree>
    <p:extLst>
      <p:ext uri="{BB962C8B-B14F-4D97-AF65-F5344CB8AC3E}">
        <p14:creationId xmlns:p14="http://schemas.microsoft.com/office/powerpoint/2010/main" val="4291625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box and whisker chart&#10;&#10;Description automatically generated">
            <a:extLst>
              <a:ext uri="{FF2B5EF4-FFF2-40B4-BE49-F238E27FC236}">
                <a16:creationId xmlns:a16="http://schemas.microsoft.com/office/drawing/2014/main" id="{B41B7349-5F15-4CB4-8245-CE76FB1E6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823" y="948475"/>
            <a:ext cx="6622354" cy="4961050"/>
          </a:xfrm>
          <a:prstGeom prst="rect">
            <a:avLst/>
          </a:prstGeom>
        </p:spPr>
      </p:pic>
    </p:spTree>
    <p:extLst>
      <p:ext uri="{BB962C8B-B14F-4D97-AF65-F5344CB8AC3E}">
        <p14:creationId xmlns:p14="http://schemas.microsoft.com/office/powerpoint/2010/main" val="4028153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a:extLst>
              <a:ext uri="{FF2B5EF4-FFF2-40B4-BE49-F238E27FC236}">
                <a16:creationId xmlns:a16="http://schemas.microsoft.com/office/drawing/2014/main" id="{73049F37-5D68-4973-AC5E-FD9C035B2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202" y="956095"/>
            <a:ext cx="6637595" cy="4945809"/>
          </a:xfrm>
          <a:prstGeom prst="rect">
            <a:avLst/>
          </a:prstGeom>
        </p:spPr>
      </p:pic>
    </p:spTree>
    <p:extLst>
      <p:ext uri="{BB962C8B-B14F-4D97-AF65-F5344CB8AC3E}">
        <p14:creationId xmlns:p14="http://schemas.microsoft.com/office/powerpoint/2010/main" val="211619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88FF9A46-B8C4-4066-A197-50B93AF2A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823" y="944664"/>
            <a:ext cx="6622354" cy="4968671"/>
          </a:xfrm>
          <a:prstGeom prst="rect">
            <a:avLst/>
          </a:prstGeom>
        </p:spPr>
      </p:pic>
    </p:spTree>
    <p:extLst>
      <p:ext uri="{BB962C8B-B14F-4D97-AF65-F5344CB8AC3E}">
        <p14:creationId xmlns:p14="http://schemas.microsoft.com/office/powerpoint/2010/main" val="403269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0AB2B120-56A8-473C-9422-D43652022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757" y="914182"/>
            <a:ext cx="8146486" cy="5029636"/>
          </a:xfrm>
          <a:prstGeom prst="rect">
            <a:avLst/>
          </a:prstGeom>
        </p:spPr>
      </p:pic>
    </p:spTree>
    <p:extLst>
      <p:ext uri="{BB962C8B-B14F-4D97-AF65-F5344CB8AC3E}">
        <p14:creationId xmlns:p14="http://schemas.microsoft.com/office/powerpoint/2010/main" val="3344379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61FED91E-0ACC-4368-9C86-D4BB2FC58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377" y="898941"/>
            <a:ext cx="8131245" cy="5060118"/>
          </a:xfrm>
          <a:prstGeom prst="rect">
            <a:avLst/>
          </a:prstGeom>
        </p:spPr>
      </p:pic>
    </p:spTree>
    <p:extLst>
      <p:ext uri="{BB962C8B-B14F-4D97-AF65-F5344CB8AC3E}">
        <p14:creationId xmlns:p14="http://schemas.microsoft.com/office/powerpoint/2010/main" val="1385775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D8A55CD6-A7E2-48F6-BE80-478A92CD3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46" y="910371"/>
            <a:ext cx="8154107" cy="5037257"/>
          </a:xfrm>
          <a:prstGeom prst="rect">
            <a:avLst/>
          </a:prstGeom>
        </p:spPr>
      </p:pic>
    </p:spTree>
    <p:extLst>
      <p:ext uri="{BB962C8B-B14F-4D97-AF65-F5344CB8AC3E}">
        <p14:creationId xmlns:p14="http://schemas.microsoft.com/office/powerpoint/2010/main" val="3693636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9FAD953-5E07-4374-8BEA-77BECE728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981" y="2541193"/>
            <a:ext cx="8276037" cy="1775614"/>
          </a:xfrm>
          <a:prstGeom prst="rect">
            <a:avLst/>
          </a:prstGeom>
        </p:spPr>
      </p:pic>
    </p:spTree>
    <p:extLst>
      <p:ext uri="{BB962C8B-B14F-4D97-AF65-F5344CB8AC3E}">
        <p14:creationId xmlns:p14="http://schemas.microsoft.com/office/powerpoint/2010/main" val="333333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B671FAEA-D32D-4CD8-ACFF-6A67B9E46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685" y="944664"/>
            <a:ext cx="6576630" cy="4968671"/>
          </a:xfrm>
          <a:prstGeom prst="rect">
            <a:avLst/>
          </a:prstGeom>
        </p:spPr>
      </p:pic>
    </p:spTree>
    <p:extLst>
      <p:ext uri="{BB962C8B-B14F-4D97-AF65-F5344CB8AC3E}">
        <p14:creationId xmlns:p14="http://schemas.microsoft.com/office/powerpoint/2010/main" val="391577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meline&#10;&#10;Description automatically generated with medium confidence">
            <a:extLst>
              <a:ext uri="{FF2B5EF4-FFF2-40B4-BE49-F238E27FC236}">
                <a16:creationId xmlns:a16="http://schemas.microsoft.com/office/drawing/2014/main" id="{8DBFB31B-E238-4CC8-9A23-CD2687B5A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633" y="940854"/>
            <a:ext cx="6614733" cy="4976291"/>
          </a:xfrm>
          <a:prstGeom prst="rect">
            <a:avLst/>
          </a:prstGeom>
        </p:spPr>
      </p:pic>
    </p:spTree>
    <p:extLst>
      <p:ext uri="{BB962C8B-B14F-4D97-AF65-F5344CB8AC3E}">
        <p14:creationId xmlns:p14="http://schemas.microsoft.com/office/powerpoint/2010/main" val="365347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4D8424CF-FDDE-43CA-B74F-780387226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012" y="956095"/>
            <a:ext cx="6629975" cy="4945809"/>
          </a:xfrm>
          <a:prstGeom prst="rect">
            <a:avLst/>
          </a:prstGeom>
        </p:spPr>
      </p:pic>
    </p:spTree>
    <p:extLst>
      <p:ext uri="{BB962C8B-B14F-4D97-AF65-F5344CB8AC3E}">
        <p14:creationId xmlns:p14="http://schemas.microsoft.com/office/powerpoint/2010/main" val="614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96BD2C44-CA88-4BCC-A567-9A05F43AE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823" y="937044"/>
            <a:ext cx="6622354" cy="4983912"/>
          </a:xfrm>
          <a:prstGeom prst="rect">
            <a:avLst/>
          </a:prstGeom>
        </p:spPr>
      </p:pic>
    </p:spTree>
    <p:extLst>
      <p:ext uri="{BB962C8B-B14F-4D97-AF65-F5344CB8AC3E}">
        <p14:creationId xmlns:p14="http://schemas.microsoft.com/office/powerpoint/2010/main" val="51727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22203DF7-5800-43EB-9ABA-B9868F9C1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823" y="952285"/>
            <a:ext cx="6622354" cy="4953429"/>
          </a:xfrm>
          <a:prstGeom prst="rect">
            <a:avLst/>
          </a:prstGeom>
        </p:spPr>
      </p:pic>
    </p:spTree>
    <p:extLst>
      <p:ext uri="{BB962C8B-B14F-4D97-AF65-F5344CB8AC3E}">
        <p14:creationId xmlns:p14="http://schemas.microsoft.com/office/powerpoint/2010/main" val="8394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D7F5C15F-3097-4502-9344-4E51F48E5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202" y="948475"/>
            <a:ext cx="6637595" cy="4961050"/>
          </a:xfrm>
          <a:prstGeom prst="rect">
            <a:avLst/>
          </a:prstGeom>
        </p:spPr>
      </p:pic>
    </p:spTree>
    <p:extLst>
      <p:ext uri="{BB962C8B-B14F-4D97-AF65-F5344CB8AC3E}">
        <p14:creationId xmlns:p14="http://schemas.microsoft.com/office/powerpoint/2010/main" val="119708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qr code&#10;&#10;Description automatically generated">
            <a:extLst>
              <a:ext uri="{FF2B5EF4-FFF2-40B4-BE49-F238E27FC236}">
                <a16:creationId xmlns:a16="http://schemas.microsoft.com/office/drawing/2014/main" id="{ED82EF5F-079C-4507-BA49-0C06FAD8B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443" y="948475"/>
            <a:ext cx="6607113" cy="4961050"/>
          </a:xfrm>
          <a:prstGeom prst="rect">
            <a:avLst/>
          </a:prstGeom>
        </p:spPr>
      </p:pic>
    </p:spTree>
    <p:extLst>
      <p:ext uri="{BB962C8B-B14F-4D97-AF65-F5344CB8AC3E}">
        <p14:creationId xmlns:p14="http://schemas.microsoft.com/office/powerpoint/2010/main" val="1321593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948</Words>
  <Application>Microsoft Office PowerPoint</Application>
  <PresentationFormat>Widescreen</PresentationFormat>
  <Paragraphs>62</Paragraphs>
  <Slides>23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Abdelazeem</dc:creator>
  <cp:lastModifiedBy>Ahmed Abdelazeem</cp:lastModifiedBy>
  <cp:revision>7</cp:revision>
  <dcterms:created xsi:type="dcterms:W3CDTF">2021-02-18T17:26:43Z</dcterms:created>
  <dcterms:modified xsi:type="dcterms:W3CDTF">2021-02-18T17:59:46Z</dcterms:modified>
</cp:coreProperties>
</file>