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945" autoAdjust="0"/>
  </p:normalViewPr>
  <p:slideViewPr>
    <p:cSldViewPr snapToGrid="0">
      <p:cViewPr varScale="1">
        <p:scale>
          <a:sx n="65" d="100"/>
          <a:sy n="65" d="100"/>
        </p:scale>
        <p:origin x="67"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4D756-1174-464E-813F-6BB3A8551631}" type="datetimeFigureOut">
              <a:rPr lang="en-US" smtClean="0"/>
              <a:t>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081791-4FAD-4FAB-9655-806776F2A949}" type="slidenum">
              <a:rPr lang="en-US" smtClean="0"/>
              <a:t>‹#›</a:t>
            </a:fld>
            <a:endParaRPr lang="en-US"/>
          </a:p>
        </p:txBody>
      </p:sp>
    </p:spTree>
    <p:extLst>
      <p:ext uri="{BB962C8B-B14F-4D97-AF65-F5344CB8AC3E}">
        <p14:creationId xmlns:p14="http://schemas.microsoft.com/office/powerpoint/2010/main" val="1609290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i="1" dirty="0">
                <a:latin typeface="Times New Roman" panose="02020603050405020304" pitchFamily="18" charset="0"/>
                <a:ea typeface="Tahoma" panose="020B0604030504040204" pitchFamily="34" charset="0"/>
                <a:cs typeface="Times New Roman" panose="02020603050405020304" pitchFamily="18" charset="0"/>
              </a:rPr>
              <a:t>What is a Clock?</a:t>
            </a:r>
          </a:p>
          <a:p>
            <a:pPr marL="285750" indent="-285750">
              <a:buFont typeface="Arial" panose="020B0604020202020204" pitchFamily="34" charset="0"/>
              <a:buChar char="•"/>
            </a:pPr>
            <a:r>
              <a:rPr lang="en-US" sz="1400" b="0" i="1" dirty="0">
                <a:latin typeface="Times New Roman" panose="02020603050405020304" pitchFamily="18" charset="0"/>
                <a:ea typeface="Tahoma" panose="020B0604030504040204" pitchFamily="34" charset="0"/>
                <a:cs typeface="Times New Roman" panose="02020603050405020304" pitchFamily="18" charset="0"/>
              </a:rPr>
              <a:t>Clocks are essential in a digital circuit because they drive the sequential cells that act as a memory device and are also used in state machines to control the design.</a:t>
            </a:r>
          </a:p>
          <a:p>
            <a:pPr marL="285750" indent="-285750">
              <a:buFont typeface="Arial" panose="020B0604020202020204" pitchFamily="34" charset="0"/>
              <a:buChar char="•"/>
            </a:pPr>
            <a:r>
              <a:rPr lang="en-US" sz="1400" b="0" i="1" dirty="0">
                <a:latin typeface="Times New Roman" panose="02020603050405020304" pitchFamily="18" charset="0"/>
                <a:ea typeface="Tahoma" panose="020B0604030504040204" pitchFamily="34" charset="0"/>
                <a:cs typeface="Times New Roman" panose="02020603050405020304" pitchFamily="18" charset="0"/>
              </a:rPr>
              <a:t>Each clock port of a sequential cell has a clock waveform. In this illustration, the rising edge triggers the clock port of the positive-edge flops, and the falling edge triggers the clock port of the negative­ edge flops.</a:t>
            </a:r>
          </a:p>
          <a:p>
            <a:pPr marL="0" indent="0">
              <a:buFont typeface="Arial" panose="020B0604020202020204" pitchFamily="34" charset="0"/>
              <a:buNone/>
            </a:pPr>
            <a:br>
              <a:rPr lang="en-US" sz="1400" b="1" i="1" dirty="0">
                <a:latin typeface="Times New Roman" panose="02020603050405020304" pitchFamily="18" charset="0"/>
                <a:ea typeface="Tahoma" panose="020B0604030504040204" pitchFamily="34" charset="0"/>
                <a:cs typeface="Times New Roman" panose="02020603050405020304" pitchFamily="18" charset="0"/>
              </a:rPr>
            </a:br>
            <a:r>
              <a:rPr lang="en-US" sz="1400" b="1" i="1" dirty="0">
                <a:latin typeface="Times New Roman" panose="02020603050405020304" pitchFamily="18" charset="0"/>
                <a:ea typeface="Tahoma" panose="020B0604030504040204" pitchFamily="34" charset="0"/>
                <a:cs typeface="Times New Roman" panose="02020603050405020304" pitchFamily="18" charset="0"/>
              </a:rPr>
              <a:t>Function of a clock</a:t>
            </a:r>
          </a:p>
          <a:p>
            <a:r>
              <a:rPr lang="en-US" sz="1400" i="1" dirty="0">
                <a:latin typeface="Times New Roman" panose="02020603050405020304" pitchFamily="18" charset="0"/>
                <a:ea typeface="Tahoma" panose="020B0604030504040204" pitchFamily="34" charset="0"/>
                <a:cs typeface="Times New Roman" panose="02020603050405020304" pitchFamily="18" charset="0"/>
              </a:rPr>
              <a:t>The clock signal drives one of the following storage elements:</a:t>
            </a:r>
          </a:p>
          <a:p>
            <a:r>
              <a:rPr lang="en-US" sz="1400" i="1" dirty="0">
                <a:latin typeface="Times New Roman" panose="02020603050405020304" pitchFamily="18" charset="0"/>
                <a:ea typeface="Tahoma" panose="020B0604030504040204" pitchFamily="34" charset="0"/>
                <a:cs typeface="Times New Roman" panose="02020603050405020304" pitchFamily="18" charset="0"/>
              </a:rPr>
              <a:t>•     Positive edge­ triggered flop, written in the Verilog language as always@(</a:t>
            </a:r>
            <a:r>
              <a:rPr lang="en-US" sz="1400" i="1" dirty="0" err="1">
                <a:latin typeface="Times New Roman" panose="02020603050405020304" pitchFamily="18" charset="0"/>
                <a:ea typeface="Tahoma" panose="020B0604030504040204" pitchFamily="34" charset="0"/>
                <a:cs typeface="Times New Roman" panose="02020603050405020304" pitchFamily="18" charset="0"/>
              </a:rPr>
              <a:t>posedge</a:t>
            </a:r>
            <a:r>
              <a:rPr lang="en-US" sz="1400" i="1" dirty="0">
                <a:latin typeface="Times New Roman" panose="02020603050405020304" pitchFamily="18" charset="0"/>
                <a:ea typeface="Tahoma" panose="020B0604030504040204" pitchFamily="34" charset="0"/>
                <a:cs typeface="Times New Roman" panose="02020603050405020304" pitchFamily="18" charset="0"/>
              </a:rPr>
              <a:t> clock). This code creates flops triggered on the positive edge of a clock.</a:t>
            </a:r>
          </a:p>
          <a:p>
            <a:r>
              <a:rPr lang="en-US" sz="1400" i="1" dirty="0">
                <a:latin typeface="Times New Roman" panose="02020603050405020304" pitchFamily="18" charset="0"/>
                <a:ea typeface="Tahoma" panose="020B0604030504040204" pitchFamily="34" charset="0"/>
                <a:cs typeface="Times New Roman" panose="02020603050405020304" pitchFamily="18" charset="0"/>
              </a:rPr>
              <a:t>•    Negative edge­ triggered flop, written in the Verilog language as always@(</a:t>
            </a:r>
            <a:r>
              <a:rPr lang="en-US" sz="1400" i="1" dirty="0" err="1">
                <a:latin typeface="Times New Roman" panose="02020603050405020304" pitchFamily="18" charset="0"/>
                <a:ea typeface="Tahoma" panose="020B0604030504040204" pitchFamily="34" charset="0"/>
                <a:cs typeface="Times New Roman" panose="02020603050405020304" pitchFamily="18" charset="0"/>
              </a:rPr>
              <a:t>negedge</a:t>
            </a:r>
            <a:r>
              <a:rPr lang="en-US" sz="1400" i="1" dirty="0">
                <a:latin typeface="Times New Roman" panose="02020603050405020304" pitchFamily="18" charset="0"/>
                <a:ea typeface="Tahoma" panose="020B0604030504040204" pitchFamily="34" charset="0"/>
                <a:cs typeface="Times New Roman" panose="02020603050405020304" pitchFamily="18" charset="0"/>
              </a:rPr>
              <a:t> clock). This code creates flops triggered on the negative edge of a clock."</a:t>
            </a:r>
          </a:p>
          <a:p>
            <a:r>
              <a:rPr lang="en-US" sz="1400" i="1" dirty="0">
                <a:latin typeface="Times New Roman" panose="02020603050405020304" pitchFamily="18" charset="0"/>
                <a:ea typeface="Tahoma" panose="020B0604030504040204" pitchFamily="34" charset="0"/>
                <a:cs typeface="Times New Roman" panose="02020603050405020304" pitchFamily="18" charset="0"/>
              </a:rPr>
              <a:t>•    Level-sensitive triggered on high or low value of the clock signal, written in the Verilog language as always@(clock). This code creates latches."</a:t>
            </a:r>
          </a:p>
          <a:p>
            <a:endParaRPr lang="en-US" sz="1400" i="1" dirty="0">
              <a:latin typeface="Times New Roman" panose="02020603050405020304" pitchFamily="18" charset="0"/>
              <a:ea typeface="Tahoma" panose="020B0604030504040204" pitchFamily="34" charset="0"/>
              <a:cs typeface="Times New Roman" panose="02020603050405020304" pitchFamily="18" charset="0"/>
            </a:endParaRPr>
          </a:p>
          <a:p>
            <a:endParaRPr lang="en-US" sz="1400" i="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A081791-4FAD-4FAB-9655-806776F2A949}" type="slidenum">
              <a:rPr lang="en-US" smtClean="0"/>
              <a:t>3</a:t>
            </a:fld>
            <a:endParaRPr lang="en-US"/>
          </a:p>
        </p:txBody>
      </p:sp>
    </p:spTree>
    <p:extLst>
      <p:ext uri="{BB962C8B-B14F-4D97-AF65-F5344CB8AC3E}">
        <p14:creationId xmlns:p14="http://schemas.microsoft.com/office/powerpoint/2010/main" val="4054935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In this example, the leading edges are assumed to be the launch and capture edges.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Therefore, the first cycle launch to capture shift is always zero </a:t>
            </a:r>
          </a:p>
        </p:txBody>
      </p:sp>
      <p:sp>
        <p:nvSpPr>
          <p:cNvPr id="4" name="Slide Number Placeholder 3"/>
          <p:cNvSpPr>
            <a:spLocks noGrp="1"/>
          </p:cNvSpPr>
          <p:nvPr>
            <p:ph type="sldNum" sz="quarter" idx="5"/>
          </p:nvPr>
        </p:nvSpPr>
        <p:spPr/>
        <p:txBody>
          <a:bodyPr/>
          <a:lstStyle/>
          <a:p>
            <a:fld id="{7A081791-4FAD-4FAB-9655-806776F2A949}" type="slidenum">
              <a:rPr lang="en-US" smtClean="0"/>
              <a:t>16</a:t>
            </a:fld>
            <a:endParaRPr lang="en-US"/>
          </a:p>
        </p:txBody>
      </p:sp>
    </p:spTree>
    <p:extLst>
      <p:ext uri="{BB962C8B-B14F-4D97-AF65-F5344CB8AC3E}">
        <p14:creationId xmlns:p14="http://schemas.microsoft.com/office/powerpoint/2010/main" val="1594883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1" dirty="0">
                <a:latin typeface="Times New Roman" panose="02020603050405020304" pitchFamily="18" charset="0"/>
                <a:cs typeface="Times New Roman" panose="02020603050405020304" pitchFamily="18" charset="0"/>
              </a:rPr>
              <a:t>“Positive clocks associate the rising edge of the clock with the leading edge of the ideal clock, and the falling edge of the clock with the trailing edge of the ideal clock."</a:t>
            </a:r>
          </a:p>
          <a:p>
            <a:pPr marL="171450" indent="-171450">
              <a:buFont typeface="Arial" panose="020B0604020202020204" pitchFamily="34" charset="0"/>
              <a:buChar char="•"/>
            </a:pPr>
            <a:r>
              <a:rPr lang="en-US" sz="1200" b="0" i="1" dirty="0">
                <a:latin typeface="Times New Roman" panose="02020603050405020304" pitchFamily="18" charset="0"/>
                <a:cs typeface="Times New Roman" panose="02020603050405020304" pitchFamily="18" charset="0"/>
              </a:rPr>
              <a:t>"Negative clocks associate the falling edge of the clock with the leading edge of the ideal clock, and the rising edge with the trailing edge of the ideal clock."</a:t>
            </a:r>
          </a:p>
          <a:p>
            <a:pPr marL="171450" indent="-171450">
              <a:buFont typeface="Arial" panose="020B0604020202020204" pitchFamily="34" charset="0"/>
              <a:buChar char="•"/>
            </a:pPr>
            <a:endParaRPr lang="en-US" sz="1200" b="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A081791-4FAD-4FAB-9655-806776F2A949}" type="slidenum">
              <a:rPr lang="en-US" smtClean="0"/>
              <a:t>5</a:t>
            </a:fld>
            <a:endParaRPr lang="en-US"/>
          </a:p>
        </p:txBody>
      </p:sp>
    </p:spTree>
    <p:extLst>
      <p:ext uri="{BB962C8B-B14F-4D97-AF65-F5344CB8AC3E}">
        <p14:creationId xmlns:p14="http://schemas.microsoft.com/office/powerpoint/2010/main" val="2378510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Times New Roman" panose="02020603050405020304" pitchFamily="18" charset="0"/>
                <a:cs typeface="Times New Roman" panose="02020603050405020304" pitchFamily="18" charset="0"/>
              </a:rPr>
              <a:t>Features of a Clock</a:t>
            </a:r>
          </a:p>
          <a:p>
            <a:endParaRPr lang="en-US" b="1" i="1" dirty="0">
              <a:latin typeface="Times New Roman" panose="02020603050405020304" pitchFamily="18" charset="0"/>
              <a:cs typeface="Times New Roman" panose="02020603050405020304" pitchFamily="18" charset="0"/>
            </a:endParaRPr>
          </a:p>
          <a:p>
            <a:r>
              <a:rPr lang="en-US" b="0" i="1" dirty="0">
                <a:latin typeface="Times New Roman" panose="02020603050405020304" pitchFamily="18" charset="0"/>
                <a:cs typeface="Times New Roman" panose="02020603050405020304" pitchFamily="18" charset="0"/>
              </a:rPr>
              <a:t>Clocks have a rising edge and a falling edge to trigger Positive or negative edge flops</a:t>
            </a:r>
          </a:p>
        </p:txBody>
      </p:sp>
      <p:sp>
        <p:nvSpPr>
          <p:cNvPr id="4" name="Slide Number Placeholder 3"/>
          <p:cNvSpPr>
            <a:spLocks noGrp="1"/>
          </p:cNvSpPr>
          <p:nvPr>
            <p:ph type="sldNum" sz="quarter" idx="5"/>
          </p:nvPr>
        </p:nvSpPr>
        <p:spPr/>
        <p:txBody>
          <a:bodyPr/>
          <a:lstStyle/>
          <a:p>
            <a:fld id="{7A081791-4FAD-4FAB-9655-806776F2A949}" type="slidenum">
              <a:rPr lang="en-US" smtClean="0"/>
              <a:t>6</a:t>
            </a:fld>
            <a:endParaRPr lang="en-US"/>
          </a:p>
        </p:txBody>
      </p:sp>
    </p:spTree>
    <p:extLst>
      <p:ext uri="{BB962C8B-B14F-4D97-AF65-F5344CB8AC3E}">
        <p14:creationId xmlns:p14="http://schemas.microsoft.com/office/powerpoint/2010/main" val="149958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When the clock spends an equal amount of time in high and low phases, it is known as a 50% duty cycle."</a:t>
            </a:r>
          </a:p>
          <a:p>
            <a:pPr marL="171450" indent="-1714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The duty-cycle of a clock is not of great importance in designs that are composed of edge-triggered flops with same-edge sensitivity. Designs with a mix of positive and negative edge-triggered  flops are affected by duty cycle when a transfer of data occurs between flops of different edge sensitivity.</a:t>
            </a:r>
          </a:p>
          <a:p>
            <a:pPr marL="171450" indent="-1714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"Designs with level-sensitive devices such as latches are much more sensitive to the duty cycle, because the duty cycle determines when the latch is transparent or opaque."</a:t>
            </a:r>
          </a:p>
          <a:p>
            <a:pPr marL="171450" indent="-171450">
              <a:buFont typeface="Arial" panose="020B0604020202020204" pitchFamily="34" charset="0"/>
              <a:buChar char="•"/>
            </a:pPr>
            <a:endParaRPr lang="en-US" sz="14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A081791-4FAD-4FAB-9655-806776F2A949}" type="slidenum">
              <a:rPr lang="en-US" smtClean="0"/>
              <a:t>7</a:t>
            </a:fld>
            <a:endParaRPr lang="en-US"/>
          </a:p>
        </p:txBody>
      </p:sp>
    </p:spTree>
    <p:extLst>
      <p:ext uri="{BB962C8B-B14F-4D97-AF65-F5344CB8AC3E}">
        <p14:creationId xmlns:p14="http://schemas.microsoft.com/office/powerpoint/2010/main" val="3752865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ideal clock takes no time to make the transition between high and low. Any signal takes some time to switch between the high and low states. This transition time is necessary to calculate the delays of the path accurately."</a:t>
            </a:r>
          </a:p>
          <a:p>
            <a:endParaRPr lang="en-US" dirty="0"/>
          </a:p>
        </p:txBody>
      </p:sp>
      <p:sp>
        <p:nvSpPr>
          <p:cNvPr id="4" name="Slide Number Placeholder 3"/>
          <p:cNvSpPr>
            <a:spLocks noGrp="1"/>
          </p:cNvSpPr>
          <p:nvPr>
            <p:ph type="sldNum" sz="quarter" idx="5"/>
          </p:nvPr>
        </p:nvSpPr>
        <p:spPr/>
        <p:txBody>
          <a:bodyPr/>
          <a:lstStyle/>
          <a:p>
            <a:fld id="{7A081791-4FAD-4FAB-9655-806776F2A949}" type="slidenum">
              <a:rPr lang="en-US" smtClean="0"/>
              <a:t>10</a:t>
            </a:fld>
            <a:endParaRPr lang="en-US"/>
          </a:p>
        </p:txBody>
      </p:sp>
    </p:spTree>
    <p:extLst>
      <p:ext uri="{BB962C8B-B14F-4D97-AF65-F5344CB8AC3E}">
        <p14:creationId xmlns:p14="http://schemas.microsoft.com/office/powerpoint/2010/main" val="356731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In this illustration, the clock signal arrives at different flops at different times due to the clock buffers and the clock net delays.</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The difference in delay of the clock buffers and nets to the different clock pins becomes skew. You use the skew and the clock jitter to model uncertainty.</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Clock uncertainty can be viewed as a general method to add pessimism . Use uncertainty to tighten constraints on paths that start in one clock domain and end in another clock domain.</a:t>
            </a:r>
          </a:p>
          <a:p>
            <a:pPr marL="171450" indent="-171450">
              <a:buFont typeface="Arial" panose="020B0604020202020204" pitchFamily="34" charset="0"/>
              <a:buChar char="•"/>
            </a:pPr>
            <a:endParaRPr lang="en-US" sz="12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A081791-4FAD-4FAB-9655-806776F2A949}" type="slidenum">
              <a:rPr lang="en-US" smtClean="0"/>
              <a:t>11</a:t>
            </a:fld>
            <a:endParaRPr lang="en-US"/>
          </a:p>
        </p:txBody>
      </p:sp>
    </p:spTree>
    <p:extLst>
      <p:ext uri="{BB962C8B-B14F-4D97-AF65-F5344CB8AC3E}">
        <p14:creationId xmlns:p14="http://schemas.microsoft.com/office/powerpoint/2010/main" val="923214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The skew of a clock tree is the difference between the minimum and maximum insertion delays of the tree.</a:t>
            </a:r>
          </a:p>
          <a:p>
            <a:pPr marL="171450" indent="-171450">
              <a:buFont typeface="Arial" panose="020B0604020202020204" pitchFamily="34" charset="0"/>
              <a:buChar char="•"/>
            </a:pPr>
            <a:r>
              <a:rPr lang="en-US" sz="1200" b="1" i="1" dirty="0">
                <a:latin typeface="Times New Roman" panose="02020603050405020304" pitchFamily="18" charset="0"/>
                <a:cs typeface="Times New Roman" panose="02020603050405020304" pitchFamily="18" charset="0"/>
              </a:rPr>
              <a:t>Clock Source Latency </a:t>
            </a:r>
            <a:r>
              <a:rPr lang="en-US" sz="1200" i="1" dirty="0">
                <a:latin typeface="Times New Roman" panose="02020603050405020304" pitchFamily="18" charset="0"/>
                <a:cs typeface="Times New Roman" panose="02020603050405020304" pitchFamily="18" charset="0"/>
              </a:rPr>
              <a:t>is the time a clock signal takes to propagate from its ideal waveform origin to the clock po1t in the design.</a:t>
            </a:r>
          </a:p>
          <a:p>
            <a:pPr marL="171450" indent="-171450">
              <a:buFont typeface="Arial" panose="020B0604020202020204" pitchFamily="34" charset="0"/>
              <a:buChar char="•"/>
            </a:pPr>
            <a:r>
              <a:rPr lang="en-US" sz="1200" b="1" i="1" dirty="0">
                <a:latin typeface="Times New Roman" panose="02020603050405020304" pitchFamily="18" charset="0"/>
                <a:cs typeface="Times New Roman" panose="02020603050405020304" pitchFamily="18" charset="0"/>
              </a:rPr>
              <a:t>Clock Network Latency </a:t>
            </a:r>
            <a:r>
              <a:rPr lang="en-US" sz="1200" i="1" dirty="0">
                <a:latin typeface="Times New Roman" panose="02020603050405020304" pitchFamily="18" charset="0"/>
                <a:cs typeface="Times New Roman" panose="02020603050405020304" pitchFamily="18" charset="0"/>
              </a:rPr>
              <a:t>is the time a clock signal takes to propagate from the clock port to a register clock pin.</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Network latency is also called clock tree delay.</a:t>
            </a:r>
          </a:p>
          <a:p>
            <a:pPr marL="171450" indent="-171450">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The latency at a register clock pin is the sum of clock source latency and clock network latency.</a:t>
            </a:r>
          </a:p>
        </p:txBody>
      </p:sp>
      <p:sp>
        <p:nvSpPr>
          <p:cNvPr id="4" name="Slide Number Placeholder 3"/>
          <p:cNvSpPr>
            <a:spLocks noGrp="1"/>
          </p:cNvSpPr>
          <p:nvPr>
            <p:ph type="sldNum" sz="quarter" idx="5"/>
          </p:nvPr>
        </p:nvSpPr>
        <p:spPr/>
        <p:txBody>
          <a:bodyPr/>
          <a:lstStyle/>
          <a:p>
            <a:fld id="{7A081791-4FAD-4FAB-9655-806776F2A949}" type="slidenum">
              <a:rPr lang="en-US" smtClean="0"/>
              <a:t>12</a:t>
            </a:fld>
            <a:endParaRPr lang="en-US"/>
          </a:p>
        </p:txBody>
      </p:sp>
    </p:spTree>
    <p:extLst>
      <p:ext uri="{BB962C8B-B14F-4D97-AF65-F5344CB8AC3E}">
        <p14:creationId xmlns:p14="http://schemas.microsoft.com/office/powerpoint/2010/main" val="2840949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i="1" dirty="0"/>
              <a:t>In a single clock design, as in this illustration, the data has one clock period to travel from the launch edge to the capture edge.</a:t>
            </a:r>
          </a:p>
          <a:p>
            <a:pPr marL="171450" indent="-171450">
              <a:buFont typeface="Arial" panose="020B0604020202020204" pitchFamily="34" charset="0"/>
              <a:buChar char="•"/>
            </a:pPr>
            <a:r>
              <a:rPr lang="en-US" i="1" dirty="0"/>
              <a:t>The capture clock edge is where the timing checks are done.</a:t>
            </a:r>
          </a:p>
          <a:p>
            <a:pPr marL="171450" indent="-171450">
              <a:buFont typeface="Arial" panose="020B0604020202020204" pitchFamily="34" charset="0"/>
              <a:buChar char="•"/>
            </a:pPr>
            <a:r>
              <a:rPr lang="en-US" i="1" dirty="0"/>
              <a:t>To perform setup and hold checks, the STA tool must establish a frame of reference to calculate the clock and data arrival times.</a:t>
            </a:r>
          </a:p>
          <a:p>
            <a:pPr marL="171450" indent="-171450">
              <a:buFont typeface="Arial" panose="020B0604020202020204" pitchFamily="34" charset="0"/>
              <a:buChar char="•"/>
            </a:pPr>
            <a:r>
              <a:rPr lang="en-US" i="1" dirty="0"/>
              <a:t>Because the launch clock edge is where the data is triggered, it is considered to be time zero, and is the frame of reference for timing both data and clock.</a:t>
            </a:r>
          </a:p>
          <a:p>
            <a:pPr marL="171450" indent="-171450">
              <a:buFont typeface="Arial" panose="020B0604020202020204" pitchFamily="34" charset="0"/>
              <a:buChar char="•"/>
            </a:pPr>
            <a:r>
              <a:rPr lang="en-US" i="1" dirty="0"/>
              <a:t>As the data travels through to the next stage, the delays of the timing arcs are calculated relative to the launch clock edge.</a:t>
            </a:r>
          </a:p>
          <a:p>
            <a:pPr marL="171450" indent="-171450">
              <a:buFont typeface="Arial" panose="020B0604020202020204" pitchFamily="34" charset="0"/>
              <a:buChar char="•"/>
            </a:pPr>
            <a:r>
              <a:rPr lang="en-US" i="1" dirty="0"/>
              <a:t>The capture clock edge is also timed relative to the launch clock edge.</a:t>
            </a:r>
          </a:p>
          <a:p>
            <a:pPr marL="171450" indent="-171450">
              <a:buFont typeface="Arial" panose="020B0604020202020204" pitchFamily="34" charset="0"/>
              <a:buChar char="•"/>
            </a:pPr>
            <a:r>
              <a:rPr lang="en-US" i="1" dirty="0"/>
              <a:t>If the data arrives in time before the capture clock edge, then the data is stored in the flop.</a:t>
            </a:r>
          </a:p>
          <a:p>
            <a:pPr marL="171450" indent="-171450">
              <a:buFont typeface="Arial" panose="020B0604020202020204" pitchFamily="34" charset="0"/>
              <a:buChar char="•"/>
            </a:pPr>
            <a:r>
              <a:rPr lang="en-US" i="1" dirty="0"/>
              <a:t>The STA tools also check whether the data meets the setup and hold requirement at the capture clock edge to make sure that the data is properly captured.</a:t>
            </a:r>
          </a:p>
          <a:p>
            <a:pPr marL="171450" indent="-171450">
              <a:buFont typeface="Arial" panose="020B0604020202020204" pitchFamily="34" charset="0"/>
              <a:buChar char="•"/>
            </a:pPr>
            <a:endParaRPr lang="en-US" i="1" dirty="0"/>
          </a:p>
        </p:txBody>
      </p:sp>
      <p:sp>
        <p:nvSpPr>
          <p:cNvPr id="4" name="Slide Number Placeholder 3"/>
          <p:cNvSpPr>
            <a:spLocks noGrp="1"/>
          </p:cNvSpPr>
          <p:nvPr>
            <p:ph type="sldNum" sz="quarter" idx="5"/>
          </p:nvPr>
        </p:nvSpPr>
        <p:spPr/>
        <p:txBody>
          <a:bodyPr/>
          <a:lstStyle/>
          <a:p>
            <a:fld id="{7A081791-4FAD-4FAB-9655-806776F2A949}" type="slidenum">
              <a:rPr lang="en-US" smtClean="0"/>
              <a:t>14</a:t>
            </a:fld>
            <a:endParaRPr lang="en-US"/>
          </a:p>
        </p:txBody>
      </p:sp>
    </p:spTree>
    <p:extLst>
      <p:ext uri="{BB962C8B-B14F-4D97-AF65-F5344CB8AC3E}">
        <p14:creationId xmlns:p14="http://schemas.microsoft.com/office/powerpoint/2010/main" val="521843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latin typeface="Times New Roman" panose="02020603050405020304" pitchFamily="18" charset="0"/>
                <a:cs typeface="Times New Roman" panose="02020603050405020304" pitchFamily="18" charset="0"/>
              </a:rPr>
              <a:t>"In the graphic, the clock CLK 1 has a period of 4ns, and clock CLK2 has a period of 6ns.The least common denominator (LCD) is 12. When you align the leading edges of the clocks, in this case, both are shown to be rising edges, you can determine the several transactions between the two clocks."</a:t>
            </a:r>
          </a:p>
          <a:p>
            <a:endParaRPr lang="en-US" dirty="0"/>
          </a:p>
        </p:txBody>
      </p:sp>
      <p:sp>
        <p:nvSpPr>
          <p:cNvPr id="4" name="Slide Number Placeholder 3"/>
          <p:cNvSpPr>
            <a:spLocks noGrp="1"/>
          </p:cNvSpPr>
          <p:nvPr>
            <p:ph type="sldNum" sz="quarter" idx="5"/>
          </p:nvPr>
        </p:nvSpPr>
        <p:spPr/>
        <p:txBody>
          <a:bodyPr/>
          <a:lstStyle/>
          <a:p>
            <a:fld id="{7A081791-4FAD-4FAB-9655-806776F2A949}" type="slidenum">
              <a:rPr lang="en-US" smtClean="0"/>
              <a:t>15</a:t>
            </a:fld>
            <a:endParaRPr lang="en-US"/>
          </a:p>
        </p:txBody>
      </p:sp>
    </p:spTree>
    <p:extLst>
      <p:ext uri="{BB962C8B-B14F-4D97-AF65-F5344CB8AC3E}">
        <p14:creationId xmlns:p14="http://schemas.microsoft.com/office/powerpoint/2010/main" val="971183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69CA-174C-40FA-A841-DBC0A05C3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F0B5D3-C02A-4758-B290-8757354871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C46559-3FE4-4D5E-8F1C-74E37D339ED0}"/>
              </a:ext>
            </a:extLst>
          </p:cNvPr>
          <p:cNvSpPr>
            <a:spLocks noGrp="1"/>
          </p:cNvSpPr>
          <p:nvPr>
            <p:ph type="dt" sz="half" idx="10"/>
          </p:nvPr>
        </p:nvSpPr>
        <p:spPr/>
        <p:txBody>
          <a:bodyPr/>
          <a:lstStyle/>
          <a:p>
            <a:fld id="{A85AB4CB-20AA-4025-9E1E-1B5781A785E6}" type="datetimeFigureOut">
              <a:rPr lang="en-US" smtClean="0"/>
              <a:t>2/18/2021</a:t>
            </a:fld>
            <a:endParaRPr lang="en-US"/>
          </a:p>
        </p:txBody>
      </p:sp>
      <p:sp>
        <p:nvSpPr>
          <p:cNvPr id="5" name="Footer Placeholder 4">
            <a:extLst>
              <a:ext uri="{FF2B5EF4-FFF2-40B4-BE49-F238E27FC236}">
                <a16:creationId xmlns:a16="http://schemas.microsoft.com/office/drawing/2014/main" id="{F3193484-062F-4E66-B85D-3C9E501CC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49517-0680-4220-8221-5E656DB3BF52}"/>
              </a:ext>
            </a:extLst>
          </p:cNvPr>
          <p:cNvSpPr>
            <a:spLocks noGrp="1"/>
          </p:cNvSpPr>
          <p:nvPr>
            <p:ph type="sldNum" sz="quarter" idx="12"/>
          </p:nvPr>
        </p:nvSpPr>
        <p:spPr/>
        <p:txBody>
          <a:bodyPr/>
          <a:lstStyle/>
          <a:p>
            <a:fld id="{B01FA4E9-CFC9-414A-8B2D-33A9DDDB00CF}" type="slidenum">
              <a:rPr lang="en-US" smtClean="0"/>
              <a:t>‹#›</a:t>
            </a:fld>
            <a:endParaRPr lang="en-US"/>
          </a:p>
        </p:txBody>
      </p:sp>
    </p:spTree>
    <p:extLst>
      <p:ext uri="{BB962C8B-B14F-4D97-AF65-F5344CB8AC3E}">
        <p14:creationId xmlns:p14="http://schemas.microsoft.com/office/powerpoint/2010/main" val="2921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7696-CA38-4BF3-9645-A3393C6B0B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EF774B-4EB1-492D-9838-9CE2AAE7B1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A432E-8880-45C7-81CE-3FEEDECE5FC0}"/>
              </a:ext>
            </a:extLst>
          </p:cNvPr>
          <p:cNvSpPr>
            <a:spLocks noGrp="1"/>
          </p:cNvSpPr>
          <p:nvPr>
            <p:ph type="dt" sz="half" idx="10"/>
          </p:nvPr>
        </p:nvSpPr>
        <p:spPr/>
        <p:txBody>
          <a:bodyPr/>
          <a:lstStyle/>
          <a:p>
            <a:fld id="{A85AB4CB-20AA-4025-9E1E-1B5781A785E6}" type="datetimeFigureOut">
              <a:rPr lang="en-US" smtClean="0"/>
              <a:t>2/18/2021</a:t>
            </a:fld>
            <a:endParaRPr lang="en-US"/>
          </a:p>
        </p:txBody>
      </p:sp>
      <p:sp>
        <p:nvSpPr>
          <p:cNvPr id="5" name="Footer Placeholder 4">
            <a:extLst>
              <a:ext uri="{FF2B5EF4-FFF2-40B4-BE49-F238E27FC236}">
                <a16:creationId xmlns:a16="http://schemas.microsoft.com/office/drawing/2014/main" id="{7748265A-2139-413A-B49D-833C49569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22DDC-38FD-4DA9-96FD-846145D59FD7}"/>
              </a:ext>
            </a:extLst>
          </p:cNvPr>
          <p:cNvSpPr>
            <a:spLocks noGrp="1"/>
          </p:cNvSpPr>
          <p:nvPr>
            <p:ph type="sldNum" sz="quarter" idx="12"/>
          </p:nvPr>
        </p:nvSpPr>
        <p:spPr/>
        <p:txBody>
          <a:bodyPr/>
          <a:lstStyle/>
          <a:p>
            <a:fld id="{B01FA4E9-CFC9-414A-8B2D-33A9DDDB00CF}" type="slidenum">
              <a:rPr lang="en-US" smtClean="0"/>
              <a:t>‹#›</a:t>
            </a:fld>
            <a:endParaRPr lang="en-US"/>
          </a:p>
        </p:txBody>
      </p:sp>
    </p:spTree>
    <p:extLst>
      <p:ext uri="{BB962C8B-B14F-4D97-AF65-F5344CB8AC3E}">
        <p14:creationId xmlns:p14="http://schemas.microsoft.com/office/powerpoint/2010/main" val="149646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38AF16-2170-490E-ACBD-034A760A72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4BA6C3-B2F2-43CF-A33D-4C279EF847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07128-BC8B-4A33-BC47-F3F3F2A237B5}"/>
              </a:ext>
            </a:extLst>
          </p:cNvPr>
          <p:cNvSpPr>
            <a:spLocks noGrp="1"/>
          </p:cNvSpPr>
          <p:nvPr>
            <p:ph type="dt" sz="half" idx="10"/>
          </p:nvPr>
        </p:nvSpPr>
        <p:spPr/>
        <p:txBody>
          <a:bodyPr/>
          <a:lstStyle/>
          <a:p>
            <a:fld id="{A85AB4CB-20AA-4025-9E1E-1B5781A785E6}" type="datetimeFigureOut">
              <a:rPr lang="en-US" smtClean="0"/>
              <a:t>2/18/2021</a:t>
            </a:fld>
            <a:endParaRPr lang="en-US"/>
          </a:p>
        </p:txBody>
      </p:sp>
      <p:sp>
        <p:nvSpPr>
          <p:cNvPr id="5" name="Footer Placeholder 4">
            <a:extLst>
              <a:ext uri="{FF2B5EF4-FFF2-40B4-BE49-F238E27FC236}">
                <a16:creationId xmlns:a16="http://schemas.microsoft.com/office/drawing/2014/main" id="{48D28B27-831E-403A-9990-16468AAB6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4D6F5-DEDB-45BB-8E88-4E2856CB5536}"/>
              </a:ext>
            </a:extLst>
          </p:cNvPr>
          <p:cNvSpPr>
            <a:spLocks noGrp="1"/>
          </p:cNvSpPr>
          <p:nvPr>
            <p:ph type="sldNum" sz="quarter" idx="12"/>
          </p:nvPr>
        </p:nvSpPr>
        <p:spPr/>
        <p:txBody>
          <a:bodyPr/>
          <a:lstStyle/>
          <a:p>
            <a:fld id="{B01FA4E9-CFC9-414A-8B2D-33A9DDDB00CF}" type="slidenum">
              <a:rPr lang="en-US" smtClean="0"/>
              <a:t>‹#›</a:t>
            </a:fld>
            <a:endParaRPr lang="en-US"/>
          </a:p>
        </p:txBody>
      </p:sp>
    </p:spTree>
    <p:extLst>
      <p:ext uri="{BB962C8B-B14F-4D97-AF65-F5344CB8AC3E}">
        <p14:creationId xmlns:p14="http://schemas.microsoft.com/office/powerpoint/2010/main" val="236762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17E6-A70C-475D-B2F0-C3EADAFCD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55CB78-D98C-4616-8334-95D86AC542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FD7B4C-73C8-4DF6-A413-6741616F56E7}"/>
              </a:ext>
            </a:extLst>
          </p:cNvPr>
          <p:cNvSpPr>
            <a:spLocks noGrp="1"/>
          </p:cNvSpPr>
          <p:nvPr>
            <p:ph type="dt" sz="half" idx="10"/>
          </p:nvPr>
        </p:nvSpPr>
        <p:spPr/>
        <p:txBody>
          <a:bodyPr/>
          <a:lstStyle/>
          <a:p>
            <a:fld id="{A85AB4CB-20AA-4025-9E1E-1B5781A785E6}" type="datetimeFigureOut">
              <a:rPr lang="en-US" smtClean="0"/>
              <a:t>2/18/2021</a:t>
            </a:fld>
            <a:endParaRPr lang="en-US"/>
          </a:p>
        </p:txBody>
      </p:sp>
      <p:sp>
        <p:nvSpPr>
          <p:cNvPr id="5" name="Footer Placeholder 4">
            <a:extLst>
              <a:ext uri="{FF2B5EF4-FFF2-40B4-BE49-F238E27FC236}">
                <a16:creationId xmlns:a16="http://schemas.microsoft.com/office/drawing/2014/main" id="{AB976D4F-30CE-445F-ADDA-EAD9C1C5F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C3953-1057-4D9F-8A75-7F9BDC9FB77B}"/>
              </a:ext>
            </a:extLst>
          </p:cNvPr>
          <p:cNvSpPr>
            <a:spLocks noGrp="1"/>
          </p:cNvSpPr>
          <p:nvPr>
            <p:ph type="sldNum" sz="quarter" idx="12"/>
          </p:nvPr>
        </p:nvSpPr>
        <p:spPr/>
        <p:txBody>
          <a:bodyPr/>
          <a:lstStyle/>
          <a:p>
            <a:fld id="{B01FA4E9-CFC9-414A-8B2D-33A9DDDB00CF}" type="slidenum">
              <a:rPr lang="en-US" smtClean="0"/>
              <a:t>‹#›</a:t>
            </a:fld>
            <a:endParaRPr lang="en-US"/>
          </a:p>
        </p:txBody>
      </p:sp>
    </p:spTree>
    <p:extLst>
      <p:ext uri="{BB962C8B-B14F-4D97-AF65-F5344CB8AC3E}">
        <p14:creationId xmlns:p14="http://schemas.microsoft.com/office/powerpoint/2010/main" val="2078784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F7D86-99FF-47D4-BEAB-88E7F03687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2961F-A79F-4D4A-92F6-D2FEA3374E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2AA218-2B60-427A-A92F-D4B178B274BE}"/>
              </a:ext>
            </a:extLst>
          </p:cNvPr>
          <p:cNvSpPr>
            <a:spLocks noGrp="1"/>
          </p:cNvSpPr>
          <p:nvPr>
            <p:ph type="dt" sz="half" idx="10"/>
          </p:nvPr>
        </p:nvSpPr>
        <p:spPr/>
        <p:txBody>
          <a:bodyPr/>
          <a:lstStyle/>
          <a:p>
            <a:fld id="{A85AB4CB-20AA-4025-9E1E-1B5781A785E6}" type="datetimeFigureOut">
              <a:rPr lang="en-US" smtClean="0"/>
              <a:t>2/18/2021</a:t>
            </a:fld>
            <a:endParaRPr lang="en-US"/>
          </a:p>
        </p:txBody>
      </p:sp>
      <p:sp>
        <p:nvSpPr>
          <p:cNvPr id="5" name="Footer Placeholder 4">
            <a:extLst>
              <a:ext uri="{FF2B5EF4-FFF2-40B4-BE49-F238E27FC236}">
                <a16:creationId xmlns:a16="http://schemas.microsoft.com/office/drawing/2014/main" id="{F85C23B9-329D-4A1B-B04A-841FC6FFA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790F7-777E-4CBF-AAFD-D605055D3916}"/>
              </a:ext>
            </a:extLst>
          </p:cNvPr>
          <p:cNvSpPr>
            <a:spLocks noGrp="1"/>
          </p:cNvSpPr>
          <p:nvPr>
            <p:ph type="sldNum" sz="quarter" idx="12"/>
          </p:nvPr>
        </p:nvSpPr>
        <p:spPr/>
        <p:txBody>
          <a:bodyPr/>
          <a:lstStyle/>
          <a:p>
            <a:fld id="{B01FA4E9-CFC9-414A-8B2D-33A9DDDB00CF}" type="slidenum">
              <a:rPr lang="en-US" smtClean="0"/>
              <a:t>‹#›</a:t>
            </a:fld>
            <a:endParaRPr lang="en-US"/>
          </a:p>
        </p:txBody>
      </p:sp>
    </p:spTree>
    <p:extLst>
      <p:ext uri="{BB962C8B-B14F-4D97-AF65-F5344CB8AC3E}">
        <p14:creationId xmlns:p14="http://schemas.microsoft.com/office/powerpoint/2010/main" val="892388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8743-3177-4FBE-923B-C1ED4C597C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AF3665-C1CC-43FD-A15D-ACD38E1B47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89AA0F-2D78-42A3-8491-D450B94C8A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F384FC-1DF3-4C88-831C-5C8036BAD908}"/>
              </a:ext>
            </a:extLst>
          </p:cNvPr>
          <p:cNvSpPr>
            <a:spLocks noGrp="1"/>
          </p:cNvSpPr>
          <p:nvPr>
            <p:ph type="dt" sz="half" idx="10"/>
          </p:nvPr>
        </p:nvSpPr>
        <p:spPr/>
        <p:txBody>
          <a:bodyPr/>
          <a:lstStyle/>
          <a:p>
            <a:fld id="{A85AB4CB-20AA-4025-9E1E-1B5781A785E6}" type="datetimeFigureOut">
              <a:rPr lang="en-US" smtClean="0"/>
              <a:t>2/18/2021</a:t>
            </a:fld>
            <a:endParaRPr lang="en-US"/>
          </a:p>
        </p:txBody>
      </p:sp>
      <p:sp>
        <p:nvSpPr>
          <p:cNvPr id="6" name="Footer Placeholder 5">
            <a:extLst>
              <a:ext uri="{FF2B5EF4-FFF2-40B4-BE49-F238E27FC236}">
                <a16:creationId xmlns:a16="http://schemas.microsoft.com/office/drawing/2014/main" id="{812F6F4D-BB1C-4A2C-9AB6-F86546E704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61C3E-92E4-49CC-92DD-C1A6B189D96C}"/>
              </a:ext>
            </a:extLst>
          </p:cNvPr>
          <p:cNvSpPr>
            <a:spLocks noGrp="1"/>
          </p:cNvSpPr>
          <p:nvPr>
            <p:ph type="sldNum" sz="quarter" idx="12"/>
          </p:nvPr>
        </p:nvSpPr>
        <p:spPr/>
        <p:txBody>
          <a:bodyPr/>
          <a:lstStyle/>
          <a:p>
            <a:fld id="{B01FA4E9-CFC9-414A-8B2D-33A9DDDB00CF}" type="slidenum">
              <a:rPr lang="en-US" smtClean="0"/>
              <a:t>‹#›</a:t>
            </a:fld>
            <a:endParaRPr lang="en-US"/>
          </a:p>
        </p:txBody>
      </p:sp>
    </p:spTree>
    <p:extLst>
      <p:ext uri="{BB962C8B-B14F-4D97-AF65-F5344CB8AC3E}">
        <p14:creationId xmlns:p14="http://schemas.microsoft.com/office/powerpoint/2010/main" val="256561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37C8-84D0-4D21-9819-7D292BAE78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9FC14-908F-4CB5-90B5-61AD28D4CF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4DE2F5-AA26-416F-808B-8A209FF916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EDA986-4A8D-4521-8CF1-227452AA91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AA9985-D607-42E8-A8CA-D63A11C483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66E817-5B52-4C08-AD77-55CA105DF167}"/>
              </a:ext>
            </a:extLst>
          </p:cNvPr>
          <p:cNvSpPr>
            <a:spLocks noGrp="1"/>
          </p:cNvSpPr>
          <p:nvPr>
            <p:ph type="dt" sz="half" idx="10"/>
          </p:nvPr>
        </p:nvSpPr>
        <p:spPr/>
        <p:txBody>
          <a:bodyPr/>
          <a:lstStyle/>
          <a:p>
            <a:fld id="{A85AB4CB-20AA-4025-9E1E-1B5781A785E6}" type="datetimeFigureOut">
              <a:rPr lang="en-US" smtClean="0"/>
              <a:t>2/18/2021</a:t>
            </a:fld>
            <a:endParaRPr lang="en-US"/>
          </a:p>
        </p:txBody>
      </p:sp>
      <p:sp>
        <p:nvSpPr>
          <p:cNvPr id="8" name="Footer Placeholder 7">
            <a:extLst>
              <a:ext uri="{FF2B5EF4-FFF2-40B4-BE49-F238E27FC236}">
                <a16:creationId xmlns:a16="http://schemas.microsoft.com/office/drawing/2014/main" id="{F81C8D8B-5C4C-402A-8F68-9DCC231D63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E5AD16-4DD7-4689-A8A8-AF40EB9C5438}"/>
              </a:ext>
            </a:extLst>
          </p:cNvPr>
          <p:cNvSpPr>
            <a:spLocks noGrp="1"/>
          </p:cNvSpPr>
          <p:nvPr>
            <p:ph type="sldNum" sz="quarter" idx="12"/>
          </p:nvPr>
        </p:nvSpPr>
        <p:spPr/>
        <p:txBody>
          <a:bodyPr/>
          <a:lstStyle/>
          <a:p>
            <a:fld id="{B01FA4E9-CFC9-414A-8B2D-33A9DDDB00CF}" type="slidenum">
              <a:rPr lang="en-US" smtClean="0"/>
              <a:t>‹#›</a:t>
            </a:fld>
            <a:endParaRPr lang="en-US"/>
          </a:p>
        </p:txBody>
      </p:sp>
    </p:spTree>
    <p:extLst>
      <p:ext uri="{BB962C8B-B14F-4D97-AF65-F5344CB8AC3E}">
        <p14:creationId xmlns:p14="http://schemas.microsoft.com/office/powerpoint/2010/main" val="15417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033F-F329-4613-A903-9DB001A80E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91829A-EF2E-4A86-8398-BD09D95E2E71}"/>
              </a:ext>
            </a:extLst>
          </p:cNvPr>
          <p:cNvSpPr>
            <a:spLocks noGrp="1"/>
          </p:cNvSpPr>
          <p:nvPr>
            <p:ph type="dt" sz="half" idx="10"/>
          </p:nvPr>
        </p:nvSpPr>
        <p:spPr/>
        <p:txBody>
          <a:bodyPr/>
          <a:lstStyle/>
          <a:p>
            <a:fld id="{A85AB4CB-20AA-4025-9E1E-1B5781A785E6}" type="datetimeFigureOut">
              <a:rPr lang="en-US" smtClean="0"/>
              <a:t>2/18/2021</a:t>
            </a:fld>
            <a:endParaRPr lang="en-US"/>
          </a:p>
        </p:txBody>
      </p:sp>
      <p:sp>
        <p:nvSpPr>
          <p:cNvPr id="4" name="Footer Placeholder 3">
            <a:extLst>
              <a:ext uri="{FF2B5EF4-FFF2-40B4-BE49-F238E27FC236}">
                <a16:creationId xmlns:a16="http://schemas.microsoft.com/office/drawing/2014/main" id="{66799725-63CA-4263-BFE4-88240CA6EB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7AEFAC-47FE-40D7-9073-2D13EDC51F7A}"/>
              </a:ext>
            </a:extLst>
          </p:cNvPr>
          <p:cNvSpPr>
            <a:spLocks noGrp="1"/>
          </p:cNvSpPr>
          <p:nvPr>
            <p:ph type="sldNum" sz="quarter" idx="12"/>
          </p:nvPr>
        </p:nvSpPr>
        <p:spPr/>
        <p:txBody>
          <a:bodyPr/>
          <a:lstStyle/>
          <a:p>
            <a:fld id="{B01FA4E9-CFC9-414A-8B2D-33A9DDDB00CF}" type="slidenum">
              <a:rPr lang="en-US" smtClean="0"/>
              <a:t>‹#›</a:t>
            </a:fld>
            <a:endParaRPr lang="en-US"/>
          </a:p>
        </p:txBody>
      </p:sp>
    </p:spTree>
    <p:extLst>
      <p:ext uri="{BB962C8B-B14F-4D97-AF65-F5344CB8AC3E}">
        <p14:creationId xmlns:p14="http://schemas.microsoft.com/office/powerpoint/2010/main" val="114127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C75FA1-03DB-4746-9CC3-1C6AB368C9C1}"/>
              </a:ext>
            </a:extLst>
          </p:cNvPr>
          <p:cNvSpPr>
            <a:spLocks noGrp="1"/>
          </p:cNvSpPr>
          <p:nvPr>
            <p:ph type="dt" sz="half" idx="10"/>
          </p:nvPr>
        </p:nvSpPr>
        <p:spPr/>
        <p:txBody>
          <a:bodyPr/>
          <a:lstStyle/>
          <a:p>
            <a:fld id="{A85AB4CB-20AA-4025-9E1E-1B5781A785E6}" type="datetimeFigureOut">
              <a:rPr lang="en-US" smtClean="0"/>
              <a:t>2/18/2021</a:t>
            </a:fld>
            <a:endParaRPr lang="en-US"/>
          </a:p>
        </p:txBody>
      </p:sp>
      <p:sp>
        <p:nvSpPr>
          <p:cNvPr id="3" name="Footer Placeholder 2">
            <a:extLst>
              <a:ext uri="{FF2B5EF4-FFF2-40B4-BE49-F238E27FC236}">
                <a16:creationId xmlns:a16="http://schemas.microsoft.com/office/drawing/2014/main" id="{18D09AAF-0554-4B9B-8095-63BD805D24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9633B0-E948-4428-973E-F22514D434D6}"/>
              </a:ext>
            </a:extLst>
          </p:cNvPr>
          <p:cNvSpPr>
            <a:spLocks noGrp="1"/>
          </p:cNvSpPr>
          <p:nvPr>
            <p:ph type="sldNum" sz="quarter" idx="12"/>
          </p:nvPr>
        </p:nvSpPr>
        <p:spPr/>
        <p:txBody>
          <a:bodyPr/>
          <a:lstStyle/>
          <a:p>
            <a:fld id="{B01FA4E9-CFC9-414A-8B2D-33A9DDDB00CF}" type="slidenum">
              <a:rPr lang="en-US" smtClean="0"/>
              <a:t>‹#›</a:t>
            </a:fld>
            <a:endParaRPr lang="en-US"/>
          </a:p>
        </p:txBody>
      </p:sp>
    </p:spTree>
    <p:extLst>
      <p:ext uri="{BB962C8B-B14F-4D97-AF65-F5344CB8AC3E}">
        <p14:creationId xmlns:p14="http://schemas.microsoft.com/office/powerpoint/2010/main" val="151486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5C07-6FDC-4A39-97E1-7F8C95CEE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D06C23-CDF1-4B3E-BA36-D8C530DF8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6FA187-B216-48A5-95C4-E38549E14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1173C1-0DAB-457A-81D1-C6043C085FA1}"/>
              </a:ext>
            </a:extLst>
          </p:cNvPr>
          <p:cNvSpPr>
            <a:spLocks noGrp="1"/>
          </p:cNvSpPr>
          <p:nvPr>
            <p:ph type="dt" sz="half" idx="10"/>
          </p:nvPr>
        </p:nvSpPr>
        <p:spPr/>
        <p:txBody>
          <a:bodyPr/>
          <a:lstStyle/>
          <a:p>
            <a:fld id="{A85AB4CB-20AA-4025-9E1E-1B5781A785E6}" type="datetimeFigureOut">
              <a:rPr lang="en-US" smtClean="0"/>
              <a:t>2/18/2021</a:t>
            </a:fld>
            <a:endParaRPr lang="en-US"/>
          </a:p>
        </p:txBody>
      </p:sp>
      <p:sp>
        <p:nvSpPr>
          <p:cNvPr id="6" name="Footer Placeholder 5">
            <a:extLst>
              <a:ext uri="{FF2B5EF4-FFF2-40B4-BE49-F238E27FC236}">
                <a16:creationId xmlns:a16="http://schemas.microsoft.com/office/drawing/2014/main" id="{ED5CA35D-2E78-45D5-9F48-C8FDCB1FB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69062F-6300-4A32-92EF-D6926AD54EAD}"/>
              </a:ext>
            </a:extLst>
          </p:cNvPr>
          <p:cNvSpPr>
            <a:spLocks noGrp="1"/>
          </p:cNvSpPr>
          <p:nvPr>
            <p:ph type="sldNum" sz="quarter" idx="12"/>
          </p:nvPr>
        </p:nvSpPr>
        <p:spPr/>
        <p:txBody>
          <a:bodyPr/>
          <a:lstStyle/>
          <a:p>
            <a:fld id="{B01FA4E9-CFC9-414A-8B2D-33A9DDDB00CF}" type="slidenum">
              <a:rPr lang="en-US" smtClean="0"/>
              <a:t>‹#›</a:t>
            </a:fld>
            <a:endParaRPr lang="en-US"/>
          </a:p>
        </p:txBody>
      </p:sp>
    </p:spTree>
    <p:extLst>
      <p:ext uri="{BB962C8B-B14F-4D97-AF65-F5344CB8AC3E}">
        <p14:creationId xmlns:p14="http://schemas.microsoft.com/office/powerpoint/2010/main" val="157432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C4672-E8A7-4160-BB8C-41A5CB4CC0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6A557F-5CB3-4AAE-8107-B5DEB974E7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9EC192-E32A-407D-B48E-734BCFAA6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868EAF-FD04-4601-88CE-3DAE07BBD6E0}"/>
              </a:ext>
            </a:extLst>
          </p:cNvPr>
          <p:cNvSpPr>
            <a:spLocks noGrp="1"/>
          </p:cNvSpPr>
          <p:nvPr>
            <p:ph type="dt" sz="half" idx="10"/>
          </p:nvPr>
        </p:nvSpPr>
        <p:spPr/>
        <p:txBody>
          <a:bodyPr/>
          <a:lstStyle/>
          <a:p>
            <a:fld id="{A85AB4CB-20AA-4025-9E1E-1B5781A785E6}" type="datetimeFigureOut">
              <a:rPr lang="en-US" smtClean="0"/>
              <a:t>2/18/2021</a:t>
            </a:fld>
            <a:endParaRPr lang="en-US"/>
          </a:p>
        </p:txBody>
      </p:sp>
      <p:sp>
        <p:nvSpPr>
          <p:cNvPr id="6" name="Footer Placeholder 5">
            <a:extLst>
              <a:ext uri="{FF2B5EF4-FFF2-40B4-BE49-F238E27FC236}">
                <a16:creationId xmlns:a16="http://schemas.microsoft.com/office/drawing/2014/main" id="{BB14A9FB-C725-4B62-AB9A-D5EEA4247F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6FB529-D6B5-49C1-B016-BA54C8893B5D}"/>
              </a:ext>
            </a:extLst>
          </p:cNvPr>
          <p:cNvSpPr>
            <a:spLocks noGrp="1"/>
          </p:cNvSpPr>
          <p:nvPr>
            <p:ph type="sldNum" sz="quarter" idx="12"/>
          </p:nvPr>
        </p:nvSpPr>
        <p:spPr/>
        <p:txBody>
          <a:bodyPr/>
          <a:lstStyle/>
          <a:p>
            <a:fld id="{B01FA4E9-CFC9-414A-8B2D-33A9DDDB00CF}" type="slidenum">
              <a:rPr lang="en-US" smtClean="0"/>
              <a:t>‹#›</a:t>
            </a:fld>
            <a:endParaRPr lang="en-US"/>
          </a:p>
        </p:txBody>
      </p:sp>
    </p:spTree>
    <p:extLst>
      <p:ext uri="{BB962C8B-B14F-4D97-AF65-F5344CB8AC3E}">
        <p14:creationId xmlns:p14="http://schemas.microsoft.com/office/powerpoint/2010/main" val="385201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5B3BC-88DD-4DEE-A92E-95186AE69B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4C9B34-0B2F-4A60-A54A-C4967455F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D5BAB-29A8-43B7-8134-C7A75B9F96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AB4CB-20AA-4025-9E1E-1B5781A785E6}" type="datetimeFigureOut">
              <a:rPr lang="en-US" smtClean="0"/>
              <a:t>2/18/2021</a:t>
            </a:fld>
            <a:endParaRPr lang="en-US"/>
          </a:p>
        </p:txBody>
      </p:sp>
      <p:sp>
        <p:nvSpPr>
          <p:cNvPr id="5" name="Footer Placeholder 4">
            <a:extLst>
              <a:ext uri="{FF2B5EF4-FFF2-40B4-BE49-F238E27FC236}">
                <a16:creationId xmlns:a16="http://schemas.microsoft.com/office/drawing/2014/main" id="{BE771825-32F8-46F2-A0EE-373744F6BA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C2450C-A652-4CC6-8E61-4CB6928F20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FA4E9-CFC9-414A-8B2D-33A9DDDB00CF}" type="slidenum">
              <a:rPr lang="en-US" smtClean="0"/>
              <a:t>‹#›</a:t>
            </a:fld>
            <a:endParaRPr lang="en-US"/>
          </a:p>
        </p:txBody>
      </p:sp>
    </p:spTree>
    <p:extLst>
      <p:ext uri="{BB962C8B-B14F-4D97-AF65-F5344CB8AC3E}">
        <p14:creationId xmlns:p14="http://schemas.microsoft.com/office/powerpoint/2010/main" val="1479624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3A99EEEA-E013-428E-AA9C-F9916D5848DE}"/>
              </a:ext>
            </a:extLst>
          </p:cNvPr>
          <p:cNvPicPr>
            <a:picLocks noChangeAspect="1"/>
          </p:cNvPicPr>
          <p:nvPr/>
        </p:nvPicPr>
        <p:blipFill rotWithShape="1">
          <a:blip r:embed="rId2">
            <a:extLst>
              <a:ext uri="{28A0092B-C50C-407E-A947-70E740481C1C}">
                <a14:useLocalDpi xmlns:a14="http://schemas.microsoft.com/office/drawing/2010/main" val="0"/>
              </a:ext>
            </a:extLst>
          </a:blip>
          <a:srcRect t="18451" r="-1" b="9074"/>
          <a:stretch/>
        </p:blipFill>
        <p:spPr>
          <a:xfrm>
            <a:off x="321733" y="321733"/>
            <a:ext cx="11548534" cy="6214534"/>
          </a:xfrm>
          <a:prstGeom prst="rect">
            <a:avLst/>
          </a:prstGeom>
        </p:spPr>
      </p:pic>
    </p:spTree>
    <p:extLst>
      <p:ext uri="{BB962C8B-B14F-4D97-AF65-F5344CB8AC3E}">
        <p14:creationId xmlns:p14="http://schemas.microsoft.com/office/powerpoint/2010/main" val="18359076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B7479E54-141D-4050-9DCD-E57C5F6EB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443" y="952285"/>
            <a:ext cx="6607113" cy="4953429"/>
          </a:xfrm>
          <a:prstGeom prst="rect">
            <a:avLst/>
          </a:prstGeom>
        </p:spPr>
      </p:pic>
    </p:spTree>
    <p:extLst>
      <p:ext uri="{BB962C8B-B14F-4D97-AF65-F5344CB8AC3E}">
        <p14:creationId xmlns:p14="http://schemas.microsoft.com/office/powerpoint/2010/main" val="93343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72CC6E96-2DA7-48FF-8C2E-235AB94B5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254" y="963716"/>
            <a:ext cx="6599492" cy="4930567"/>
          </a:xfrm>
          <a:prstGeom prst="rect">
            <a:avLst/>
          </a:prstGeom>
        </p:spPr>
      </p:pic>
    </p:spTree>
    <p:extLst>
      <p:ext uri="{BB962C8B-B14F-4D97-AF65-F5344CB8AC3E}">
        <p14:creationId xmlns:p14="http://schemas.microsoft.com/office/powerpoint/2010/main" val="200500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2D07CD39-9E7F-41A9-A503-0DD4C21D0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012" y="940854"/>
            <a:ext cx="6629975" cy="4976291"/>
          </a:xfrm>
          <a:prstGeom prst="rect">
            <a:avLst/>
          </a:prstGeom>
        </p:spPr>
      </p:pic>
    </p:spTree>
    <p:extLst>
      <p:ext uri="{BB962C8B-B14F-4D97-AF65-F5344CB8AC3E}">
        <p14:creationId xmlns:p14="http://schemas.microsoft.com/office/powerpoint/2010/main" val="4060127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FF9A844A-EC46-4479-AE1F-29462C02F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443" y="944664"/>
            <a:ext cx="6607113" cy="4968671"/>
          </a:xfrm>
          <a:prstGeom prst="rect">
            <a:avLst/>
          </a:prstGeom>
        </p:spPr>
      </p:pic>
    </p:spTree>
    <p:extLst>
      <p:ext uri="{BB962C8B-B14F-4D97-AF65-F5344CB8AC3E}">
        <p14:creationId xmlns:p14="http://schemas.microsoft.com/office/powerpoint/2010/main" val="2866771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9A575B5D-29C6-449A-B9FA-57FC5486C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771" y="948475"/>
            <a:ext cx="6660457" cy="4961050"/>
          </a:xfrm>
          <a:prstGeom prst="rect">
            <a:avLst/>
          </a:prstGeom>
        </p:spPr>
      </p:pic>
    </p:spTree>
    <p:extLst>
      <p:ext uri="{BB962C8B-B14F-4D97-AF65-F5344CB8AC3E}">
        <p14:creationId xmlns:p14="http://schemas.microsoft.com/office/powerpoint/2010/main" val="2924447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ox and whisker chart&#10;&#10;Description automatically generated">
            <a:extLst>
              <a:ext uri="{FF2B5EF4-FFF2-40B4-BE49-F238E27FC236}">
                <a16:creationId xmlns:a16="http://schemas.microsoft.com/office/drawing/2014/main" id="{FDF1FD26-BDC9-4831-B0B4-42AE6CB09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633" y="952285"/>
            <a:ext cx="6614733" cy="4953429"/>
          </a:xfrm>
          <a:prstGeom prst="rect">
            <a:avLst/>
          </a:prstGeom>
        </p:spPr>
      </p:pic>
    </p:spTree>
    <p:extLst>
      <p:ext uri="{BB962C8B-B14F-4D97-AF65-F5344CB8AC3E}">
        <p14:creationId xmlns:p14="http://schemas.microsoft.com/office/powerpoint/2010/main" val="2718981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ox and whisker chart&#10;&#10;Description automatically generated">
            <a:extLst>
              <a:ext uri="{FF2B5EF4-FFF2-40B4-BE49-F238E27FC236}">
                <a16:creationId xmlns:a16="http://schemas.microsoft.com/office/drawing/2014/main" id="{A7C29961-41B9-4C82-8840-D8E60263C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7202" y="944664"/>
            <a:ext cx="6637595" cy="4968671"/>
          </a:xfrm>
          <a:prstGeom prst="rect">
            <a:avLst/>
          </a:prstGeom>
        </p:spPr>
      </p:pic>
    </p:spTree>
    <p:extLst>
      <p:ext uri="{BB962C8B-B14F-4D97-AF65-F5344CB8AC3E}">
        <p14:creationId xmlns:p14="http://schemas.microsoft.com/office/powerpoint/2010/main" val="50900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meline, box and whisker chart&#10;&#10;Description automatically generated">
            <a:extLst>
              <a:ext uri="{FF2B5EF4-FFF2-40B4-BE49-F238E27FC236}">
                <a16:creationId xmlns:a16="http://schemas.microsoft.com/office/drawing/2014/main" id="{77F66B9C-AB7A-4F44-B0F9-59B425982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443" y="952285"/>
            <a:ext cx="6607113" cy="4953429"/>
          </a:xfrm>
          <a:prstGeom prst="rect">
            <a:avLst/>
          </a:prstGeom>
        </p:spPr>
      </p:pic>
    </p:spTree>
    <p:extLst>
      <p:ext uri="{BB962C8B-B14F-4D97-AF65-F5344CB8AC3E}">
        <p14:creationId xmlns:p14="http://schemas.microsoft.com/office/powerpoint/2010/main" val="2027212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a:extLst>
              <a:ext uri="{FF2B5EF4-FFF2-40B4-BE49-F238E27FC236}">
                <a16:creationId xmlns:a16="http://schemas.microsoft.com/office/drawing/2014/main" id="{A99D8992-0FCB-4446-9EB2-839E1A1B0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633" y="1596231"/>
            <a:ext cx="6614733" cy="3665538"/>
          </a:xfrm>
          <a:prstGeom prst="rect">
            <a:avLst/>
          </a:prstGeom>
        </p:spPr>
      </p:pic>
    </p:spTree>
    <p:extLst>
      <p:ext uri="{BB962C8B-B14F-4D97-AF65-F5344CB8AC3E}">
        <p14:creationId xmlns:p14="http://schemas.microsoft.com/office/powerpoint/2010/main" val="1661567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a:extLst>
              <a:ext uri="{FF2B5EF4-FFF2-40B4-BE49-F238E27FC236}">
                <a16:creationId xmlns:a16="http://schemas.microsoft.com/office/drawing/2014/main" id="{76CB51D9-81FC-4B83-BDA1-65535ABB8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874" y="1603852"/>
            <a:ext cx="6584251" cy="3650296"/>
          </a:xfrm>
          <a:prstGeom prst="rect">
            <a:avLst/>
          </a:prstGeom>
        </p:spPr>
      </p:pic>
    </p:spTree>
    <p:extLst>
      <p:ext uri="{BB962C8B-B14F-4D97-AF65-F5344CB8AC3E}">
        <p14:creationId xmlns:p14="http://schemas.microsoft.com/office/powerpoint/2010/main" val="312882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letter&#10;&#10;Description automatically generated">
            <a:extLst>
              <a:ext uri="{FF2B5EF4-FFF2-40B4-BE49-F238E27FC236}">
                <a16:creationId xmlns:a16="http://schemas.microsoft.com/office/drawing/2014/main" id="{2F2CB635-7056-4535-BC19-846874070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823" y="944664"/>
            <a:ext cx="6622354" cy="4968671"/>
          </a:xfrm>
          <a:prstGeom prst="rect">
            <a:avLst/>
          </a:prstGeom>
        </p:spPr>
      </p:pic>
    </p:spTree>
    <p:extLst>
      <p:ext uri="{BB962C8B-B14F-4D97-AF65-F5344CB8AC3E}">
        <p14:creationId xmlns:p14="http://schemas.microsoft.com/office/powerpoint/2010/main" val="1717980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A1CCD99D-7E8B-4443-A20D-0BAE76B16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874" y="1622903"/>
            <a:ext cx="6584251" cy="3612193"/>
          </a:xfrm>
          <a:prstGeom prst="rect">
            <a:avLst/>
          </a:prstGeom>
        </p:spPr>
      </p:pic>
    </p:spTree>
    <p:extLst>
      <p:ext uri="{BB962C8B-B14F-4D97-AF65-F5344CB8AC3E}">
        <p14:creationId xmlns:p14="http://schemas.microsoft.com/office/powerpoint/2010/main" val="149580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2D2CA0E0-6D99-4CC3-87FE-6A3E9AF3D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633" y="1603852"/>
            <a:ext cx="6614733" cy="3650296"/>
          </a:xfrm>
          <a:prstGeom prst="rect">
            <a:avLst/>
          </a:prstGeom>
        </p:spPr>
      </p:pic>
    </p:spTree>
    <p:extLst>
      <p:ext uri="{BB962C8B-B14F-4D97-AF65-F5344CB8AC3E}">
        <p14:creationId xmlns:p14="http://schemas.microsoft.com/office/powerpoint/2010/main" val="2895196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1291161D-E3D2-458A-B323-6256183ED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874" y="1615283"/>
            <a:ext cx="6584251" cy="3627434"/>
          </a:xfrm>
          <a:prstGeom prst="rect">
            <a:avLst/>
          </a:prstGeom>
        </p:spPr>
      </p:pic>
    </p:spTree>
    <p:extLst>
      <p:ext uri="{BB962C8B-B14F-4D97-AF65-F5344CB8AC3E}">
        <p14:creationId xmlns:p14="http://schemas.microsoft.com/office/powerpoint/2010/main" val="1239103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376D9CC9-4B35-4CBA-B650-9694809F6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443" y="1619093"/>
            <a:ext cx="6607113" cy="3619814"/>
          </a:xfrm>
          <a:prstGeom prst="rect">
            <a:avLst/>
          </a:prstGeom>
        </p:spPr>
      </p:pic>
    </p:spTree>
    <p:extLst>
      <p:ext uri="{BB962C8B-B14F-4D97-AF65-F5344CB8AC3E}">
        <p14:creationId xmlns:p14="http://schemas.microsoft.com/office/powerpoint/2010/main" val="211435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imeline&#10;&#10;Description automatically generated">
            <a:extLst>
              <a:ext uri="{FF2B5EF4-FFF2-40B4-BE49-F238E27FC236}">
                <a16:creationId xmlns:a16="http://schemas.microsoft.com/office/drawing/2014/main" id="{5EC0A496-F342-4629-A2E1-98552290C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012" y="940854"/>
            <a:ext cx="6629975" cy="4976291"/>
          </a:xfrm>
          <a:prstGeom prst="rect">
            <a:avLst/>
          </a:prstGeom>
        </p:spPr>
      </p:pic>
    </p:spTree>
    <p:extLst>
      <p:ext uri="{BB962C8B-B14F-4D97-AF65-F5344CB8AC3E}">
        <p14:creationId xmlns:p14="http://schemas.microsoft.com/office/powerpoint/2010/main" val="168605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meline&#10;&#10;Description automatically generated with medium confidence">
            <a:extLst>
              <a:ext uri="{FF2B5EF4-FFF2-40B4-BE49-F238E27FC236}">
                <a16:creationId xmlns:a16="http://schemas.microsoft.com/office/drawing/2014/main" id="{8CF448E5-A881-46D7-85DD-F75914564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254" y="948475"/>
            <a:ext cx="6599492" cy="4961050"/>
          </a:xfrm>
          <a:prstGeom prst="rect">
            <a:avLst/>
          </a:prstGeom>
        </p:spPr>
      </p:pic>
    </p:spTree>
    <p:extLst>
      <p:ext uri="{BB962C8B-B14F-4D97-AF65-F5344CB8AC3E}">
        <p14:creationId xmlns:p14="http://schemas.microsoft.com/office/powerpoint/2010/main" val="237297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250DD53E-FD12-48B6-8638-25912917A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443" y="963716"/>
            <a:ext cx="6607113" cy="4930567"/>
          </a:xfrm>
          <a:prstGeom prst="rect">
            <a:avLst/>
          </a:prstGeom>
        </p:spPr>
      </p:pic>
    </p:spTree>
    <p:extLst>
      <p:ext uri="{BB962C8B-B14F-4D97-AF65-F5344CB8AC3E}">
        <p14:creationId xmlns:p14="http://schemas.microsoft.com/office/powerpoint/2010/main" val="241532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3939538-9B03-4CAD-A54E-C8EA9AA19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633" y="952285"/>
            <a:ext cx="6614733" cy="4953429"/>
          </a:xfrm>
          <a:prstGeom prst="rect">
            <a:avLst/>
          </a:prstGeom>
        </p:spPr>
      </p:pic>
    </p:spTree>
    <p:extLst>
      <p:ext uri="{BB962C8B-B14F-4D97-AF65-F5344CB8AC3E}">
        <p14:creationId xmlns:p14="http://schemas.microsoft.com/office/powerpoint/2010/main" val="42197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2B6AE057-D7B9-4806-8640-DFF10ECE60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443" y="952285"/>
            <a:ext cx="6607113" cy="4953429"/>
          </a:xfrm>
          <a:prstGeom prst="rect">
            <a:avLst/>
          </a:prstGeom>
        </p:spPr>
      </p:pic>
    </p:spTree>
    <p:extLst>
      <p:ext uri="{BB962C8B-B14F-4D97-AF65-F5344CB8AC3E}">
        <p14:creationId xmlns:p14="http://schemas.microsoft.com/office/powerpoint/2010/main" val="229742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7FDB3583-C774-48B6-A39A-9F2456485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443" y="959906"/>
            <a:ext cx="6607113" cy="4938188"/>
          </a:xfrm>
          <a:prstGeom prst="rect">
            <a:avLst/>
          </a:prstGeom>
        </p:spPr>
      </p:pic>
    </p:spTree>
    <p:extLst>
      <p:ext uri="{BB962C8B-B14F-4D97-AF65-F5344CB8AC3E}">
        <p14:creationId xmlns:p14="http://schemas.microsoft.com/office/powerpoint/2010/main" val="199259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22F9DBBC-91A0-4DFA-9389-36C5F976D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633" y="944664"/>
            <a:ext cx="6614733" cy="4968671"/>
          </a:xfrm>
          <a:prstGeom prst="rect">
            <a:avLst/>
          </a:prstGeom>
        </p:spPr>
      </p:pic>
    </p:spTree>
    <p:extLst>
      <p:ext uri="{BB962C8B-B14F-4D97-AF65-F5344CB8AC3E}">
        <p14:creationId xmlns:p14="http://schemas.microsoft.com/office/powerpoint/2010/main" val="1057729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897</Words>
  <Application>Microsoft Office PowerPoint</Application>
  <PresentationFormat>Widescreen</PresentationFormat>
  <Paragraphs>45</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Abdelazeem</dc:creator>
  <cp:lastModifiedBy>Ahmed Abdelazeem</cp:lastModifiedBy>
  <cp:revision>7</cp:revision>
  <dcterms:created xsi:type="dcterms:W3CDTF">2021-02-18T15:02:53Z</dcterms:created>
  <dcterms:modified xsi:type="dcterms:W3CDTF">2021-02-18T16:46:52Z</dcterms:modified>
</cp:coreProperties>
</file>